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2.xml" ContentType="application/vnd.openxmlformats-officedocument.presentationml.comments+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3.xml" ContentType="application/vnd.openxmlformats-officedocument.presentationml.comment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96" r:id="rId5"/>
    <p:sldId id="263" r:id="rId6"/>
    <p:sldId id="332" r:id="rId7"/>
    <p:sldId id="364" r:id="rId8"/>
    <p:sldId id="365" r:id="rId9"/>
    <p:sldId id="295" r:id="rId10"/>
    <p:sldId id="350" r:id="rId11"/>
    <p:sldId id="366" r:id="rId12"/>
    <p:sldId id="367" r:id="rId13"/>
    <p:sldId id="336" r:id="rId14"/>
    <p:sldId id="369" r:id="rId15"/>
    <p:sldId id="362" r:id="rId16"/>
    <p:sldId id="368" r:id="rId17"/>
    <p:sldId id="342" r:id="rId18"/>
    <p:sldId id="353" r:id="rId19"/>
    <p:sldId id="358" r:id="rId20"/>
    <p:sldId id="360" r:id="rId21"/>
    <p:sldId id="356" r:id="rId22"/>
    <p:sldId id="35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thauser, Leia J (DFW)" initials="ALJ(" lastIdx="6" clrIdx="0">
    <p:extLst>
      <p:ext uri="{19B8F6BF-5375-455C-9EA6-DF929625EA0E}">
        <p15:presenceInfo xmlns:p15="http://schemas.microsoft.com/office/powerpoint/2012/main" userId="S::Leia.Althauser@dfw.wa.gov::2503323c-6ace-4802-b9cc-5c9d65b327be" providerId="AD"/>
      </p:ext>
    </p:extLst>
  </p:cmAuthor>
  <p:cmAuthor id="2" name="Tilton, Diane K (DFW)" initials="TDK(" lastIdx="4" clrIdx="1">
    <p:extLst>
      <p:ext uri="{19B8F6BF-5375-455C-9EA6-DF929625EA0E}">
        <p15:presenceInfo xmlns:p15="http://schemas.microsoft.com/office/powerpoint/2012/main" userId="S::Diane.Tilton@dfw.wa.gov::4c95c917-dee7-46ba-810b-add94bd9161d" providerId="AD"/>
      </p:ext>
    </p:extLst>
  </p:cmAuthor>
  <p:cmAuthor id="3" name="Blomker, Rachel A (DFW)" initials="B(" lastIdx="1" clrIdx="2">
    <p:extLst>
      <p:ext uri="{19B8F6BF-5375-455C-9EA6-DF929625EA0E}">
        <p15:presenceInfo xmlns:p15="http://schemas.microsoft.com/office/powerpoint/2012/main" userId="S::rachel.blomker@dfw.wa.gov::817ef989-4f04-4ea5-8348-0b4562561095" providerId="AD"/>
      </p:ext>
    </p:extLst>
  </p:cmAuthor>
  <p:cmAuthor id="4" name="Hart, Alison L (DFW)" initials="HAL(" lastIdx="5" clrIdx="3">
    <p:extLst>
      <p:ext uri="{19B8F6BF-5375-455C-9EA6-DF929625EA0E}">
        <p15:presenceInfo xmlns:p15="http://schemas.microsoft.com/office/powerpoint/2012/main" userId="S::Alison.Hart@dfw.wa.gov::13cae9fd-d4dd-4661-bc65-ce0ebe796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B54"/>
    <a:srgbClr val="2FC1DA"/>
    <a:srgbClr val="0F7BAA"/>
    <a:srgbClr val="FFD046"/>
    <a:srgbClr val="169B7E"/>
    <a:srgbClr val="4FBEB7"/>
    <a:srgbClr val="579FD1"/>
    <a:srgbClr val="3AB54A"/>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FF7D6-40B2-4B0E-B060-C69130CE8D07}" v="636" dt="2020-11-06T00:05:16.290"/>
    <p1510:client id="{4ECBA697-C4C2-4E7C-8BB1-CD6A385B429F}" v="40" dt="2020-11-05T22:21:06.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34" autoAdjust="0"/>
  </p:normalViewPr>
  <p:slideViewPr>
    <p:cSldViewPr snapToGrid="0">
      <p:cViewPr varScale="1">
        <p:scale>
          <a:sx n="94" d="100"/>
          <a:sy n="94" d="100"/>
        </p:scale>
        <p:origin x="1128"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 Alison L (DFW)" userId="13cae9fd-d4dd-4661-bc65-ce0ebe796eb5" providerId="ADAL" clId="{4ECBA697-C4C2-4E7C-8BB1-CD6A385B429F}"/>
    <pc:docChg chg="custSel modSld">
      <pc:chgData name="Hart, Alison L (DFW)" userId="13cae9fd-d4dd-4661-bc65-ce0ebe796eb5" providerId="ADAL" clId="{4ECBA697-C4C2-4E7C-8BB1-CD6A385B429F}" dt="2020-11-05T22:21:06.449" v="44"/>
      <pc:docMkLst>
        <pc:docMk/>
      </pc:docMkLst>
      <pc:sldChg chg="modSp addCm modCm">
        <pc:chgData name="Hart, Alison L (DFW)" userId="13cae9fd-d4dd-4661-bc65-ce0ebe796eb5" providerId="ADAL" clId="{4ECBA697-C4C2-4E7C-8BB1-CD6A385B429F}" dt="2020-11-05T22:15:37.848" v="12" actId="20577"/>
        <pc:sldMkLst>
          <pc:docMk/>
          <pc:sldMk cId="2662783024" sldId="342"/>
        </pc:sldMkLst>
        <pc:graphicFrameChg chg="mod">
          <ac:chgData name="Hart, Alison L (DFW)" userId="13cae9fd-d4dd-4661-bc65-ce0ebe796eb5" providerId="ADAL" clId="{4ECBA697-C4C2-4E7C-8BB1-CD6A385B429F}" dt="2020-11-05T22:15:37.848" v="12" actId="20577"/>
          <ac:graphicFrameMkLst>
            <pc:docMk/>
            <pc:sldMk cId="2662783024" sldId="342"/>
            <ac:graphicFrameMk id="5" creationId="{0CD3BF65-4E85-4783-A2C5-AE0FBE403B77}"/>
          </ac:graphicFrameMkLst>
        </pc:graphicFrameChg>
      </pc:sldChg>
      <pc:sldChg chg="addCm modCm">
        <pc:chgData name="Hart, Alison L (DFW)" userId="13cae9fd-d4dd-4661-bc65-ce0ebe796eb5" providerId="ADAL" clId="{4ECBA697-C4C2-4E7C-8BB1-CD6A385B429F}" dt="2020-11-05T22:17:10.075" v="35"/>
        <pc:sldMkLst>
          <pc:docMk/>
          <pc:sldMk cId="694908079" sldId="353"/>
        </pc:sldMkLst>
      </pc:sldChg>
      <pc:sldChg chg="addCm modCm">
        <pc:chgData name="Hart, Alison L (DFW)" userId="13cae9fd-d4dd-4661-bc65-ce0ebe796eb5" providerId="ADAL" clId="{4ECBA697-C4C2-4E7C-8BB1-CD6A385B429F}" dt="2020-11-05T22:14:37.179" v="7"/>
        <pc:sldMkLst>
          <pc:docMk/>
          <pc:sldMk cId="1185055160" sldId="355"/>
        </pc:sldMkLst>
      </pc:sldChg>
      <pc:sldChg chg="modSp">
        <pc:chgData name="Hart, Alison L (DFW)" userId="13cae9fd-d4dd-4661-bc65-ce0ebe796eb5" providerId="ADAL" clId="{4ECBA697-C4C2-4E7C-8BB1-CD6A385B429F}" dt="2020-11-05T22:16:20.400" v="33" actId="20577"/>
        <pc:sldMkLst>
          <pc:docMk/>
          <pc:sldMk cId="2874271968" sldId="356"/>
        </pc:sldMkLst>
        <pc:graphicFrameChg chg="mod">
          <ac:chgData name="Hart, Alison L (DFW)" userId="13cae9fd-d4dd-4661-bc65-ce0ebe796eb5" providerId="ADAL" clId="{4ECBA697-C4C2-4E7C-8BB1-CD6A385B429F}" dt="2020-11-05T22:16:20.400" v="33" actId="20577"/>
          <ac:graphicFrameMkLst>
            <pc:docMk/>
            <pc:sldMk cId="2874271968" sldId="356"/>
            <ac:graphicFrameMk id="3" creationId="{86BD3D16-E29F-4935-800F-3C608D6D893A}"/>
          </ac:graphicFrameMkLst>
        </pc:graphicFrameChg>
      </pc:sldChg>
      <pc:sldChg chg="addCm modCm">
        <pc:chgData name="Hart, Alison L (DFW)" userId="13cae9fd-d4dd-4661-bc65-ce0ebe796eb5" providerId="ADAL" clId="{4ECBA697-C4C2-4E7C-8BB1-CD6A385B429F}" dt="2020-11-05T22:17:27.883" v="37"/>
        <pc:sldMkLst>
          <pc:docMk/>
          <pc:sldMk cId="852897598" sldId="358"/>
        </pc:sldMkLst>
      </pc:sldChg>
      <pc:sldChg chg="modSp">
        <pc:chgData name="Hart, Alison L (DFW)" userId="13cae9fd-d4dd-4661-bc65-ce0ebe796eb5" providerId="ADAL" clId="{4ECBA697-C4C2-4E7C-8BB1-CD6A385B429F}" dt="2020-11-05T22:21:06.449" v="44"/>
        <pc:sldMkLst>
          <pc:docMk/>
          <pc:sldMk cId="1261874135" sldId="360"/>
        </pc:sldMkLst>
        <pc:graphicFrameChg chg="mod">
          <ac:chgData name="Hart, Alison L (DFW)" userId="13cae9fd-d4dd-4661-bc65-ce0ebe796eb5" providerId="ADAL" clId="{4ECBA697-C4C2-4E7C-8BB1-CD6A385B429F}" dt="2020-11-05T22:21:06.449" v="44"/>
          <ac:graphicFrameMkLst>
            <pc:docMk/>
            <pc:sldMk cId="1261874135" sldId="360"/>
            <ac:graphicFrameMk id="3" creationId="{1451B27E-3BD6-436A-93C4-A9A93EA26E3F}"/>
          </ac:graphicFrameMkLst>
        </pc:graphicFrameChg>
      </pc:sldChg>
      <pc:sldChg chg="modSp">
        <pc:chgData name="Hart, Alison L (DFW)" userId="13cae9fd-d4dd-4661-bc65-ce0ebe796eb5" providerId="ADAL" clId="{4ECBA697-C4C2-4E7C-8BB1-CD6A385B429F}" dt="2020-11-05T22:19:17.154" v="39" actId="6549"/>
        <pc:sldMkLst>
          <pc:docMk/>
          <pc:sldMk cId="2408392746" sldId="362"/>
        </pc:sldMkLst>
        <pc:spChg chg="mod">
          <ac:chgData name="Hart, Alison L (DFW)" userId="13cae9fd-d4dd-4661-bc65-ce0ebe796eb5" providerId="ADAL" clId="{4ECBA697-C4C2-4E7C-8BB1-CD6A385B429F}" dt="2020-11-05T22:19:17.154" v="39" actId="6549"/>
          <ac:spMkLst>
            <pc:docMk/>
            <pc:sldMk cId="2408392746" sldId="362"/>
            <ac:spMk id="4" creationId="{00000000-0000-0000-0000-000000000000}"/>
          </ac:spMkLst>
        </pc:spChg>
      </pc:sldChg>
    </pc:docChg>
  </pc:docChgLst>
  <pc:docChgLst>
    <pc:chgData clId="Web-{024FF7D6-40B2-4B0E-B060-C69130CE8D07}"/>
    <pc:docChg chg="addSld modSld">
      <pc:chgData name="" userId="" providerId="" clId="Web-{024FF7D6-40B2-4B0E-B060-C69130CE8D07}" dt="2020-11-06T00:05:16.290" v="647" actId="1076"/>
      <pc:docMkLst>
        <pc:docMk/>
      </pc:docMkLst>
      <pc:sldChg chg="modSp modNotes">
        <pc:chgData name="" userId="" providerId="" clId="Web-{024FF7D6-40B2-4B0E-B060-C69130CE8D07}" dt="2020-11-05T23:48:57.437" v="25"/>
        <pc:sldMkLst>
          <pc:docMk/>
          <pc:sldMk cId="0" sldId="295"/>
        </pc:sldMkLst>
        <pc:spChg chg="mod">
          <ac:chgData name="" userId="" providerId="" clId="Web-{024FF7D6-40B2-4B0E-B060-C69130CE8D07}" dt="2020-11-05T23:48:15.483" v="22" actId="20577"/>
          <ac:spMkLst>
            <pc:docMk/>
            <pc:sldMk cId="0" sldId="295"/>
            <ac:spMk id="4" creationId="{00000000-0000-0000-0000-000000000000}"/>
          </ac:spMkLst>
        </pc:spChg>
      </pc:sldChg>
      <pc:sldChg chg="addSp delSp modSp modNotes">
        <pc:chgData name="" userId="" providerId="" clId="Web-{024FF7D6-40B2-4B0E-B060-C69130CE8D07}" dt="2020-11-06T00:05:16.290" v="647" actId="1076"/>
        <pc:sldMkLst>
          <pc:docMk/>
          <pc:sldMk cId="4177123596" sldId="336"/>
        </pc:sldMkLst>
        <pc:spChg chg="mod">
          <ac:chgData name="" userId="" providerId="" clId="Web-{024FF7D6-40B2-4B0E-B060-C69130CE8D07}" dt="2020-11-06T00:02:02.132" v="388" actId="20577"/>
          <ac:spMkLst>
            <pc:docMk/>
            <pc:sldMk cId="4177123596" sldId="336"/>
            <ac:spMk id="4" creationId="{00000000-0000-0000-0000-000000000000}"/>
          </ac:spMkLst>
        </pc:spChg>
        <pc:spChg chg="del">
          <ac:chgData name="" userId="" providerId="" clId="Web-{024FF7D6-40B2-4B0E-B060-C69130CE8D07}" dt="2020-11-06T00:01:41.288" v="383"/>
          <ac:spMkLst>
            <pc:docMk/>
            <pc:sldMk cId="4177123596" sldId="336"/>
            <ac:spMk id="5" creationId="{4FF2F393-3878-4733-9BEA-5CF3A0FBFF92}"/>
          </ac:spMkLst>
        </pc:spChg>
        <pc:spChg chg="add del mod">
          <ac:chgData name="" userId="" providerId="" clId="Web-{024FF7D6-40B2-4B0E-B060-C69130CE8D07}" dt="2020-11-06T00:01:57.742" v="386"/>
          <ac:spMkLst>
            <pc:docMk/>
            <pc:sldMk cId="4177123596" sldId="336"/>
            <ac:spMk id="7" creationId="{45046A04-EADB-4000-BAA7-45B8BB905EAA}"/>
          </ac:spMkLst>
        </pc:spChg>
        <pc:spChg chg="mod">
          <ac:chgData name="" userId="" providerId="" clId="Web-{024FF7D6-40B2-4B0E-B060-C69130CE8D07}" dt="2020-11-06T00:05:16.290" v="647" actId="1076"/>
          <ac:spMkLst>
            <pc:docMk/>
            <pc:sldMk cId="4177123596" sldId="336"/>
            <ac:spMk id="9" creationId="{1329271B-6616-447F-9D04-99423FF39999}"/>
          </ac:spMkLst>
        </pc:spChg>
        <pc:picChg chg="del">
          <ac:chgData name="" userId="" providerId="" clId="Web-{024FF7D6-40B2-4B0E-B060-C69130CE8D07}" dt="2020-11-06T00:01:26.882" v="379"/>
          <ac:picMkLst>
            <pc:docMk/>
            <pc:sldMk cId="4177123596" sldId="336"/>
            <ac:picMk id="6" creationId="{0AE156FA-060B-4845-872B-663701D5D05B}"/>
          </ac:picMkLst>
        </pc:picChg>
        <pc:picChg chg="mod">
          <ac:chgData name="" userId="" providerId="" clId="Web-{024FF7D6-40B2-4B0E-B060-C69130CE8D07}" dt="2020-11-06T00:05:11.572" v="646" actId="1076"/>
          <ac:picMkLst>
            <pc:docMk/>
            <pc:sldMk cId="4177123596" sldId="336"/>
            <ac:picMk id="8" creationId="{785B3966-08E1-44E7-9670-A9EE474BB3ED}"/>
          </ac:picMkLst>
        </pc:picChg>
      </pc:sldChg>
      <pc:sldChg chg="modSp delCm">
        <pc:chgData name="" userId="" providerId="" clId="Web-{024FF7D6-40B2-4B0E-B060-C69130CE8D07}" dt="2020-11-05T23:32:01.254" v="12"/>
        <pc:sldMkLst>
          <pc:docMk/>
          <pc:sldMk cId="1185055160" sldId="355"/>
        </pc:sldMkLst>
        <pc:spChg chg="mod">
          <ac:chgData name="" userId="" providerId="" clId="Web-{024FF7D6-40B2-4B0E-B060-C69130CE8D07}" dt="2020-11-05T23:31:58.770" v="10" actId="20577"/>
          <ac:spMkLst>
            <pc:docMk/>
            <pc:sldMk cId="1185055160" sldId="355"/>
            <ac:spMk id="2" creationId="{00000000-0000-0000-0000-000000000000}"/>
          </ac:spMkLst>
        </pc:spChg>
      </pc:sldChg>
      <pc:sldChg chg="modSp">
        <pc:chgData name="" userId="" providerId="" clId="Web-{024FF7D6-40B2-4B0E-B060-C69130CE8D07}" dt="2020-11-05T23:31:54.489" v="7" actId="20577"/>
        <pc:sldMkLst>
          <pc:docMk/>
          <pc:sldMk cId="2874271968" sldId="356"/>
        </pc:sldMkLst>
        <pc:spChg chg="mod">
          <ac:chgData name="" userId="" providerId="" clId="Web-{024FF7D6-40B2-4B0E-B060-C69130CE8D07}" dt="2020-11-05T23:31:54.489" v="7" actId="20577"/>
          <ac:spMkLst>
            <pc:docMk/>
            <pc:sldMk cId="2874271968" sldId="356"/>
            <ac:spMk id="2" creationId="{00000000-0000-0000-0000-000000000000}"/>
          </ac:spMkLst>
        </pc:spChg>
      </pc:sldChg>
      <pc:sldChg chg="modSp delCm">
        <pc:chgData name="" userId="" providerId="" clId="Web-{024FF7D6-40B2-4B0E-B060-C69130CE8D07}" dt="2020-11-05T23:34:11.240" v="14"/>
        <pc:sldMkLst>
          <pc:docMk/>
          <pc:sldMk cId="852897598" sldId="358"/>
        </pc:sldMkLst>
        <pc:spChg chg="mod">
          <ac:chgData name="" userId="" providerId="" clId="Web-{024FF7D6-40B2-4B0E-B060-C69130CE8D07}" dt="2020-11-05T23:31:47.614" v="2" actId="20577"/>
          <ac:spMkLst>
            <pc:docMk/>
            <pc:sldMk cId="852897598" sldId="358"/>
            <ac:spMk id="2" creationId="{00000000-0000-0000-0000-000000000000}"/>
          </ac:spMkLst>
        </pc:spChg>
      </pc:sldChg>
      <pc:sldChg chg="modSp">
        <pc:chgData name="" userId="" providerId="" clId="Web-{024FF7D6-40B2-4B0E-B060-C69130CE8D07}" dt="2020-11-05T23:31:50.348" v="4" actId="20577"/>
        <pc:sldMkLst>
          <pc:docMk/>
          <pc:sldMk cId="1261874135" sldId="360"/>
        </pc:sldMkLst>
        <pc:spChg chg="mod">
          <ac:chgData name="" userId="" providerId="" clId="Web-{024FF7D6-40B2-4B0E-B060-C69130CE8D07}" dt="2020-11-05T23:31:50.348" v="4" actId="20577"/>
          <ac:spMkLst>
            <pc:docMk/>
            <pc:sldMk cId="1261874135" sldId="360"/>
            <ac:spMk id="2" creationId="{00000000-0000-0000-0000-000000000000}"/>
          </ac:spMkLst>
        </pc:spChg>
      </pc:sldChg>
      <pc:sldChg chg="modSp modNotes">
        <pc:chgData name="" userId="" providerId="" clId="Web-{024FF7D6-40B2-4B0E-B060-C69130CE8D07}" dt="2020-11-05T23:55:49.597" v="367" actId="20577"/>
        <pc:sldMkLst>
          <pc:docMk/>
          <pc:sldMk cId="3778736466" sldId="366"/>
        </pc:sldMkLst>
        <pc:spChg chg="mod">
          <ac:chgData name="" userId="" providerId="" clId="Web-{024FF7D6-40B2-4B0E-B060-C69130CE8D07}" dt="2020-11-05T23:55:49.597" v="367" actId="20577"/>
          <ac:spMkLst>
            <pc:docMk/>
            <pc:sldMk cId="3778736466" sldId="366"/>
            <ac:spMk id="3" creationId="{641B963E-85E4-4BE9-A6ED-654709AB0261}"/>
          </ac:spMkLst>
        </pc:spChg>
        <pc:spChg chg="mod">
          <ac:chgData name="" userId="" providerId="" clId="Web-{024FF7D6-40B2-4B0E-B060-C69130CE8D07}" dt="2020-11-05T23:54:45.472" v="358" actId="1076"/>
          <ac:spMkLst>
            <pc:docMk/>
            <pc:sldMk cId="3778736466" sldId="366"/>
            <ac:spMk id="4" creationId="{00000000-0000-0000-0000-000000000000}"/>
          </ac:spMkLst>
        </pc:spChg>
      </pc:sldChg>
      <pc:sldChg chg="delSp">
        <pc:chgData name="" userId="" providerId="" clId="Web-{024FF7D6-40B2-4B0E-B060-C69130CE8D07}" dt="2020-11-05T23:36:31.726" v="15"/>
        <pc:sldMkLst>
          <pc:docMk/>
          <pc:sldMk cId="2173169632" sldId="368"/>
        </pc:sldMkLst>
        <pc:spChg chg="del">
          <ac:chgData name="" userId="" providerId="" clId="Web-{024FF7D6-40B2-4B0E-B060-C69130CE8D07}" dt="2020-11-05T23:36:31.726" v="15"/>
          <ac:spMkLst>
            <pc:docMk/>
            <pc:sldMk cId="2173169632" sldId="368"/>
            <ac:spMk id="2" creationId="{7F4F595E-A934-406D-A9DC-CC82AC7C7F10}"/>
          </ac:spMkLst>
        </pc:spChg>
      </pc:sldChg>
      <pc:sldChg chg="addSp delSp modSp new modNotes">
        <pc:chgData name="" userId="" providerId="" clId="Web-{024FF7D6-40B2-4B0E-B060-C69130CE8D07}" dt="2020-11-06T00:05:01.509" v="644"/>
        <pc:sldMkLst>
          <pc:docMk/>
          <pc:sldMk cId="2136620837" sldId="369"/>
        </pc:sldMkLst>
        <pc:spChg chg="mod">
          <ac:chgData name="" userId="" providerId="" clId="Web-{024FF7D6-40B2-4B0E-B060-C69130CE8D07}" dt="2020-11-05T23:58:49.255" v="378" actId="1076"/>
          <ac:spMkLst>
            <pc:docMk/>
            <pc:sldMk cId="2136620837" sldId="369"/>
            <ac:spMk id="2" creationId="{A51E24F0-0945-4EF4-8886-EC79B88EDF92}"/>
          </ac:spMkLst>
        </pc:spChg>
        <pc:spChg chg="del">
          <ac:chgData name="" userId="" providerId="" clId="Web-{024FF7D6-40B2-4B0E-B060-C69130CE8D07}" dt="2020-11-06T00:01:32.319" v="380"/>
          <ac:spMkLst>
            <pc:docMk/>
            <pc:sldMk cId="2136620837" sldId="369"/>
            <ac:spMk id="3" creationId="{BB1433A9-2E98-4F96-B93D-2352EC04564A}"/>
          </ac:spMkLst>
        </pc:spChg>
        <pc:spChg chg="del">
          <ac:chgData name="" userId="" providerId="" clId="Web-{024FF7D6-40B2-4B0E-B060-C69130CE8D07}" dt="2020-11-06T00:05:01.509" v="644"/>
          <ac:spMkLst>
            <pc:docMk/>
            <pc:sldMk cId="2136620837" sldId="369"/>
            <ac:spMk id="4" creationId="{DAE3DF1C-D5AE-4872-B970-20FCE771D7A5}"/>
          </ac:spMkLst>
        </pc:spChg>
        <pc:spChg chg="add mod">
          <ac:chgData name="" userId="" providerId="" clId="Web-{024FF7D6-40B2-4B0E-B060-C69130CE8D07}" dt="2020-11-06T00:04:57.306" v="643" actId="1076"/>
          <ac:spMkLst>
            <pc:docMk/>
            <pc:sldMk cId="2136620837" sldId="369"/>
            <ac:spMk id="6" creationId="{6C5C9636-7966-448B-A85F-9BC32C34A449}"/>
          </ac:spMkLst>
        </pc:spChg>
        <pc:spChg chg="add mod">
          <ac:chgData name="" userId="" providerId="" clId="Web-{024FF7D6-40B2-4B0E-B060-C69130CE8D07}" dt="2020-11-06T00:04:46.431" v="638" actId="20577"/>
          <ac:spMkLst>
            <pc:docMk/>
            <pc:sldMk cId="2136620837" sldId="369"/>
            <ac:spMk id="7" creationId="{3F23DE5F-0662-431A-80B5-DD9034BB4F5E}"/>
          </ac:spMkLst>
        </pc:spChg>
        <pc:picChg chg="add mod">
          <ac:chgData name="" userId="" providerId="" clId="Web-{024FF7D6-40B2-4B0E-B060-C69130CE8D07}" dt="2020-11-06T00:04:53.259" v="642" actId="1076"/>
          <ac:picMkLst>
            <pc:docMk/>
            <pc:sldMk cId="2136620837" sldId="369"/>
            <ac:picMk id="5" creationId="{E715E59E-8AE5-4285-AFFC-C4B6CC5A3B6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0-11-05T14:14:48.639" idx="3">
    <p:pos x="10" y="10"/>
    <p:text>Can text be the same size in each breeding slide?</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0-11-05T14:16:57.626" idx="4">
    <p:pos x="4944" y="0"/>
    <p:text>Is there an estimated month for anters to fall off?</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0-11-05T14:17:16.835" idx="5">
    <p:pos x="106" y="106"/>
    <p:text>Is there an estimated month for antlers to fall off?</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FF702-0F0E-47AA-BF9B-26470F4C65C4}" type="doc">
      <dgm:prSet loTypeId="urn:microsoft.com/office/officeart/2005/8/layout/equation2" loCatId="process" qsTypeId="urn:microsoft.com/office/officeart/2005/8/quickstyle/simple5" qsCatId="simple" csTypeId="urn:microsoft.com/office/officeart/2005/8/colors/accent3_2" csCatId="accent3" phldr="1"/>
      <dgm:spPr/>
    </dgm:pt>
    <dgm:pt modelId="{30D7EFE4-A738-42D7-9387-09E81669996B}">
      <dgm:prSet phldrT="[Text]"/>
      <dgm:spPr/>
      <dgm:t>
        <a:bodyPr/>
        <a:lstStyle/>
        <a:p>
          <a:r>
            <a:rPr lang="en-US"/>
            <a:t>Biologically fit male</a:t>
          </a:r>
        </a:p>
      </dgm:t>
    </dgm:pt>
    <dgm:pt modelId="{08B7B488-7D79-461A-912E-5E7DA8C44BF4}" type="parTrans" cxnId="{81D15400-0620-49D5-A830-847E90958C9F}">
      <dgm:prSet/>
      <dgm:spPr/>
      <dgm:t>
        <a:bodyPr/>
        <a:lstStyle/>
        <a:p>
          <a:endParaRPr lang="en-US"/>
        </a:p>
      </dgm:t>
    </dgm:pt>
    <dgm:pt modelId="{6362AFE7-E7FA-45AF-92B0-E8E0D7B1B9BE}" type="sibTrans" cxnId="{81D15400-0620-49D5-A830-847E90958C9F}">
      <dgm:prSet/>
      <dgm:spPr/>
      <dgm:t>
        <a:bodyPr/>
        <a:lstStyle/>
        <a:p>
          <a:endParaRPr lang="en-US"/>
        </a:p>
      </dgm:t>
    </dgm:pt>
    <dgm:pt modelId="{5EDE46F6-B6BC-41E3-90DD-2ABCB754D269}">
      <dgm:prSet phldrT="[Text]"/>
      <dgm:spPr/>
      <dgm:t>
        <a:bodyPr/>
        <a:lstStyle/>
        <a:p>
          <a:r>
            <a:rPr lang="en-US"/>
            <a:t>Female looking for mate</a:t>
          </a:r>
        </a:p>
      </dgm:t>
    </dgm:pt>
    <dgm:pt modelId="{1DC9DF8D-523E-408C-B6CE-0C27340B3BF2}" type="parTrans" cxnId="{71D431F8-3653-411B-BC98-8B8570CE6F65}">
      <dgm:prSet/>
      <dgm:spPr/>
      <dgm:t>
        <a:bodyPr/>
        <a:lstStyle/>
        <a:p>
          <a:endParaRPr lang="en-US"/>
        </a:p>
      </dgm:t>
    </dgm:pt>
    <dgm:pt modelId="{84909F54-73D6-4546-8CFE-F121BA231101}" type="sibTrans" cxnId="{71D431F8-3653-411B-BC98-8B8570CE6F65}">
      <dgm:prSet/>
      <dgm:spPr/>
      <dgm:t>
        <a:bodyPr/>
        <a:lstStyle/>
        <a:p>
          <a:endParaRPr lang="en-US"/>
        </a:p>
      </dgm:t>
    </dgm:pt>
    <dgm:pt modelId="{660FE56B-779D-4E71-A1AD-2FDF91B281FD}">
      <dgm:prSet phldrT="[Text]"/>
      <dgm:spPr/>
      <dgm:t>
        <a:bodyPr/>
        <a:lstStyle/>
        <a:p>
          <a:r>
            <a:rPr lang="en-US"/>
            <a:t>Biologically fit offspring  </a:t>
          </a:r>
        </a:p>
      </dgm:t>
    </dgm:pt>
    <dgm:pt modelId="{5760C7AC-148A-40B8-B57E-5E1DB6587D46}" type="parTrans" cxnId="{41533DE6-3FE3-4EA8-A58C-92A4653280FC}">
      <dgm:prSet/>
      <dgm:spPr/>
      <dgm:t>
        <a:bodyPr/>
        <a:lstStyle/>
        <a:p>
          <a:endParaRPr lang="en-US"/>
        </a:p>
      </dgm:t>
    </dgm:pt>
    <dgm:pt modelId="{1853F406-AA58-4AD9-8F97-0A74F5A696CA}" type="sibTrans" cxnId="{41533DE6-3FE3-4EA8-A58C-92A4653280FC}">
      <dgm:prSet/>
      <dgm:spPr/>
      <dgm:t>
        <a:bodyPr/>
        <a:lstStyle/>
        <a:p>
          <a:endParaRPr lang="en-US"/>
        </a:p>
      </dgm:t>
    </dgm:pt>
    <dgm:pt modelId="{4E6A215C-B77C-441F-AF2C-BD757CE21B39}" type="pres">
      <dgm:prSet presAssocID="{A31FF702-0F0E-47AA-BF9B-26470F4C65C4}" presName="Name0" presStyleCnt="0">
        <dgm:presLayoutVars>
          <dgm:dir/>
          <dgm:resizeHandles val="exact"/>
        </dgm:presLayoutVars>
      </dgm:prSet>
      <dgm:spPr/>
    </dgm:pt>
    <dgm:pt modelId="{6E639D26-11D8-490F-B1B0-C9486F94777A}" type="pres">
      <dgm:prSet presAssocID="{A31FF702-0F0E-47AA-BF9B-26470F4C65C4}" presName="vNodes" presStyleCnt="0"/>
      <dgm:spPr/>
    </dgm:pt>
    <dgm:pt modelId="{3355766A-E379-4503-B2BB-C1DC2EA5009F}" type="pres">
      <dgm:prSet presAssocID="{30D7EFE4-A738-42D7-9387-09E81669996B}" presName="node" presStyleLbl="node1" presStyleIdx="0" presStyleCnt="3">
        <dgm:presLayoutVars>
          <dgm:bulletEnabled val="1"/>
        </dgm:presLayoutVars>
      </dgm:prSet>
      <dgm:spPr/>
    </dgm:pt>
    <dgm:pt modelId="{EA0D8EEF-2E76-47AD-AA50-41218DDA72D6}" type="pres">
      <dgm:prSet presAssocID="{6362AFE7-E7FA-45AF-92B0-E8E0D7B1B9BE}" presName="spacerT" presStyleCnt="0"/>
      <dgm:spPr/>
    </dgm:pt>
    <dgm:pt modelId="{CBF5B34A-87E0-4D2C-A235-FA0345D0AA36}" type="pres">
      <dgm:prSet presAssocID="{6362AFE7-E7FA-45AF-92B0-E8E0D7B1B9BE}" presName="sibTrans" presStyleLbl="sibTrans2D1" presStyleIdx="0" presStyleCnt="2"/>
      <dgm:spPr/>
    </dgm:pt>
    <dgm:pt modelId="{D31465EB-3E84-4E9F-AC73-300ED6EC8C87}" type="pres">
      <dgm:prSet presAssocID="{6362AFE7-E7FA-45AF-92B0-E8E0D7B1B9BE}" presName="spacerB" presStyleCnt="0"/>
      <dgm:spPr/>
    </dgm:pt>
    <dgm:pt modelId="{E725D625-3B59-4FB7-92EC-583F8F8020FE}" type="pres">
      <dgm:prSet presAssocID="{5EDE46F6-B6BC-41E3-90DD-2ABCB754D269}" presName="node" presStyleLbl="node1" presStyleIdx="1" presStyleCnt="3">
        <dgm:presLayoutVars>
          <dgm:bulletEnabled val="1"/>
        </dgm:presLayoutVars>
      </dgm:prSet>
      <dgm:spPr/>
    </dgm:pt>
    <dgm:pt modelId="{40A1D868-2CE5-49F9-8B01-83DDBE038457}" type="pres">
      <dgm:prSet presAssocID="{A31FF702-0F0E-47AA-BF9B-26470F4C65C4}" presName="sibTransLast" presStyleLbl="sibTrans2D1" presStyleIdx="1" presStyleCnt="2"/>
      <dgm:spPr/>
    </dgm:pt>
    <dgm:pt modelId="{5E284489-7DAE-4CC6-9F8F-A26A369000D5}" type="pres">
      <dgm:prSet presAssocID="{A31FF702-0F0E-47AA-BF9B-26470F4C65C4}" presName="connectorText" presStyleLbl="sibTrans2D1" presStyleIdx="1" presStyleCnt="2"/>
      <dgm:spPr/>
    </dgm:pt>
    <dgm:pt modelId="{BC70A685-244D-45BA-B9B1-8E6BBD80A2B2}" type="pres">
      <dgm:prSet presAssocID="{A31FF702-0F0E-47AA-BF9B-26470F4C65C4}" presName="lastNode" presStyleLbl="node1" presStyleIdx="2" presStyleCnt="3">
        <dgm:presLayoutVars>
          <dgm:bulletEnabled val="1"/>
        </dgm:presLayoutVars>
      </dgm:prSet>
      <dgm:spPr/>
    </dgm:pt>
  </dgm:ptLst>
  <dgm:cxnLst>
    <dgm:cxn modelId="{81D15400-0620-49D5-A830-847E90958C9F}" srcId="{A31FF702-0F0E-47AA-BF9B-26470F4C65C4}" destId="{30D7EFE4-A738-42D7-9387-09E81669996B}" srcOrd="0" destOrd="0" parTransId="{08B7B488-7D79-461A-912E-5E7DA8C44BF4}" sibTransId="{6362AFE7-E7FA-45AF-92B0-E8E0D7B1B9BE}"/>
    <dgm:cxn modelId="{3476512E-D374-4925-8F7E-5A7E17F9055C}" type="presOf" srcId="{A31FF702-0F0E-47AA-BF9B-26470F4C65C4}" destId="{4E6A215C-B77C-441F-AF2C-BD757CE21B39}" srcOrd="0" destOrd="0" presId="urn:microsoft.com/office/officeart/2005/8/layout/equation2"/>
    <dgm:cxn modelId="{7928C930-38FA-4A39-918C-4C8B4F483C14}" type="presOf" srcId="{6362AFE7-E7FA-45AF-92B0-E8E0D7B1B9BE}" destId="{CBF5B34A-87E0-4D2C-A235-FA0345D0AA36}" srcOrd="0" destOrd="0" presId="urn:microsoft.com/office/officeart/2005/8/layout/equation2"/>
    <dgm:cxn modelId="{F82D8C74-F56E-463C-A77D-4CF57A495F7B}" type="presOf" srcId="{84909F54-73D6-4546-8CFE-F121BA231101}" destId="{5E284489-7DAE-4CC6-9F8F-A26A369000D5}" srcOrd="1" destOrd="0" presId="urn:microsoft.com/office/officeart/2005/8/layout/equation2"/>
    <dgm:cxn modelId="{8B1DF8B1-74A5-48F6-9F07-A18A172A325E}" type="presOf" srcId="{660FE56B-779D-4E71-A1AD-2FDF91B281FD}" destId="{BC70A685-244D-45BA-B9B1-8E6BBD80A2B2}" srcOrd="0" destOrd="0" presId="urn:microsoft.com/office/officeart/2005/8/layout/equation2"/>
    <dgm:cxn modelId="{77239AB5-E6D4-4B86-8D80-0101F8282797}" type="presOf" srcId="{5EDE46F6-B6BC-41E3-90DD-2ABCB754D269}" destId="{E725D625-3B59-4FB7-92EC-583F8F8020FE}" srcOrd="0" destOrd="0" presId="urn:microsoft.com/office/officeart/2005/8/layout/equation2"/>
    <dgm:cxn modelId="{E1022AD0-CA20-4B83-B72C-8C0BDA39F074}" type="presOf" srcId="{30D7EFE4-A738-42D7-9387-09E81669996B}" destId="{3355766A-E379-4503-B2BB-C1DC2EA5009F}" srcOrd="0" destOrd="0" presId="urn:microsoft.com/office/officeart/2005/8/layout/equation2"/>
    <dgm:cxn modelId="{41533DE6-3FE3-4EA8-A58C-92A4653280FC}" srcId="{A31FF702-0F0E-47AA-BF9B-26470F4C65C4}" destId="{660FE56B-779D-4E71-A1AD-2FDF91B281FD}" srcOrd="2" destOrd="0" parTransId="{5760C7AC-148A-40B8-B57E-5E1DB6587D46}" sibTransId="{1853F406-AA58-4AD9-8F97-0A74F5A696CA}"/>
    <dgm:cxn modelId="{71D431F8-3653-411B-BC98-8B8570CE6F65}" srcId="{A31FF702-0F0E-47AA-BF9B-26470F4C65C4}" destId="{5EDE46F6-B6BC-41E3-90DD-2ABCB754D269}" srcOrd="1" destOrd="0" parTransId="{1DC9DF8D-523E-408C-B6CE-0C27340B3BF2}" sibTransId="{84909F54-73D6-4546-8CFE-F121BA231101}"/>
    <dgm:cxn modelId="{7A4166FE-13BC-4896-B9D7-D172605419CD}" type="presOf" srcId="{84909F54-73D6-4546-8CFE-F121BA231101}" destId="{40A1D868-2CE5-49F9-8B01-83DDBE038457}" srcOrd="0" destOrd="0" presId="urn:microsoft.com/office/officeart/2005/8/layout/equation2"/>
    <dgm:cxn modelId="{9CC304DF-6E4D-4C4E-BB4F-5162B8474B3E}" type="presParOf" srcId="{4E6A215C-B77C-441F-AF2C-BD757CE21B39}" destId="{6E639D26-11D8-490F-B1B0-C9486F94777A}" srcOrd="0" destOrd="0" presId="urn:microsoft.com/office/officeart/2005/8/layout/equation2"/>
    <dgm:cxn modelId="{BE58ED73-E2DA-4077-965A-A895F686DB7C}" type="presParOf" srcId="{6E639D26-11D8-490F-B1B0-C9486F94777A}" destId="{3355766A-E379-4503-B2BB-C1DC2EA5009F}" srcOrd="0" destOrd="0" presId="urn:microsoft.com/office/officeart/2005/8/layout/equation2"/>
    <dgm:cxn modelId="{483856B2-B482-4C4D-9014-FCBEF49A2ACD}" type="presParOf" srcId="{6E639D26-11D8-490F-B1B0-C9486F94777A}" destId="{EA0D8EEF-2E76-47AD-AA50-41218DDA72D6}" srcOrd="1" destOrd="0" presId="urn:microsoft.com/office/officeart/2005/8/layout/equation2"/>
    <dgm:cxn modelId="{4ACCBD59-6722-4614-91BF-1057112BB587}" type="presParOf" srcId="{6E639D26-11D8-490F-B1B0-C9486F94777A}" destId="{CBF5B34A-87E0-4D2C-A235-FA0345D0AA36}" srcOrd="2" destOrd="0" presId="urn:microsoft.com/office/officeart/2005/8/layout/equation2"/>
    <dgm:cxn modelId="{C3FF7859-149F-4CA2-8E8E-DC636951952D}" type="presParOf" srcId="{6E639D26-11D8-490F-B1B0-C9486F94777A}" destId="{D31465EB-3E84-4E9F-AC73-300ED6EC8C87}" srcOrd="3" destOrd="0" presId="urn:microsoft.com/office/officeart/2005/8/layout/equation2"/>
    <dgm:cxn modelId="{49908038-4F08-469A-BBEF-515FDA7FB058}" type="presParOf" srcId="{6E639D26-11D8-490F-B1B0-C9486F94777A}" destId="{E725D625-3B59-4FB7-92EC-583F8F8020FE}" srcOrd="4" destOrd="0" presId="urn:microsoft.com/office/officeart/2005/8/layout/equation2"/>
    <dgm:cxn modelId="{19C7055D-8752-4C86-B940-7F44BA9895FA}" type="presParOf" srcId="{4E6A215C-B77C-441F-AF2C-BD757CE21B39}" destId="{40A1D868-2CE5-49F9-8B01-83DDBE038457}" srcOrd="1" destOrd="0" presId="urn:microsoft.com/office/officeart/2005/8/layout/equation2"/>
    <dgm:cxn modelId="{F2C1D597-26B7-4924-B1F7-7609B3E2E461}" type="presParOf" srcId="{40A1D868-2CE5-49F9-8B01-83DDBE038457}" destId="{5E284489-7DAE-4CC6-9F8F-A26A369000D5}" srcOrd="0" destOrd="0" presId="urn:microsoft.com/office/officeart/2005/8/layout/equation2"/>
    <dgm:cxn modelId="{5D779223-5C8C-4612-90D5-B6AEBF7DCCF3}" type="presParOf" srcId="{4E6A215C-B77C-441F-AF2C-BD757CE21B39}" destId="{BC70A685-244D-45BA-B9B1-8E6BBD80A2B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FF702-0F0E-47AA-BF9B-26470F4C65C4}" type="doc">
      <dgm:prSet loTypeId="urn:microsoft.com/office/officeart/2005/8/layout/equation2" loCatId="process" qsTypeId="urn:microsoft.com/office/officeart/2005/8/quickstyle/simple5" qsCatId="simple" csTypeId="urn:microsoft.com/office/officeart/2005/8/colors/accent3_2" csCatId="accent3" phldr="1"/>
      <dgm:spPr/>
    </dgm:pt>
    <dgm:pt modelId="{30D7EFE4-A738-42D7-9387-09E81669996B}">
      <dgm:prSet phldrT="[Text]"/>
      <dgm:spPr/>
      <dgm:t>
        <a:bodyPr/>
        <a:lstStyle/>
        <a:p>
          <a:r>
            <a:rPr lang="en-US"/>
            <a:t>Biologically fit male</a:t>
          </a:r>
        </a:p>
      </dgm:t>
    </dgm:pt>
    <dgm:pt modelId="{08B7B488-7D79-461A-912E-5E7DA8C44BF4}" type="parTrans" cxnId="{81D15400-0620-49D5-A830-847E90958C9F}">
      <dgm:prSet/>
      <dgm:spPr/>
      <dgm:t>
        <a:bodyPr/>
        <a:lstStyle/>
        <a:p>
          <a:endParaRPr lang="en-US"/>
        </a:p>
      </dgm:t>
    </dgm:pt>
    <dgm:pt modelId="{6362AFE7-E7FA-45AF-92B0-E8E0D7B1B9BE}" type="sibTrans" cxnId="{81D15400-0620-49D5-A830-847E90958C9F}">
      <dgm:prSet/>
      <dgm:spPr/>
      <dgm:t>
        <a:bodyPr/>
        <a:lstStyle/>
        <a:p>
          <a:endParaRPr lang="en-US"/>
        </a:p>
      </dgm:t>
    </dgm:pt>
    <dgm:pt modelId="{5EDE46F6-B6BC-41E3-90DD-2ABCB754D269}">
      <dgm:prSet phldrT="[Text]"/>
      <dgm:spPr/>
      <dgm:t>
        <a:bodyPr/>
        <a:lstStyle/>
        <a:p>
          <a:r>
            <a:rPr lang="en-US"/>
            <a:t>Female looking for mate</a:t>
          </a:r>
        </a:p>
      </dgm:t>
    </dgm:pt>
    <dgm:pt modelId="{1DC9DF8D-523E-408C-B6CE-0C27340B3BF2}" type="parTrans" cxnId="{71D431F8-3653-411B-BC98-8B8570CE6F65}">
      <dgm:prSet/>
      <dgm:spPr/>
      <dgm:t>
        <a:bodyPr/>
        <a:lstStyle/>
        <a:p>
          <a:endParaRPr lang="en-US"/>
        </a:p>
      </dgm:t>
    </dgm:pt>
    <dgm:pt modelId="{84909F54-73D6-4546-8CFE-F121BA231101}" type="sibTrans" cxnId="{71D431F8-3653-411B-BC98-8B8570CE6F65}">
      <dgm:prSet/>
      <dgm:spPr/>
      <dgm:t>
        <a:bodyPr/>
        <a:lstStyle/>
        <a:p>
          <a:endParaRPr lang="en-US"/>
        </a:p>
      </dgm:t>
    </dgm:pt>
    <dgm:pt modelId="{660FE56B-779D-4E71-A1AD-2FDF91B281FD}">
      <dgm:prSet phldrT="[Text]"/>
      <dgm:spPr/>
      <dgm:t>
        <a:bodyPr/>
        <a:lstStyle/>
        <a:p>
          <a:r>
            <a:rPr lang="en-US" dirty="0"/>
            <a:t>Biologically fit offspring  </a:t>
          </a:r>
        </a:p>
      </dgm:t>
    </dgm:pt>
    <dgm:pt modelId="{5760C7AC-148A-40B8-B57E-5E1DB6587D46}" type="parTrans" cxnId="{41533DE6-3FE3-4EA8-A58C-92A4653280FC}">
      <dgm:prSet/>
      <dgm:spPr/>
      <dgm:t>
        <a:bodyPr/>
        <a:lstStyle/>
        <a:p>
          <a:endParaRPr lang="en-US"/>
        </a:p>
      </dgm:t>
    </dgm:pt>
    <dgm:pt modelId="{1853F406-AA58-4AD9-8F97-0A74F5A696CA}" type="sibTrans" cxnId="{41533DE6-3FE3-4EA8-A58C-92A4653280FC}">
      <dgm:prSet/>
      <dgm:spPr/>
      <dgm:t>
        <a:bodyPr/>
        <a:lstStyle/>
        <a:p>
          <a:endParaRPr lang="en-US"/>
        </a:p>
      </dgm:t>
    </dgm:pt>
    <dgm:pt modelId="{4E6A215C-B77C-441F-AF2C-BD757CE21B39}" type="pres">
      <dgm:prSet presAssocID="{A31FF702-0F0E-47AA-BF9B-26470F4C65C4}" presName="Name0" presStyleCnt="0">
        <dgm:presLayoutVars>
          <dgm:dir/>
          <dgm:resizeHandles val="exact"/>
        </dgm:presLayoutVars>
      </dgm:prSet>
      <dgm:spPr/>
    </dgm:pt>
    <dgm:pt modelId="{6E639D26-11D8-490F-B1B0-C9486F94777A}" type="pres">
      <dgm:prSet presAssocID="{A31FF702-0F0E-47AA-BF9B-26470F4C65C4}" presName="vNodes" presStyleCnt="0"/>
      <dgm:spPr/>
    </dgm:pt>
    <dgm:pt modelId="{3355766A-E379-4503-B2BB-C1DC2EA5009F}" type="pres">
      <dgm:prSet presAssocID="{30D7EFE4-A738-42D7-9387-09E81669996B}" presName="node" presStyleLbl="node1" presStyleIdx="0" presStyleCnt="3">
        <dgm:presLayoutVars>
          <dgm:bulletEnabled val="1"/>
        </dgm:presLayoutVars>
      </dgm:prSet>
      <dgm:spPr/>
    </dgm:pt>
    <dgm:pt modelId="{EA0D8EEF-2E76-47AD-AA50-41218DDA72D6}" type="pres">
      <dgm:prSet presAssocID="{6362AFE7-E7FA-45AF-92B0-E8E0D7B1B9BE}" presName="spacerT" presStyleCnt="0"/>
      <dgm:spPr/>
    </dgm:pt>
    <dgm:pt modelId="{CBF5B34A-87E0-4D2C-A235-FA0345D0AA36}" type="pres">
      <dgm:prSet presAssocID="{6362AFE7-E7FA-45AF-92B0-E8E0D7B1B9BE}" presName="sibTrans" presStyleLbl="sibTrans2D1" presStyleIdx="0" presStyleCnt="2"/>
      <dgm:spPr/>
    </dgm:pt>
    <dgm:pt modelId="{D31465EB-3E84-4E9F-AC73-300ED6EC8C87}" type="pres">
      <dgm:prSet presAssocID="{6362AFE7-E7FA-45AF-92B0-E8E0D7B1B9BE}" presName="spacerB" presStyleCnt="0"/>
      <dgm:spPr/>
    </dgm:pt>
    <dgm:pt modelId="{E725D625-3B59-4FB7-92EC-583F8F8020FE}" type="pres">
      <dgm:prSet presAssocID="{5EDE46F6-B6BC-41E3-90DD-2ABCB754D269}" presName="node" presStyleLbl="node1" presStyleIdx="1" presStyleCnt="3">
        <dgm:presLayoutVars>
          <dgm:bulletEnabled val="1"/>
        </dgm:presLayoutVars>
      </dgm:prSet>
      <dgm:spPr/>
    </dgm:pt>
    <dgm:pt modelId="{40A1D868-2CE5-49F9-8B01-83DDBE038457}" type="pres">
      <dgm:prSet presAssocID="{A31FF702-0F0E-47AA-BF9B-26470F4C65C4}" presName="sibTransLast" presStyleLbl="sibTrans2D1" presStyleIdx="1" presStyleCnt="2"/>
      <dgm:spPr/>
    </dgm:pt>
    <dgm:pt modelId="{5E284489-7DAE-4CC6-9F8F-A26A369000D5}" type="pres">
      <dgm:prSet presAssocID="{A31FF702-0F0E-47AA-BF9B-26470F4C65C4}" presName="connectorText" presStyleLbl="sibTrans2D1" presStyleIdx="1" presStyleCnt="2"/>
      <dgm:spPr/>
    </dgm:pt>
    <dgm:pt modelId="{BC70A685-244D-45BA-B9B1-8E6BBD80A2B2}" type="pres">
      <dgm:prSet presAssocID="{A31FF702-0F0E-47AA-BF9B-26470F4C65C4}" presName="lastNode" presStyleLbl="node1" presStyleIdx="2" presStyleCnt="3">
        <dgm:presLayoutVars>
          <dgm:bulletEnabled val="1"/>
        </dgm:presLayoutVars>
      </dgm:prSet>
      <dgm:spPr/>
    </dgm:pt>
  </dgm:ptLst>
  <dgm:cxnLst>
    <dgm:cxn modelId="{81D15400-0620-49D5-A830-847E90958C9F}" srcId="{A31FF702-0F0E-47AA-BF9B-26470F4C65C4}" destId="{30D7EFE4-A738-42D7-9387-09E81669996B}" srcOrd="0" destOrd="0" parTransId="{08B7B488-7D79-461A-912E-5E7DA8C44BF4}" sibTransId="{6362AFE7-E7FA-45AF-92B0-E8E0D7B1B9BE}"/>
    <dgm:cxn modelId="{3476512E-D374-4925-8F7E-5A7E17F9055C}" type="presOf" srcId="{A31FF702-0F0E-47AA-BF9B-26470F4C65C4}" destId="{4E6A215C-B77C-441F-AF2C-BD757CE21B39}" srcOrd="0" destOrd="0" presId="urn:microsoft.com/office/officeart/2005/8/layout/equation2"/>
    <dgm:cxn modelId="{7928C930-38FA-4A39-918C-4C8B4F483C14}" type="presOf" srcId="{6362AFE7-E7FA-45AF-92B0-E8E0D7B1B9BE}" destId="{CBF5B34A-87E0-4D2C-A235-FA0345D0AA36}" srcOrd="0" destOrd="0" presId="urn:microsoft.com/office/officeart/2005/8/layout/equation2"/>
    <dgm:cxn modelId="{F82D8C74-F56E-463C-A77D-4CF57A495F7B}" type="presOf" srcId="{84909F54-73D6-4546-8CFE-F121BA231101}" destId="{5E284489-7DAE-4CC6-9F8F-A26A369000D5}" srcOrd="1" destOrd="0" presId="urn:microsoft.com/office/officeart/2005/8/layout/equation2"/>
    <dgm:cxn modelId="{8B1DF8B1-74A5-48F6-9F07-A18A172A325E}" type="presOf" srcId="{660FE56B-779D-4E71-A1AD-2FDF91B281FD}" destId="{BC70A685-244D-45BA-B9B1-8E6BBD80A2B2}" srcOrd="0" destOrd="0" presId="urn:microsoft.com/office/officeart/2005/8/layout/equation2"/>
    <dgm:cxn modelId="{77239AB5-E6D4-4B86-8D80-0101F8282797}" type="presOf" srcId="{5EDE46F6-B6BC-41E3-90DD-2ABCB754D269}" destId="{E725D625-3B59-4FB7-92EC-583F8F8020FE}" srcOrd="0" destOrd="0" presId="urn:microsoft.com/office/officeart/2005/8/layout/equation2"/>
    <dgm:cxn modelId="{E1022AD0-CA20-4B83-B72C-8C0BDA39F074}" type="presOf" srcId="{30D7EFE4-A738-42D7-9387-09E81669996B}" destId="{3355766A-E379-4503-B2BB-C1DC2EA5009F}" srcOrd="0" destOrd="0" presId="urn:microsoft.com/office/officeart/2005/8/layout/equation2"/>
    <dgm:cxn modelId="{41533DE6-3FE3-4EA8-A58C-92A4653280FC}" srcId="{A31FF702-0F0E-47AA-BF9B-26470F4C65C4}" destId="{660FE56B-779D-4E71-A1AD-2FDF91B281FD}" srcOrd="2" destOrd="0" parTransId="{5760C7AC-148A-40B8-B57E-5E1DB6587D46}" sibTransId="{1853F406-AA58-4AD9-8F97-0A74F5A696CA}"/>
    <dgm:cxn modelId="{71D431F8-3653-411B-BC98-8B8570CE6F65}" srcId="{A31FF702-0F0E-47AA-BF9B-26470F4C65C4}" destId="{5EDE46F6-B6BC-41E3-90DD-2ABCB754D269}" srcOrd="1" destOrd="0" parTransId="{1DC9DF8D-523E-408C-B6CE-0C27340B3BF2}" sibTransId="{84909F54-73D6-4546-8CFE-F121BA231101}"/>
    <dgm:cxn modelId="{7A4166FE-13BC-4896-B9D7-D172605419CD}" type="presOf" srcId="{84909F54-73D6-4546-8CFE-F121BA231101}" destId="{40A1D868-2CE5-49F9-8B01-83DDBE038457}" srcOrd="0" destOrd="0" presId="urn:microsoft.com/office/officeart/2005/8/layout/equation2"/>
    <dgm:cxn modelId="{9CC304DF-6E4D-4C4E-BB4F-5162B8474B3E}" type="presParOf" srcId="{4E6A215C-B77C-441F-AF2C-BD757CE21B39}" destId="{6E639D26-11D8-490F-B1B0-C9486F94777A}" srcOrd="0" destOrd="0" presId="urn:microsoft.com/office/officeart/2005/8/layout/equation2"/>
    <dgm:cxn modelId="{BE58ED73-E2DA-4077-965A-A895F686DB7C}" type="presParOf" srcId="{6E639D26-11D8-490F-B1B0-C9486F94777A}" destId="{3355766A-E379-4503-B2BB-C1DC2EA5009F}" srcOrd="0" destOrd="0" presId="urn:microsoft.com/office/officeart/2005/8/layout/equation2"/>
    <dgm:cxn modelId="{483856B2-B482-4C4D-9014-FCBEF49A2ACD}" type="presParOf" srcId="{6E639D26-11D8-490F-B1B0-C9486F94777A}" destId="{EA0D8EEF-2E76-47AD-AA50-41218DDA72D6}" srcOrd="1" destOrd="0" presId="urn:microsoft.com/office/officeart/2005/8/layout/equation2"/>
    <dgm:cxn modelId="{4ACCBD59-6722-4614-91BF-1057112BB587}" type="presParOf" srcId="{6E639D26-11D8-490F-B1B0-C9486F94777A}" destId="{CBF5B34A-87E0-4D2C-A235-FA0345D0AA36}" srcOrd="2" destOrd="0" presId="urn:microsoft.com/office/officeart/2005/8/layout/equation2"/>
    <dgm:cxn modelId="{C3FF7859-149F-4CA2-8E8E-DC636951952D}" type="presParOf" srcId="{6E639D26-11D8-490F-B1B0-C9486F94777A}" destId="{D31465EB-3E84-4E9F-AC73-300ED6EC8C87}" srcOrd="3" destOrd="0" presId="urn:microsoft.com/office/officeart/2005/8/layout/equation2"/>
    <dgm:cxn modelId="{49908038-4F08-469A-BBEF-515FDA7FB058}" type="presParOf" srcId="{6E639D26-11D8-490F-B1B0-C9486F94777A}" destId="{E725D625-3B59-4FB7-92EC-583F8F8020FE}" srcOrd="4" destOrd="0" presId="urn:microsoft.com/office/officeart/2005/8/layout/equation2"/>
    <dgm:cxn modelId="{19C7055D-8752-4C86-B940-7F44BA9895FA}" type="presParOf" srcId="{4E6A215C-B77C-441F-AF2C-BD757CE21B39}" destId="{40A1D868-2CE5-49F9-8B01-83DDBE038457}" srcOrd="1" destOrd="0" presId="urn:microsoft.com/office/officeart/2005/8/layout/equation2"/>
    <dgm:cxn modelId="{F2C1D597-26B7-4924-B1F7-7609B3E2E461}" type="presParOf" srcId="{40A1D868-2CE5-49F9-8B01-83DDBE038457}" destId="{5E284489-7DAE-4CC6-9F8F-A26A369000D5}" srcOrd="0" destOrd="0" presId="urn:microsoft.com/office/officeart/2005/8/layout/equation2"/>
    <dgm:cxn modelId="{5D779223-5C8C-4612-90D5-B6AEBF7DCCF3}" type="presParOf" srcId="{4E6A215C-B77C-441F-AF2C-BD757CE21B39}" destId="{BC70A685-244D-45BA-B9B1-8E6BBD80A2B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59A96-3435-43E3-9E0F-A8A48834EBDF}"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n-US"/>
        </a:p>
      </dgm:t>
    </dgm:pt>
    <dgm:pt modelId="{9397DC12-0892-4E9F-A96C-6E43C06D704B}">
      <dgm:prSet phldrT="[Text]"/>
      <dgm:spPr/>
      <dgm:t>
        <a:bodyPr/>
        <a:lstStyle/>
        <a:p>
          <a:r>
            <a:rPr lang="en-US" dirty="0"/>
            <a:t>Calves are born in May-June</a:t>
          </a:r>
        </a:p>
      </dgm:t>
    </dgm:pt>
    <dgm:pt modelId="{3708FB63-44F6-40E7-860F-34BB408BB29B}" type="parTrans" cxnId="{A5A09123-BD2D-4645-ABC6-359B004535EF}">
      <dgm:prSet/>
      <dgm:spPr/>
      <dgm:t>
        <a:bodyPr/>
        <a:lstStyle/>
        <a:p>
          <a:endParaRPr lang="en-US"/>
        </a:p>
      </dgm:t>
    </dgm:pt>
    <dgm:pt modelId="{C9569435-354A-4D1C-AEDC-F59B2C7BD238}" type="sibTrans" cxnId="{A5A09123-BD2D-4645-ABC6-359B004535EF}">
      <dgm:prSet/>
      <dgm:spPr/>
      <dgm:t>
        <a:bodyPr/>
        <a:lstStyle/>
        <a:p>
          <a:endParaRPr lang="en-US"/>
        </a:p>
      </dgm:t>
    </dgm:pt>
    <dgm:pt modelId="{703844F7-C3D6-427D-B630-3AE7EFB1359E}">
      <dgm:prSet phldrT="[Text]"/>
      <dgm:spPr/>
      <dgm:t>
        <a:bodyPr/>
        <a:lstStyle/>
        <a:p>
          <a:r>
            <a:rPr lang="en-US"/>
            <a:t>Velvet dries and comes off when antlers reach full size</a:t>
          </a:r>
        </a:p>
      </dgm:t>
    </dgm:pt>
    <dgm:pt modelId="{9DC7A4B5-254B-4DB2-B71A-204083B937EF}" type="parTrans" cxnId="{3FCE44BA-5CF9-44F4-BEE4-D541A3807B0B}">
      <dgm:prSet/>
      <dgm:spPr/>
      <dgm:t>
        <a:bodyPr/>
        <a:lstStyle/>
        <a:p>
          <a:endParaRPr lang="en-US"/>
        </a:p>
      </dgm:t>
    </dgm:pt>
    <dgm:pt modelId="{326A20A5-5F96-4CA5-BD47-1B9154ED2F83}" type="sibTrans" cxnId="{3FCE44BA-5CF9-44F4-BEE4-D541A3807B0B}">
      <dgm:prSet/>
      <dgm:spPr/>
      <dgm:t>
        <a:bodyPr/>
        <a:lstStyle/>
        <a:p>
          <a:endParaRPr lang="en-US"/>
        </a:p>
      </dgm:t>
    </dgm:pt>
    <dgm:pt modelId="{6905F866-A3A6-4D91-AE5E-2D68398DAEE0}">
      <dgm:prSet phldrT="[Text]"/>
      <dgm:spPr/>
      <dgm:t>
        <a:bodyPr/>
        <a:lstStyle/>
        <a:p>
          <a:r>
            <a:rPr lang="en-US"/>
            <a:t>Rut starts mid-Sept to early Oct</a:t>
          </a:r>
        </a:p>
      </dgm:t>
    </dgm:pt>
    <dgm:pt modelId="{BBAD7DFB-4458-4953-B02B-5B48C2C556D0}" type="parTrans" cxnId="{9748C14F-3E0D-4FDB-8893-99DCB0DEF7F9}">
      <dgm:prSet/>
      <dgm:spPr/>
      <dgm:t>
        <a:bodyPr/>
        <a:lstStyle/>
        <a:p>
          <a:endParaRPr lang="en-US"/>
        </a:p>
      </dgm:t>
    </dgm:pt>
    <dgm:pt modelId="{6549BB28-C70E-4572-9CEB-7400DAB26B87}" type="sibTrans" cxnId="{9748C14F-3E0D-4FDB-8893-99DCB0DEF7F9}">
      <dgm:prSet/>
      <dgm:spPr/>
      <dgm:t>
        <a:bodyPr/>
        <a:lstStyle/>
        <a:p>
          <a:endParaRPr lang="en-US"/>
        </a:p>
      </dgm:t>
    </dgm:pt>
    <dgm:pt modelId="{F5CD06E3-4AE4-435C-BF51-AE6DFFE0F480}">
      <dgm:prSet phldrT="[Text]"/>
      <dgm:spPr/>
      <dgm:t>
        <a:bodyPr/>
        <a:lstStyle/>
        <a:p>
          <a:r>
            <a:rPr lang="en-US"/>
            <a:t>Bones weaken at antler attachment</a:t>
          </a:r>
        </a:p>
      </dgm:t>
    </dgm:pt>
    <dgm:pt modelId="{23FAA544-57CB-4F0B-8945-FFB84726D156}" type="parTrans" cxnId="{0C0D8D9A-09A8-4AC6-BFE4-BF8D857FEBAE}">
      <dgm:prSet/>
      <dgm:spPr/>
      <dgm:t>
        <a:bodyPr/>
        <a:lstStyle/>
        <a:p>
          <a:endParaRPr lang="en-US"/>
        </a:p>
      </dgm:t>
    </dgm:pt>
    <dgm:pt modelId="{72F1B867-2F71-4FFB-BD56-AC705C183FCE}" type="sibTrans" cxnId="{0C0D8D9A-09A8-4AC6-BFE4-BF8D857FEBAE}">
      <dgm:prSet/>
      <dgm:spPr/>
      <dgm:t>
        <a:bodyPr/>
        <a:lstStyle/>
        <a:p>
          <a:endParaRPr lang="en-US"/>
        </a:p>
      </dgm:t>
    </dgm:pt>
    <dgm:pt modelId="{0C32F95E-7E69-4374-871A-0168E82811D4}">
      <dgm:prSet phldrT="[Text]"/>
      <dgm:spPr/>
      <dgm:t>
        <a:bodyPr/>
        <a:lstStyle/>
        <a:p>
          <a:r>
            <a:rPr lang="en-US"/>
            <a:t>Antlers fall off late Feb to late April</a:t>
          </a:r>
        </a:p>
      </dgm:t>
    </dgm:pt>
    <dgm:pt modelId="{F678BD73-CEE4-4DBB-9F33-01A39A503A4A}" type="sibTrans" cxnId="{58140891-777D-497E-80B7-6A0896562CFD}">
      <dgm:prSet/>
      <dgm:spPr/>
      <dgm:t>
        <a:bodyPr/>
        <a:lstStyle/>
        <a:p>
          <a:endParaRPr lang="en-US"/>
        </a:p>
      </dgm:t>
    </dgm:pt>
    <dgm:pt modelId="{616C4BD9-4C1D-4B63-80DB-C57A4D6C90C8}" type="parTrans" cxnId="{58140891-777D-497E-80B7-6A0896562CFD}">
      <dgm:prSet/>
      <dgm:spPr/>
      <dgm:t>
        <a:bodyPr/>
        <a:lstStyle/>
        <a:p>
          <a:endParaRPr lang="en-US"/>
        </a:p>
      </dgm:t>
    </dgm:pt>
    <dgm:pt modelId="{AEC05D3B-EEE7-48F3-9378-DE331123437A}">
      <dgm:prSet/>
      <dgm:spPr/>
      <dgm:t>
        <a:bodyPr/>
        <a:lstStyle/>
        <a:p>
          <a:r>
            <a:rPr lang="en-US"/>
            <a:t>Bulls leave cows and herds disperse</a:t>
          </a:r>
        </a:p>
      </dgm:t>
    </dgm:pt>
    <dgm:pt modelId="{E7DBE3F3-5832-48B8-BCEC-794C61FA91F9}" type="parTrans" cxnId="{3C737260-BC50-4A8A-8682-F85EFB6CF178}">
      <dgm:prSet/>
      <dgm:spPr/>
      <dgm:t>
        <a:bodyPr/>
        <a:lstStyle/>
        <a:p>
          <a:endParaRPr lang="en-US"/>
        </a:p>
      </dgm:t>
    </dgm:pt>
    <dgm:pt modelId="{D7FAFDB5-6F1F-42A7-AD1A-1173BC9A12AE}" type="sibTrans" cxnId="{3C737260-BC50-4A8A-8682-F85EFB6CF178}">
      <dgm:prSet/>
      <dgm:spPr/>
      <dgm:t>
        <a:bodyPr/>
        <a:lstStyle/>
        <a:p>
          <a:endParaRPr lang="en-US"/>
        </a:p>
      </dgm:t>
    </dgm:pt>
    <dgm:pt modelId="{528B3622-41C3-4E5F-B6DF-250806C491AA}">
      <dgm:prSet/>
      <dgm:spPr/>
      <dgm:t>
        <a:bodyPr/>
        <a:lstStyle/>
        <a:p>
          <a:r>
            <a:rPr lang="en-US" dirty="0"/>
            <a:t>Spring: Antlers start to grow in velvet</a:t>
          </a:r>
        </a:p>
      </dgm:t>
    </dgm:pt>
    <dgm:pt modelId="{6F9FF5E5-86B4-41F2-95FE-09458E1A15E2}" type="parTrans" cxnId="{43E22C51-5AC5-4560-B638-FAC6310FCD88}">
      <dgm:prSet/>
      <dgm:spPr/>
      <dgm:t>
        <a:bodyPr/>
        <a:lstStyle/>
        <a:p>
          <a:endParaRPr lang="en-US"/>
        </a:p>
      </dgm:t>
    </dgm:pt>
    <dgm:pt modelId="{9F2BF19B-E33E-47F6-802B-A7A6D3BEF3AE}" type="sibTrans" cxnId="{43E22C51-5AC5-4560-B638-FAC6310FCD88}">
      <dgm:prSet/>
      <dgm:spPr/>
      <dgm:t>
        <a:bodyPr/>
        <a:lstStyle/>
        <a:p>
          <a:endParaRPr lang="en-US"/>
        </a:p>
      </dgm:t>
    </dgm:pt>
    <dgm:pt modelId="{B2F8EAE8-7F47-485A-A180-42B7E5255A22}">
      <dgm:prSet/>
      <dgm:spPr/>
      <dgm:t>
        <a:bodyPr/>
        <a:lstStyle/>
        <a:p>
          <a:r>
            <a:rPr lang="en-US"/>
            <a:t>Mating occurs</a:t>
          </a:r>
        </a:p>
      </dgm:t>
    </dgm:pt>
    <dgm:pt modelId="{0DDE95B2-F14D-402E-8FED-4FA139D41B3C}" type="parTrans" cxnId="{472EF757-62FA-47F4-B02C-3DD5C982AEA7}">
      <dgm:prSet/>
      <dgm:spPr/>
      <dgm:t>
        <a:bodyPr/>
        <a:lstStyle/>
        <a:p>
          <a:endParaRPr lang="en-US"/>
        </a:p>
      </dgm:t>
    </dgm:pt>
    <dgm:pt modelId="{F3747724-3A6B-4C8D-8DF2-CE1BA9CBE0FE}" type="sibTrans" cxnId="{472EF757-62FA-47F4-B02C-3DD5C982AEA7}">
      <dgm:prSet/>
      <dgm:spPr/>
      <dgm:t>
        <a:bodyPr/>
        <a:lstStyle/>
        <a:p>
          <a:endParaRPr lang="en-US"/>
        </a:p>
      </dgm:t>
    </dgm:pt>
    <dgm:pt modelId="{5043BE7A-7933-4CC5-A223-C7D26441491D}" type="pres">
      <dgm:prSet presAssocID="{D7559A96-3435-43E3-9E0F-A8A48834EBDF}" presName="Name0" presStyleCnt="0">
        <dgm:presLayoutVars>
          <dgm:dir/>
          <dgm:resizeHandles val="exact"/>
        </dgm:presLayoutVars>
      </dgm:prSet>
      <dgm:spPr/>
    </dgm:pt>
    <dgm:pt modelId="{1999CE54-4583-47B3-AC83-EE61CE49833E}" type="pres">
      <dgm:prSet presAssocID="{D7559A96-3435-43E3-9E0F-A8A48834EBDF}" presName="cycle" presStyleCnt="0"/>
      <dgm:spPr/>
    </dgm:pt>
    <dgm:pt modelId="{CEF8C739-D067-4B5A-97B0-983DB55F309B}" type="pres">
      <dgm:prSet presAssocID="{9397DC12-0892-4E9F-A96C-6E43C06D704B}" presName="nodeFirstNode" presStyleLbl="node1" presStyleIdx="0" presStyleCnt="8">
        <dgm:presLayoutVars>
          <dgm:bulletEnabled val="1"/>
        </dgm:presLayoutVars>
      </dgm:prSet>
      <dgm:spPr/>
    </dgm:pt>
    <dgm:pt modelId="{AB64898B-215C-4EA1-B609-1F15AC5F03D6}" type="pres">
      <dgm:prSet presAssocID="{C9569435-354A-4D1C-AEDC-F59B2C7BD238}" presName="sibTransFirstNode" presStyleLbl="bgShp" presStyleIdx="0" presStyleCnt="1"/>
      <dgm:spPr/>
    </dgm:pt>
    <dgm:pt modelId="{2C28A2D2-61E1-442F-8C4F-CE1C7A4F88D1}" type="pres">
      <dgm:prSet presAssocID="{703844F7-C3D6-427D-B630-3AE7EFB1359E}" presName="nodeFollowingNodes" presStyleLbl="node1" presStyleIdx="1" presStyleCnt="8" custRadScaleRad="100586" custRadScaleInc="21132">
        <dgm:presLayoutVars>
          <dgm:bulletEnabled val="1"/>
        </dgm:presLayoutVars>
      </dgm:prSet>
      <dgm:spPr/>
    </dgm:pt>
    <dgm:pt modelId="{98150211-E922-4CE2-AC54-0D4F46C38801}" type="pres">
      <dgm:prSet presAssocID="{6905F866-A3A6-4D91-AE5E-2D68398DAEE0}" presName="nodeFollowingNodes" presStyleLbl="node1" presStyleIdx="2" presStyleCnt="8" custRadScaleRad="103005" custRadScaleInc="18278">
        <dgm:presLayoutVars>
          <dgm:bulletEnabled val="1"/>
        </dgm:presLayoutVars>
      </dgm:prSet>
      <dgm:spPr/>
    </dgm:pt>
    <dgm:pt modelId="{CE59299E-7179-411E-8861-E6D25D774E73}" type="pres">
      <dgm:prSet presAssocID="{B2F8EAE8-7F47-485A-A180-42B7E5255A22}" presName="nodeFollowingNodes" presStyleLbl="node1" presStyleIdx="3" presStyleCnt="8">
        <dgm:presLayoutVars>
          <dgm:bulletEnabled val="1"/>
        </dgm:presLayoutVars>
      </dgm:prSet>
      <dgm:spPr/>
    </dgm:pt>
    <dgm:pt modelId="{FF11A484-49D2-4596-B268-992A123897D6}" type="pres">
      <dgm:prSet presAssocID="{AEC05D3B-EEE7-48F3-9378-DE331123437A}" presName="nodeFollowingNodes" presStyleLbl="node1" presStyleIdx="4" presStyleCnt="8" custRadScaleRad="99200" custRadScaleInc="17228">
        <dgm:presLayoutVars>
          <dgm:bulletEnabled val="1"/>
        </dgm:presLayoutVars>
      </dgm:prSet>
      <dgm:spPr/>
    </dgm:pt>
    <dgm:pt modelId="{E87667E7-7679-4AA4-8FE0-1A1512778CE3}" type="pres">
      <dgm:prSet presAssocID="{528B3622-41C3-4E5F-B6DF-250806C491AA}" presName="nodeFollowingNodes" presStyleLbl="node1" presStyleIdx="5" presStyleCnt="8" custRadScaleRad="101825" custRadScaleInc="219452">
        <dgm:presLayoutVars>
          <dgm:bulletEnabled val="1"/>
        </dgm:presLayoutVars>
      </dgm:prSet>
      <dgm:spPr/>
    </dgm:pt>
    <dgm:pt modelId="{B90608BA-F8C6-4B3B-A49B-93FDBE0890E5}" type="pres">
      <dgm:prSet presAssocID="{F5CD06E3-4AE4-435C-BF51-AE6DFFE0F480}" presName="nodeFollowingNodes" presStyleLbl="node1" presStyleIdx="6" presStyleCnt="8" custRadScaleRad="98552" custRadScaleInc="-67413">
        <dgm:presLayoutVars>
          <dgm:bulletEnabled val="1"/>
        </dgm:presLayoutVars>
      </dgm:prSet>
      <dgm:spPr/>
    </dgm:pt>
    <dgm:pt modelId="{216CAF32-917E-4531-AA71-9E860312E5BA}" type="pres">
      <dgm:prSet presAssocID="{0C32F95E-7E69-4374-871A-0168E82811D4}" presName="nodeFollowingNodes" presStyleLbl="node1" presStyleIdx="7" presStyleCnt="8" custRadScaleRad="97135" custRadScaleInc="-85723">
        <dgm:presLayoutVars>
          <dgm:bulletEnabled val="1"/>
        </dgm:presLayoutVars>
      </dgm:prSet>
      <dgm:spPr/>
    </dgm:pt>
  </dgm:ptLst>
  <dgm:cxnLst>
    <dgm:cxn modelId="{A5A09123-BD2D-4645-ABC6-359B004535EF}" srcId="{D7559A96-3435-43E3-9E0F-A8A48834EBDF}" destId="{9397DC12-0892-4E9F-A96C-6E43C06D704B}" srcOrd="0" destOrd="0" parTransId="{3708FB63-44F6-40E7-860F-34BB408BB29B}" sibTransId="{C9569435-354A-4D1C-AEDC-F59B2C7BD238}"/>
    <dgm:cxn modelId="{3C737260-BC50-4A8A-8682-F85EFB6CF178}" srcId="{D7559A96-3435-43E3-9E0F-A8A48834EBDF}" destId="{AEC05D3B-EEE7-48F3-9378-DE331123437A}" srcOrd="4" destOrd="0" parTransId="{E7DBE3F3-5832-48B8-BCEC-794C61FA91F9}" sibTransId="{D7FAFDB5-6F1F-42A7-AD1A-1173BC9A12AE}"/>
    <dgm:cxn modelId="{A45F826A-7B16-42A6-8CB0-682D07257082}" type="presOf" srcId="{0C32F95E-7E69-4374-871A-0168E82811D4}" destId="{216CAF32-917E-4531-AA71-9E860312E5BA}" srcOrd="0" destOrd="0" presId="urn:microsoft.com/office/officeart/2005/8/layout/cycle3"/>
    <dgm:cxn modelId="{0656C34D-F4E5-45BB-89B7-E7C959016F41}" type="presOf" srcId="{703844F7-C3D6-427D-B630-3AE7EFB1359E}" destId="{2C28A2D2-61E1-442F-8C4F-CE1C7A4F88D1}" srcOrd="0" destOrd="0" presId="urn:microsoft.com/office/officeart/2005/8/layout/cycle3"/>
    <dgm:cxn modelId="{4FF2486F-B5BD-4035-ADC0-122377FEC6E2}" type="presOf" srcId="{D7559A96-3435-43E3-9E0F-A8A48834EBDF}" destId="{5043BE7A-7933-4CC5-A223-C7D26441491D}" srcOrd="0" destOrd="0" presId="urn:microsoft.com/office/officeart/2005/8/layout/cycle3"/>
    <dgm:cxn modelId="{9748C14F-3E0D-4FDB-8893-99DCB0DEF7F9}" srcId="{D7559A96-3435-43E3-9E0F-A8A48834EBDF}" destId="{6905F866-A3A6-4D91-AE5E-2D68398DAEE0}" srcOrd="2" destOrd="0" parTransId="{BBAD7DFB-4458-4953-B02B-5B48C2C556D0}" sibTransId="{6549BB28-C70E-4572-9CEB-7400DAB26B87}"/>
    <dgm:cxn modelId="{43E22C51-5AC5-4560-B638-FAC6310FCD88}" srcId="{D7559A96-3435-43E3-9E0F-A8A48834EBDF}" destId="{528B3622-41C3-4E5F-B6DF-250806C491AA}" srcOrd="5" destOrd="0" parTransId="{6F9FF5E5-86B4-41F2-95FE-09458E1A15E2}" sibTransId="{9F2BF19B-E33E-47F6-802B-A7A6D3BEF3AE}"/>
    <dgm:cxn modelId="{6447F655-8140-4B02-9A38-6443170E1E1E}" type="presOf" srcId="{AEC05D3B-EEE7-48F3-9378-DE331123437A}" destId="{FF11A484-49D2-4596-B268-992A123897D6}" srcOrd="0" destOrd="0" presId="urn:microsoft.com/office/officeart/2005/8/layout/cycle3"/>
    <dgm:cxn modelId="{472EF757-62FA-47F4-B02C-3DD5C982AEA7}" srcId="{D7559A96-3435-43E3-9E0F-A8A48834EBDF}" destId="{B2F8EAE8-7F47-485A-A180-42B7E5255A22}" srcOrd="3" destOrd="0" parTransId="{0DDE95B2-F14D-402E-8FED-4FA139D41B3C}" sibTransId="{F3747724-3A6B-4C8D-8DF2-CE1BA9CBE0FE}"/>
    <dgm:cxn modelId="{58140891-777D-497E-80B7-6A0896562CFD}" srcId="{D7559A96-3435-43E3-9E0F-A8A48834EBDF}" destId="{0C32F95E-7E69-4374-871A-0168E82811D4}" srcOrd="7" destOrd="0" parTransId="{616C4BD9-4C1D-4B63-80DB-C57A4D6C90C8}" sibTransId="{F678BD73-CEE4-4DBB-9F33-01A39A503A4A}"/>
    <dgm:cxn modelId="{0C0D8D9A-09A8-4AC6-BFE4-BF8D857FEBAE}" srcId="{D7559A96-3435-43E3-9E0F-A8A48834EBDF}" destId="{F5CD06E3-4AE4-435C-BF51-AE6DFFE0F480}" srcOrd="6" destOrd="0" parTransId="{23FAA544-57CB-4F0B-8945-FFB84726D156}" sibTransId="{72F1B867-2F71-4FFB-BD56-AC705C183FCE}"/>
    <dgm:cxn modelId="{91238E9D-4128-439E-9FB5-971AB138E9BB}" type="presOf" srcId="{B2F8EAE8-7F47-485A-A180-42B7E5255A22}" destId="{CE59299E-7179-411E-8861-E6D25D774E73}" srcOrd="0" destOrd="0" presId="urn:microsoft.com/office/officeart/2005/8/layout/cycle3"/>
    <dgm:cxn modelId="{2D0EE8AC-C8A5-4AC2-9905-7ACE69FCECBB}" type="presOf" srcId="{9397DC12-0892-4E9F-A96C-6E43C06D704B}" destId="{CEF8C739-D067-4B5A-97B0-983DB55F309B}" srcOrd="0" destOrd="0" presId="urn:microsoft.com/office/officeart/2005/8/layout/cycle3"/>
    <dgm:cxn modelId="{3FCE44BA-5CF9-44F4-BEE4-D541A3807B0B}" srcId="{D7559A96-3435-43E3-9E0F-A8A48834EBDF}" destId="{703844F7-C3D6-427D-B630-3AE7EFB1359E}" srcOrd="1" destOrd="0" parTransId="{9DC7A4B5-254B-4DB2-B71A-204083B937EF}" sibTransId="{326A20A5-5F96-4CA5-BD47-1B9154ED2F83}"/>
    <dgm:cxn modelId="{AF41B5BB-91CB-48B4-882B-4CC17DAC9E61}" type="presOf" srcId="{F5CD06E3-4AE4-435C-BF51-AE6DFFE0F480}" destId="{B90608BA-F8C6-4B3B-A49B-93FDBE0890E5}" srcOrd="0" destOrd="0" presId="urn:microsoft.com/office/officeart/2005/8/layout/cycle3"/>
    <dgm:cxn modelId="{2DAF4CC5-D908-42E5-887A-7E3DF8235ED3}" type="presOf" srcId="{C9569435-354A-4D1C-AEDC-F59B2C7BD238}" destId="{AB64898B-215C-4EA1-B609-1F15AC5F03D6}" srcOrd="0" destOrd="0" presId="urn:microsoft.com/office/officeart/2005/8/layout/cycle3"/>
    <dgm:cxn modelId="{D10607DF-2B2B-45E1-9BE8-A91502D92776}" type="presOf" srcId="{6905F866-A3A6-4D91-AE5E-2D68398DAEE0}" destId="{98150211-E922-4CE2-AC54-0D4F46C38801}" srcOrd="0" destOrd="0" presId="urn:microsoft.com/office/officeart/2005/8/layout/cycle3"/>
    <dgm:cxn modelId="{9C6A9EFA-DEBF-4890-AB86-1DA8D89574B1}" type="presOf" srcId="{528B3622-41C3-4E5F-B6DF-250806C491AA}" destId="{E87667E7-7679-4AA4-8FE0-1A1512778CE3}" srcOrd="0" destOrd="0" presId="urn:microsoft.com/office/officeart/2005/8/layout/cycle3"/>
    <dgm:cxn modelId="{A3EE8E99-FE3C-4270-99E4-74A839E7B982}" type="presParOf" srcId="{5043BE7A-7933-4CC5-A223-C7D26441491D}" destId="{1999CE54-4583-47B3-AC83-EE61CE49833E}" srcOrd="0" destOrd="0" presId="urn:microsoft.com/office/officeart/2005/8/layout/cycle3"/>
    <dgm:cxn modelId="{4A4863AC-FC68-40A6-8BA0-FF87EDE5AA4F}" type="presParOf" srcId="{1999CE54-4583-47B3-AC83-EE61CE49833E}" destId="{CEF8C739-D067-4B5A-97B0-983DB55F309B}" srcOrd="0" destOrd="0" presId="urn:microsoft.com/office/officeart/2005/8/layout/cycle3"/>
    <dgm:cxn modelId="{7939DF7C-0940-4A1B-AA9D-98BB0CDA002E}" type="presParOf" srcId="{1999CE54-4583-47B3-AC83-EE61CE49833E}" destId="{AB64898B-215C-4EA1-B609-1F15AC5F03D6}" srcOrd="1" destOrd="0" presId="urn:microsoft.com/office/officeart/2005/8/layout/cycle3"/>
    <dgm:cxn modelId="{7A29C1D0-8158-414E-B5C8-055BCEAB62DB}" type="presParOf" srcId="{1999CE54-4583-47B3-AC83-EE61CE49833E}" destId="{2C28A2D2-61E1-442F-8C4F-CE1C7A4F88D1}" srcOrd="2" destOrd="0" presId="urn:microsoft.com/office/officeart/2005/8/layout/cycle3"/>
    <dgm:cxn modelId="{D767CFA1-4FAC-4638-A324-665A0ADE0FD8}" type="presParOf" srcId="{1999CE54-4583-47B3-AC83-EE61CE49833E}" destId="{98150211-E922-4CE2-AC54-0D4F46C38801}" srcOrd="3" destOrd="0" presId="urn:microsoft.com/office/officeart/2005/8/layout/cycle3"/>
    <dgm:cxn modelId="{F0D0037E-6B2D-4F65-AEF2-07E496AFC648}" type="presParOf" srcId="{1999CE54-4583-47B3-AC83-EE61CE49833E}" destId="{CE59299E-7179-411E-8861-E6D25D774E73}" srcOrd="4" destOrd="0" presId="urn:microsoft.com/office/officeart/2005/8/layout/cycle3"/>
    <dgm:cxn modelId="{C566623A-EA80-4A57-B615-8D8837AFFC64}" type="presParOf" srcId="{1999CE54-4583-47B3-AC83-EE61CE49833E}" destId="{FF11A484-49D2-4596-B268-992A123897D6}" srcOrd="5" destOrd="0" presId="urn:microsoft.com/office/officeart/2005/8/layout/cycle3"/>
    <dgm:cxn modelId="{B81F7099-CB8A-4A4C-B41F-E90E57D143C4}" type="presParOf" srcId="{1999CE54-4583-47B3-AC83-EE61CE49833E}" destId="{E87667E7-7679-4AA4-8FE0-1A1512778CE3}" srcOrd="6" destOrd="0" presId="urn:microsoft.com/office/officeart/2005/8/layout/cycle3"/>
    <dgm:cxn modelId="{DD90E732-947E-44DF-897C-647DC2CE8BDB}" type="presParOf" srcId="{1999CE54-4583-47B3-AC83-EE61CE49833E}" destId="{B90608BA-F8C6-4B3B-A49B-93FDBE0890E5}" srcOrd="7" destOrd="0" presId="urn:microsoft.com/office/officeart/2005/8/layout/cycle3"/>
    <dgm:cxn modelId="{E1478AAA-01A9-4BE1-907A-2B362E5FA37C}" type="presParOf" srcId="{1999CE54-4583-47B3-AC83-EE61CE49833E}" destId="{216CAF32-917E-4531-AA71-9E860312E5BA}" srcOrd="8"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8A2488-998F-445F-A991-DE1AA3D3A8CC}" type="doc">
      <dgm:prSet loTypeId="urn:microsoft.com/office/officeart/2005/8/layout/cycle3" loCatId="cycle" qsTypeId="urn:microsoft.com/office/officeart/2005/8/quickstyle/simple3" qsCatId="simple" csTypeId="urn:microsoft.com/office/officeart/2005/8/colors/accent3_1" csCatId="accent3" phldr="1"/>
      <dgm:spPr/>
      <dgm:t>
        <a:bodyPr/>
        <a:lstStyle/>
        <a:p>
          <a:endParaRPr lang="en-US"/>
        </a:p>
      </dgm:t>
    </dgm:pt>
    <dgm:pt modelId="{6EFBC6B0-59E4-4554-9826-7C6D142FF09C}">
      <dgm:prSet phldrT="[Text]"/>
      <dgm:spPr/>
      <dgm:t>
        <a:bodyPr/>
        <a:lstStyle/>
        <a:p>
          <a:r>
            <a:rPr lang="en-US"/>
            <a:t>Fawns are born in May-June </a:t>
          </a:r>
        </a:p>
      </dgm:t>
    </dgm:pt>
    <dgm:pt modelId="{A3F50105-D150-44B9-9DF9-86260276499E}" type="parTrans" cxnId="{DD9C56D6-6065-4331-A97E-C355C95334FF}">
      <dgm:prSet/>
      <dgm:spPr/>
      <dgm:t>
        <a:bodyPr/>
        <a:lstStyle/>
        <a:p>
          <a:endParaRPr lang="en-US"/>
        </a:p>
      </dgm:t>
    </dgm:pt>
    <dgm:pt modelId="{AE8556CD-D7E5-483F-A6E3-4AAC841AEA68}" type="sibTrans" cxnId="{DD9C56D6-6065-4331-A97E-C355C95334FF}">
      <dgm:prSet/>
      <dgm:spPr/>
      <dgm:t>
        <a:bodyPr/>
        <a:lstStyle/>
        <a:p>
          <a:endParaRPr lang="en-US"/>
        </a:p>
      </dgm:t>
    </dgm:pt>
    <dgm:pt modelId="{7CB8605F-5579-48F8-AE24-35E40B749CFA}">
      <dgm:prSet phldrT="[Text]"/>
      <dgm:spPr/>
      <dgm:t>
        <a:bodyPr/>
        <a:lstStyle/>
        <a:p>
          <a:r>
            <a:rPr lang="en-US"/>
            <a:t>Velvet dries and comes off when antlers reach full size</a:t>
          </a:r>
        </a:p>
      </dgm:t>
    </dgm:pt>
    <dgm:pt modelId="{AE58365E-5DEF-4C52-9577-46F766A80CDA}" type="parTrans" cxnId="{24666E6E-0A4A-4453-A0C9-7E3B1F472F15}">
      <dgm:prSet/>
      <dgm:spPr/>
      <dgm:t>
        <a:bodyPr/>
        <a:lstStyle/>
        <a:p>
          <a:endParaRPr lang="en-US"/>
        </a:p>
      </dgm:t>
    </dgm:pt>
    <dgm:pt modelId="{3B444FA7-7C39-4085-930E-04BEBDA26DBB}" type="sibTrans" cxnId="{24666E6E-0A4A-4453-A0C9-7E3B1F472F15}">
      <dgm:prSet/>
      <dgm:spPr/>
      <dgm:t>
        <a:bodyPr/>
        <a:lstStyle/>
        <a:p>
          <a:endParaRPr lang="en-US"/>
        </a:p>
      </dgm:t>
    </dgm:pt>
    <dgm:pt modelId="{E074418D-5321-491B-9EFA-C4628E2637C5}">
      <dgm:prSet phldrT="[Text]"/>
      <dgm:spPr/>
      <dgm:t>
        <a:bodyPr/>
        <a:lstStyle/>
        <a:p>
          <a:r>
            <a:rPr lang="en-US"/>
            <a:t>Mating occurs</a:t>
          </a:r>
        </a:p>
      </dgm:t>
    </dgm:pt>
    <dgm:pt modelId="{7FF4BE5E-840C-485B-929C-FF0F13DBD50F}" type="parTrans" cxnId="{8D8B6C9B-56C3-47F4-AD5C-6D16AE7DD657}">
      <dgm:prSet/>
      <dgm:spPr/>
      <dgm:t>
        <a:bodyPr/>
        <a:lstStyle/>
        <a:p>
          <a:endParaRPr lang="en-US"/>
        </a:p>
      </dgm:t>
    </dgm:pt>
    <dgm:pt modelId="{73807198-610F-4CEE-A3BD-E7B663E2F306}" type="sibTrans" cxnId="{8D8B6C9B-56C3-47F4-AD5C-6D16AE7DD657}">
      <dgm:prSet/>
      <dgm:spPr/>
      <dgm:t>
        <a:bodyPr/>
        <a:lstStyle/>
        <a:p>
          <a:endParaRPr lang="en-US"/>
        </a:p>
      </dgm:t>
    </dgm:pt>
    <dgm:pt modelId="{D0BA2DA2-B725-4B49-A8DA-0FD9A63B6ED7}">
      <dgm:prSet phldrT="[Text]"/>
      <dgm:spPr/>
      <dgm:t>
        <a:bodyPr/>
        <a:lstStyle/>
        <a:p>
          <a:r>
            <a:rPr lang="en-US"/>
            <a:t>Bones weaken at antler attachment</a:t>
          </a:r>
        </a:p>
      </dgm:t>
    </dgm:pt>
    <dgm:pt modelId="{825E1873-B23F-4FBD-B061-1AC8FA4940B6}" type="parTrans" cxnId="{3A1E52EB-CCC7-4AAC-BE67-7642C327528C}">
      <dgm:prSet/>
      <dgm:spPr/>
      <dgm:t>
        <a:bodyPr/>
        <a:lstStyle/>
        <a:p>
          <a:endParaRPr lang="en-US"/>
        </a:p>
      </dgm:t>
    </dgm:pt>
    <dgm:pt modelId="{16A07F9E-3846-4AAD-95F8-78A39C233D27}" type="sibTrans" cxnId="{3A1E52EB-CCC7-4AAC-BE67-7642C327528C}">
      <dgm:prSet/>
      <dgm:spPr/>
      <dgm:t>
        <a:bodyPr/>
        <a:lstStyle/>
        <a:p>
          <a:endParaRPr lang="en-US"/>
        </a:p>
      </dgm:t>
    </dgm:pt>
    <dgm:pt modelId="{AB810393-698A-429C-BE5E-645335068584}">
      <dgm:prSet phldrT="[Text]"/>
      <dgm:spPr/>
      <dgm:t>
        <a:bodyPr/>
        <a:lstStyle/>
        <a:p>
          <a:r>
            <a:rPr lang="en-US"/>
            <a:t>Antlers almost immediately start to grow back</a:t>
          </a:r>
        </a:p>
      </dgm:t>
    </dgm:pt>
    <dgm:pt modelId="{61C49517-BA9B-4424-A1CD-4FFE344934AB}" type="parTrans" cxnId="{EFA73F78-0041-411C-AFA4-8FE3FB237323}">
      <dgm:prSet/>
      <dgm:spPr/>
      <dgm:t>
        <a:bodyPr/>
        <a:lstStyle/>
        <a:p>
          <a:endParaRPr lang="en-US"/>
        </a:p>
      </dgm:t>
    </dgm:pt>
    <dgm:pt modelId="{D175F715-EF62-4CCE-A960-DE71323462D2}" type="sibTrans" cxnId="{EFA73F78-0041-411C-AFA4-8FE3FB237323}">
      <dgm:prSet/>
      <dgm:spPr/>
      <dgm:t>
        <a:bodyPr/>
        <a:lstStyle/>
        <a:p>
          <a:endParaRPr lang="en-US"/>
        </a:p>
      </dgm:t>
    </dgm:pt>
    <dgm:pt modelId="{2B1D32A9-C56F-4F5A-8503-45505DF117FF}">
      <dgm:prSet/>
      <dgm:spPr/>
      <dgm:t>
        <a:bodyPr/>
        <a:lstStyle/>
        <a:p>
          <a:r>
            <a:rPr lang="en-US"/>
            <a:t>Rut starts Nov-Dec</a:t>
          </a:r>
        </a:p>
      </dgm:t>
    </dgm:pt>
    <dgm:pt modelId="{E6557875-4A57-4926-9BBB-0ED6C57E073B}" type="parTrans" cxnId="{8060080A-8E76-4975-BB86-4F2D0FA96BC7}">
      <dgm:prSet/>
      <dgm:spPr/>
      <dgm:t>
        <a:bodyPr/>
        <a:lstStyle/>
        <a:p>
          <a:endParaRPr lang="en-US"/>
        </a:p>
      </dgm:t>
    </dgm:pt>
    <dgm:pt modelId="{D132FA20-23B7-4DC9-890D-824300B05109}" type="sibTrans" cxnId="{8060080A-8E76-4975-BB86-4F2D0FA96BC7}">
      <dgm:prSet/>
      <dgm:spPr/>
      <dgm:t>
        <a:bodyPr/>
        <a:lstStyle/>
        <a:p>
          <a:endParaRPr lang="en-US"/>
        </a:p>
      </dgm:t>
    </dgm:pt>
    <dgm:pt modelId="{0550B1AF-9CB7-4A73-AB4C-51CDF26790A2}">
      <dgm:prSet/>
      <dgm:spPr/>
      <dgm:t>
        <a:bodyPr/>
        <a:lstStyle/>
        <a:p>
          <a:r>
            <a:rPr lang="en-US"/>
            <a:t>Antlers fall off</a:t>
          </a:r>
        </a:p>
      </dgm:t>
    </dgm:pt>
    <dgm:pt modelId="{068FCBB1-91E7-4932-9EE6-2A93533E179B}" type="parTrans" cxnId="{91DA9E20-F538-4E5F-9AAB-A3C2C819E724}">
      <dgm:prSet/>
      <dgm:spPr/>
      <dgm:t>
        <a:bodyPr/>
        <a:lstStyle/>
        <a:p>
          <a:endParaRPr lang="en-US"/>
        </a:p>
      </dgm:t>
    </dgm:pt>
    <dgm:pt modelId="{713940B7-6288-4955-AB5F-8970F0986D3F}" type="sibTrans" cxnId="{91DA9E20-F538-4E5F-9AAB-A3C2C819E724}">
      <dgm:prSet/>
      <dgm:spPr/>
      <dgm:t>
        <a:bodyPr/>
        <a:lstStyle/>
        <a:p>
          <a:endParaRPr lang="en-US"/>
        </a:p>
      </dgm:t>
    </dgm:pt>
    <dgm:pt modelId="{41EF16B4-4E4E-4A5A-9DB6-9583220BAA48}" type="pres">
      <dgm:prSet presAssocID="{488A2488-998F-445F-A991-DE1AA3D3A8CC}" presName="Name0" presStyleCnt="0">
        <dgm:presLayoutVars>
          <dgm:dir/>
          <dgm:resizeHandles val="exact"/>
        </dgm:presLayoutVars>
      </dgm:prSet>
      <dgm:spPr/>
    </dgm:pt>
    <dgm:pt modelId="{2F4901DE-1EA2-4E79-BB8C-CC5622BF10A7}" type="pres">
      <dgm:prSet presAssocID="{488A2488-998F-445F-A991-DE1AA3D3A8CC}" presName="cycle" presStyleCnt="0"/>
      <dgm:spPr/>
    </dgm:pt>
    <dgm:pt modelId="{5C9B7C0F-7D94-42BB-BEC4-15D7DDD62AA1}" type="pres">
      <dgm:prSet presAssocID="{6EFBC6B0-59E4-4554-9826-7C6D142FF09C}" presName="nodeFirstNode" presStyleLbl="node1" presStyleIdx="0" presStyleCnt="7">
        <dgm:presLayoutVars>
          <dgm:bulletEnabled val="1"/>
        </dgm:presLayoutVars>
      </dgm:prSet>
      <dgm:spPr/>
    </dgm:pt>
    <dgm:pt modelId="{6CCBD539-0636-4BF0-B021-9FACBEB422EF}" type="pres">
      <dgm:prSet presAssocID="{AE8556CD-D7E5-483F-A6E3-4AAC841AEA68}" presName="sibTransFirstNode" presStyleLbl="bgShp" presStyleIdx="0" presStyleCnt="1"/>
      <dgm:spPr/>
    </dgm:pt>
    <dgm:pt modelId="{4FA4D33D-2888-4FF9-A008-698C0E5E616C}" type="pres">
      <dgm:prSet presAssocID="{7CB8605F-5579-48F8-AE24-35E40B749CFA}" presName="nodeFollowingNodes" presStyleLbl="node1" presStyleIdx="1" presStyleCnt="7">
        <dgm:presLayoutVars>
          <dgm:bulletEnabled val="1"/>
        </dgm:presLayoutVars>
      </dgm:prSet>
      <dgm:spPr/>
    </dgm:pt>
    <dgm:pt modelId="{FAE6E6D5-40B2-44B3-8130-8507CBDB0DF7}" type="pres">
      <dgm:prSet presAssocID="{2B1D32A9-C56F-4F5A-8503-45505DF117FF}" presName="nodeFollowingNodes" presStyleLbl="node1" presStyleIdx="2" presStyleCnt="7">
        <dgm:presLayoutVars>
          <dgm:bulletEnabled val="1"/>
        </dgm:presLayoutVars>
      </dgm:prSet>
      <dgm:spPr/>
    </dgm:pt>
    <dgm:pt modelId="{C1F52CDF-53B5-47FE-BC73-05FDAC75DA07}" type="pres">
      <dgm:prSet presAssocID="{E074418D-5321-491B-9EFA-C4628E2637C5}" presName="nodeFollowingNodes" presStyleLbl="node1" presStyleIdx="3" presStyleCnt="7">
        <dgm:presLayoutVars>
          <dgm:bulletEnabled val="1"/>
        </dgm:presLayoutVars>
      </dgm:prSet>
      <dgm:spPr/>
    </dgm:pt>
    <dgm:pt modelId="{B692DEE5-6D2B-4F24-8810-4AFF0719B1DA}" type="pres">
      <dgm:prSet presAssocID="{D0BA2DA2-B725-4B49-A8DA-0FD9A63B6ED7}" presName="nodeFollowingNodes" presStyleLbl="node1" presStyleIdx="4" presStyleCnt="7">
        <dgm:presLayoutVars>
          <dgm:bulletEnabled val="1"/>
        </dgm:presLayoutVars>
      </dgm:prSet>
      <dgm:spPr/>
    </dgm:pt>
    <dgm:pt modelId="{D36503F2-1DC0-40D3-9416-527195FF7D4D}" type="pres">
      <dgm:prSet presAssocID="{0550B1AF-9CB7-4A73-AB4C-51CDF26790A2}" presName="nodeFollowingNodes" presStyleLbl="node1" presStyleIdx="5" presStyleCnt="7">
        <dgm:presLayoutVars>
          <dgm:bulletEnabled val="1"/>
        </dgm:presLayoutVars>
      </dgm:prSet>
      <dgm:spPr/>
    </dgm:pt>
    <dgm:pt modelId="{E477703B-40FC-40A6-8F46-A0895A4DEE8C}" type="pres">
      <dgm:prSet presAssocID="{AB810393-698A-429C-BE5E-645335068584}" presName="nodeFollowingNodes" presStyleLbl="node1" presStyleIdx="6" presStyleCnt="7">
        <dgm:presLayoutVars>
          <dgm:bulletEnabled val="1"/>
        </dgm:presLayoutVars>
      </dgm:prSet>
      <dgm:spPr/>
    </dgm:pt>
  </dgm:ptLst>
  <dgm:cxnLst>
    <dgm:cxn modelId="{4A49EB05-7E5E-4FF4-B540-76216831510C}" type="presOf" srcId="{AB810393-698A-429C-BE5E-645335068584}" destId="{E477703B-40FC-40A6-8F46-A0895A4DEE8C}" srcOrd="0" destOrd="0" presId="urn:microsoft.com/office/officeart/2005/8/layout/cycle3"/>
    <dgm:cxn modelId="{8060080A-8E76-4975-BB86-4F2D0FA96BC7}" srcId="{488A2488-998F-445F-A991-DE1AA3D3A8CC}" destId="{2B1D32A9-C56F-4F5A-8503-45505DF117FF}" srcOrd="2" destOrd="0" parTransId="{E6557875-4A57-4926-9BBB-0ED6C57E073B}" sibTransId="{D132FA20-23B7-4DC9-890D-824300B05109}"/>
    <dgm:cxn modelId="{61D4450A-70B3-46F0-9732-9C46B39A24AF}" type="presOf" srcId="{AE8556CD-D7E5-483F-A6E3-4AAC841AEA68}" destId="{6CCBD539-0636-4BF0-B021-9FACBEB422EF}" srcOrd="0" destOrd="0" presId="urn:microsoft.com/office/officeart/2005/8/layout/cycle3"/>
    <dgm:cxn modelId="{91DA9E20-F538-4E5F-9AAB-A3C2C819E724}" srcId="{488A2488-998F-445F-A991-DE1AA3D3A8CC}" destId="{0550B1AF-9CB7-4A73-AB4C-51CDF26790A2}" srcOrd="5" destOrd="0" parTransId="{068FCBB1-91E7-4932-9EE6-2A93533E179B}" sibTransId="{713940B7-6288-4955-AB5F-8970F0986D3F}"/>
    <dgm:cxn modelId="{B4A7612A-322B-4D1A-B59A-EDF2AD487336}" type="presOf" srcId="{6EFBC6B0-59E4-4554-9826-7C6D142FF09C}" destId="{5C9B7C0F-7D94-42BB-BEC4-15D7DDD62AA1}" srcOrd="0" destOrd="0" presId="urn:microsoft.com/office/officeart/2005/8/layout/cycle3"/>
    <dgm:cxn modelId="{FC001E45-9E13-43F7-A38B-A46C47DA2653}" type="presOf" srcId="{488A2488-998F-445F-A991-DE1AA3D3A8CC}" destId="{41EF16B4-4E4E-4A5A-9DB6-9583220BAA48}" srcOrd="0" destOrd="0" presId="urn:microsoft.com/office/officeart/2005/8/layout/cycle3"/>
    <dgm:cxn modelId="{D2BAB64D-AEB8-404C-A12B-AD24D1609D42}" type="presOf" srcId="{0550B1AF-9CB7-4A73-AB4C-51CDF26790A2}" destId="{D36503F2-1DC0-40D3-9416-527195FF7D4D}" srcOrd="0" destOrd="0" presId="urn:microsoft.com/office/officeart/2005/8/layout/cycle3"/>
    <dgm:cxn modelId="{24666E6E-0A4A-4453-A0C9-7E3B1F472F15}" srcId="{488A2488-998F-445F-A991-DE1AA3D3A8CC}" destId="{7CB8605F-5579-48F8-AE24-35E40B749CFA}" srcOrd="1" destOrd="0" parTransId="{AE58365E-5DEF-4C52-9577-46F766A80CDA}" sibTransId="{3B444FA7-7C39-4085-930E-04BEBDA26DBB}"/>
    <dgm:cxn modelId="{D62D9F75-AF88-4B18-8922-232A80F38E1E}" type="presOf" srcId="{7CB8605F-5579-48F8-AE24-35E40B749CFA}" destId="{4FA4D33D-2888-4FF9-A008-698C0E5E616C}" srcOrd="0" destOrd="0" presId="urn:microsoft.com/office/officeart/2005/8/layout/cycle3"/>
    <dgm:cxn modelId="{EFA73F78-0041-411C-AFA4-8FE3FB237323}" srcId="{488A2488-998F-445F-A991-DE1AA3D3A8CC}" destId="{AB810393-698A-429C-BE5E-645335068584}" srcOrd="6" destOrd="0" parTransId="{61C49517-BA9B-4424-A1CD-4FFE344934AB}" sibTransId="{D175F715-EF62-4CCE-A960-DE71323462D2}"/>
    <dgm:cxn modelId="{9F404F83-2D00-43C6-B021-10C86D3E6C19}" type="presOf" srcId="{E074418D-5321-491B-9EFA-C4628E2637C5}" destId="{C1F52CDF-53B5-47FE-BC73-05FDAC75DA07}" srcOrd="0" destOrd="0" presId="urn:microsoft.com/office/officeart/2005/8/layout/cycle3"/>
    <dgm:cxn modelId="{8B38928E-3796-4B19-A94E-CBF75424B03B}" type="presOf" srcId="{2B1D32A9-C56F-4F5A-8503-45505DF117FF}" destId="{FAE6E6D5-40B2-44B3-8130-8507CBDB0DF7}" srcOrd="0" destOrd="0" presId="urn:microsoft.com/office/officeart/2005/8/layout/cycle3"/>
    <dgm:cxn modelId="{8D8B6C9B-56C3-47F4-AD5C-6D16AE7DD657}" srcId="{488A2488-998F-445F-A991-DE1AA3D3A8CC}" destId="{E074418D-5321-491B-9EFA-C4628E2637C5}" srcOrd="3" destOrd="0" parTransId="{7FF4BE5E-840C-485B-929C-FF0F13DBD50F}" sibTransId="{73807198-610F-4CEE-A3BD-E7B663E2F306}"/>
    <dgm:cxn modelId="{EB7531D0-DFF4-47E5-A801-6FB582E666C6}" type="presOf" srcId="{D0BA2DA2-B725-4B49-A8DA-0FD9A63B6ED7}" destId="{B692DEE5-6D2B-4F24-8810-4AFF0719B1DA}" srcOrd="0" destOrd="0" presId="urn:microsoft.com/office/officeart/2005/8/layout/cycle3"/>
    <dgm:cxn modelId="{DD9C56D6-6065-4331-A97E-C355C95334FF}" srcId="{488A2488-998F-445F-A991-DE1AA3D3A8CC}" destId="{6EFBC6B0-59E4-4554-9826-7C6D142FF09C}" srcOrd="0" destOrd="0" parTransId="{A3F50105-D150-44B9-9DF9-86260276499E}" sibTransId="{AE8556CD-D7E5-483F-A6E3-4AAC841AEA68}"/>
    <dgm:cxn modelId="{3A1E52EB-CCC7-4AAC-BE67-7642C327528C}" srcId="{488A2488-998F-445F-A991-DE1AA3D3A8CC}" destId="{D0BA2DA2-B725-4B49-A8DA-0FD9A63B6ED7}" srcOrd="4" destOrd="0" parTransId="{825E1873-B23F-4FBD-B061-1AC8FA4940B6}" sibTransId="{16A07F9E-3846-4AAD-95F8-78A39C233D27}"/>
    <dgm:cxn modelId="{A43D313C-6A79-4C26-935A-DE65382E3311}" type="presParOf" srcId="{41EF16B4-4E4E-4A5A-9DB6-9583220BAA48}" destId="{2F4901DE-1EA2-4E79-BB8C-CC5622BF10A7}" srcOrd="0" destOrd="0" presId="urn:microsoft.com/office/officeart/2005/8/layout/cycle3"/>
    <dgm:cxn modelId="{ED39E5D2-21B1-40EE-8AA3-5E58EA5B64A3}" type="presParOf" srcId="{2F4901DE-1EA2-4E79-BB8C-CC5622BF10A7}" destId="{5C9B7C0F-7D94-42BB-BEC4-15D7DDD62AA1}" srcOrd="0" destOrd="0" presId="urn:microsoft.com/office/officeart/2005/8/layout/cycle3"/>
    <dgm:cxn modelId="{E4042EE7-3F6F-45D9-AE51-1650BCCB34BD}" type="presParOf" srcId="{2F4901DE-1EA2-4E79-BB8C-CC5622BF10A7}" destId="{6CCBD539-0636-4BF0-B021-9FACBEB422EF}" srcOrd="1" destOrd="0" presId="urn:microsoft.com/office/officeart/2005/8/layout/cycle3"/>
    <dgm:cxn modelId="{F0E078F9-0C04-4835-98FB-DFC6FA36F161}" type="presParOf" srcId="{2F4901DE-1EA2-4E79-BB8C-CC5622BF10A7}" destId="{4FA4D33D-2888-4FF9-A008-698C0E5E616C}" srcOrd="2" destOrd="0" presId="urn:microsoft.com/office/officeart/2005/8/layout/cycle3"/>
    <dgm:cxn modelId="{9478395A-AF43-4682-B67D-47BE2BD69937}" type="presParOf" srcId="{2F4901DE-1EA2-4E79-BB8C-CC5622BF10A7}" destId="{FAE6E6D5-40B2-44B3-8130-8507CBDB0DF7}" srcOrd="3" destOrd="0" presId="urn:microsoft.com/office/officeart/2005/8/layout/cycle3"/>
    <dgm:cxn modelId="{C272A29E-A111-4402-948C-07FBF377E4B9}" type="presParOf" srcId="{2F4901DE-1EA2-4E79-BB8C-CC5622BF10A7}" destId="{C1F52CDF-53B5-47FE-BC73-05FDAC75DA07}" srcOrd="4" destOrd="0" presId="urn:microsoft.com/office/officeart/2005/8/layout/cycle3"/>
    <dgm:cxn modelId="{AC9688DC-65F2-46E5-BFFB-631E6B97C21A}" type="presParOf" srcId="{2F4901DE-1EA2-4E79-BB8C-CC5622BF10A7}" destId="{B692DEE5-6D2B-4F24-8810-4AFF0719B1DA}" srcOrd="5" destOrd="0" presId="urn:microsoft.com/office/officeart/2005/8/layout/cycle3"/>
    <dgm:cxn modelId="{621E9341-CA3D-4146-841F-E9524CC3B823}" type="presParOf" srcId="{2F4901DE-1EA2-4E79-BB8C-CC5622BF10A7}" destId="{D36503F2-1DC0-40D3-9416-527195FF7D4D}" srcOrd="6" destOrd="0" presId="urn:microsoft.com/office/officeart/2005/8/layout/cycle3"/>
    <dgm:cxn modelId="{89CE307D-9240-4410-BB6B-27A96297113B}" type="presParOf" srcId="{2F4901DE-1EA2-4E79-BB8C-CC5622BF10A7}" destId="{E477703B-40FC-40A6-8F46-A0895A4DEE8C}" srcOrd="7"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A2488-998F-445F-A991-DE1AA3D3A8CC}"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n-US"/>
        </a:p>
      </dgm:t>
    </dgm:pt>
    <dgm:pt modelId="{6EFBC6B0-59E4-4554-9826-7C6D142FF09C}">
      <dgm:prSet phldrT="[Text]"/>
      <dgm:spPr/>
      <dgm:t>
        <a:bodyPr/>
        <a:lstStyle/>
        <a:p>
          <a:r>
            <a:rPr lang="en-US"/>
            <a:t>Calves are born in May-June </a:t>
          </a:r>
        </a:p>
      </dgm:t>
    </dgm:pt>
    <dgm:pt modelId="{A3F50105-D150-44B9-9DF9-86260276499E}" type="parTrans" cxnId="{DD9C56D6-6065-4331-A97E-C355C95334FF}">
      <dgm:prSet/>
      <dgm:spPr/>
      <dgm:t>
        <a:bodyPr/>
        <a:lstStyle/>
        <a:p>
          <a:endParaRPr lang="en-US"/>
        </a:p>
      </dgm:t>
    </dgm:pt>
    <dgm:pt modelId="{AE8556CD-D7E5-483F-A6E3-4AAC841AEA68}" type="sibTrans" cxnId="{DD9C56D6-6065-4331-A97E-C355C95334FF}">
      <dgm:prSet/>
      <dgm:spPr/>
      <dgm:t>
        <a:bodyPr/>
        <a:lstStyle/>
        <a:p>
          <a:endParaRPr lang="en-US"/>
        </a:p>
      </dgm:t>
    </dgm:pt>
    <dgm:pt modelId="{7CB8605F-5579-48F8-AE24-35E40B749CFA}">
      <dgm:prSet phldrT="[Text]"/>
      <dgm:spPr/>
      <dgm:t>
        <a:bodyPr/>
        <a:lstStyle/>
        <a:p>
          <a:r>
            <a:rPr lang="en-US" dirty="0"/>
            <a:t>Velvet dries and comes off when antlers reach full size</a:t>
          </a:r>
        </a:p>
      </dgm:t>
    </dgm:pt>
    <dgm:pt modelId="{AE58365E-5DEF-4C52-9577-46F766A80CDA}" type="parTrans" cxnId="{24666E6E-0A4A-4453-A0C9-7E3B1F472F15}">
      <dgm:prSet/>
      <dgm:spPr/>
      <dgm:t>
        <a:bodyPr/>
        <a:lstStyle/>
        <a:p>
          <a:endParaRPr lang="en-US"/>
        </a:p>
      </dgm:t>
    </dgm:pt>
    <dgm:pt modelId="{3B444FA7-7C39-4085-930E-04BEBDA26DBB}" type="sibTrans" cxnId="{24666E6E-0A4A-4453-A0C9-7E3B1F472F15}">
      <dgm:prSet/>
      <dgm:spPr/>
      <dgm:t>
        <a:bodyPr/>
        <a:lstStyle/>
        <a:p>
          <a:endParaRPr lang="en-US"/>
        </a:p>
      </dgm:t>
    </dgm:pt>
    <dgm:pt modelId="{E074418D-5321-491B-9EFA-C4628E2637C5}">
      <dgm:prSet phldrT="[Text]"/>
      <dgm:spPr/>
      <dgm:t>
        <a:bodyPr/>
        <a:lstStyle/>
        <a:p>
          <a:r>
            <a:rPr lang="en-US"/>
            <a:t>Mating occurs</a:t>
          </a:r>
        </a:p>
      </dgm:t>
    </dgm:pt>
    <dgm:pt modelId="{7FF4BE5E-840C-485B-929C-FF0F13DBD50F}" type="parTrans" cxnId="{8D8B6C9B-56C3-47F4-AD5C-6D16AE7DD657}">
      <dgm:prSet/>
      <dgm:spPr/>
      <dgm:t>
        <a:bodyPr/>
        <a:lstStyle/>
        <a:p>
          <a:endParaRPr lang="en-US"/>
        </a:p>
      </dgm:t>
    </dgm:pt>
    <dgm:pt modelId="{73807198-610F-4CEE-A3BD-E7B663E2F306}" type="sibTrans" cxnId="{8D8B6C9B-56C3-47F4-AD5C-6D16AE7DD657}">
      <dgm:prSet/>
      <dgm:spPr/>
      <dgm:t>
        <a:bodyPr/>
        <a:lstStyle/>
        <a:p>
          <a:endParaRPr lang="en-US"/>
        </a:p>
      </dgm:t>
    </dgm:pt>
    <dgm:pt modelId="{D0BA2DA2-B725-4B49-A8DA-0FD9A63B6ED7}">
      <dgm:prSet phldrT="[Text]"/>
      <dgm:spPr/>
      <dgm:t>
        <a:bodyPr/>
        <a:lstStyle/>
        <a:p>
          <a:r>
            <a:rPr lang="en-US"/>
            <a:t>Bones weaken at antler attachment</a:t>
          </a:r>
        </a:p>
      </dgm:t>
    </dgm:pt>
    <dgm:pt modelId="{825E1873-B23F-4FBD-B061-1AC8FA4940B6}" type="parTrans" cxnId="{3A1E52EB-CCC7-4AAC-BE67-7642C327528C}">
      <dgm:prSet/>
      <dgm:spPr/>
      <dgm:t>
        <a:bodyPr/>
        <a:lstStyle/>
        <a:p>
          <a:endParaRPr lang="en-US"/>
        </a:p>
      </dgm:t>
    </dgm:pt>
    <dgm:pt modelId="{16A07F9E-3846-4AAD-95F8-78A39C233D27}" type="sibTrans" cxnId="{3A1E52EB-CCC7-4AAC-BE67-7642C327528C}">
      <dgm:prSet/>
      <dgm:spPr/>
      <dgm:t>
        <a:bodyPr/>
        <a:lstStyle/>
        <a:p>
          <a:endParaRPr lang="en-US"/>
        </a:p>
      </dgm:t>
    </dgm:pt>
    <dgm:pt modelId="{AB810393-698A-429C-BE5E-645335068584}">
      <dgm:prSet phldrT="[Text]"/>
      <dgm:spPr/>
      <dgm:t>
        <a:bodyPr/>
        <a:lstStyle/>
        <a:p>
          <a:r>
            <a:rPr lang="en-US"/>
            <a:t>Antlers almost immediately start to grow back</a:t>
          </a:r>
        </a:p>
      </dgm:t>
    </dgm:pt>
    <dgm:pt modelId="{61C49517-BA9B-4424-A1CD-4FFE344934AB}" type="parTrans" cxnId="{EFA73F78-0041-411C-AFA4-8FE3FB237323}">
      <dgm:prSet/>
      <dgm:spPr/>
      <dgm:t>
        <a:bodyPr/>
        <a:lstStyle/>
        <a:p>
          <a:endParaRPr lang="en-US"/>
        </a:p>
      </dgm:t>
    </dgm:pt>
    <dgm:pt modelId="{D175F715-EF62-4CCE-A960-DE71323462D2}" type="sibTrans" cxnId="{EFA73F78-0041-411C-AFA4-8FE3FB237323}">
      <dgm:prSet/>
      <dgm:spPr/>
      <dgm:t>
        <a:bodyPr/>
        <a:lstStyle/>
        <a:p>
          <a:endParaRPr lang="en-US"/>
        </a:p>
      </dgm:t>
    </dgm:pt>
    <dgm:pt modelId="{2B1D32A9-C56F-4F5A-8503-45505DF117FF}">
      <dgm:prSet/>
      <dgm:spPr/>
      <dgm:t>
        <a:bodyPr/>
        <a:lstStyle/>
        <a:p>
          <a:r>
            <a:rPr lang="en-US" dirty="0"/>
            <a:t>Rut starts Sept-Oct</a:t>
          </a:r>
        </a:p>
      </dgm:t>
    </dgm:pt>
    <dgm:pt modelId="{E6557875-4A57-4926-9BBB-0ED6C57E073B}" type="parTrans" cxnId="{8060080A-8E76-4975-BB86-4F2D0FA96BC7}">
      <dgm:prSet/>
      <dgm:spPr/>
      <dgm:t>
        <a:bodyPr/>
        <a:lstStyle/>
        <a:p>
          <a:endParaRPr lang="en-US"/>
        </a:p>
      </dgm:t>
    </dgm:pt>
    <dgm:pt modelId="{D132FA20-23B7-4DC9-890D-824300B05109}" type="sibTrans" cxnId="{8060080A-8E76-4975-BB86-4F2D0FA96BC7}">
      <dgm:prSet/>
      <dgm:spPr/>
      <dgm:t>
        <a:bodyPr/>
        <a:lstStyle/>
        <a:p>
          <a:endParaRPr lang="en-US"/>
        </a:p>
      </dgm:t>
    </dgm:pt>
    <dgm:pt modelId="{0550B1AF-9CB7-4A73-AB4C-51CDF26790A2}">
      <dgm:prSet/>
      <dgm:spPr/>
      <dgm:t>
        <a:bodyPr/>
        <a:lstStyle/>
        <a:p>
          <a:r>
            <a:rPr lang="en-US"/>
            <a:t>Antlers fall off</a:t>
          </a:r>
        </a:p>
      </dgm:t>
    </dgm:pt>
    <dgm:pt modelId="{068FCBB1-91E7-4932-9EE6-2A93533E179B}" type="parTrans" cxnId="{91DA9E20-F538-4E5F-9AAB-A3C2C819E724}">
      <dgm:prSet/>
      <dgm:spPr/>
      <dgm:t>
        <a:bodyPr/>
        <a:lstStyle/>
        <a:p>
          <a:endParaRPr lang="en-US"/>
        </a:p>
      </dgm:t>
    </dgm:pt>
    <dgm:pt modelId="{713940B7-6288-4955-AB5F-8970F0986D3F}" type="sibTrans" cxnId="{91DA9E20-F538-4E5F-9AAB-A3C2C819E724}">
      <dgm:prSet/>
      <dgm:spPr/>
      <dgm:t>
        <a:bodyPr/>
        <a:lstStyle/>
        <a:p>
          <a:endParaRPr lang="en-US"/>
        </a:p>
      </dgm:t>
    </dgm:pt>
    <dgm:pt modelId="{7068C10B-DBE7-458E-A75E-A6BAD3327081}">
      <dgm:prSet/>
      <dgm:spPr/>
      <dgm:t>
        <a:bodyPr/>
        <a:lstStyle/>
        <a:p>
          <a:r>
            <a:rPr lang="en-US"/>
            <a:t>Males guard harems</a:t>
          </a:r>
        </a:p>
      </dgm:t>
    </dgm:pt>
    <dgm:pt modelId="{FAFC33BC-6582-45F0-8452-F9778DF87E9C}" type="parTrans" cxnId="{06677E4A-061E-4194-B51A-DECBB8EA5C3B}">
      <dgm:prSet/>
      <dgm:spPr/>
      <dgm:t>
        <a:bodyPr/>
        <a:lstStyle/>
        <a:p>
          <a:endParaRPr lang="en-US"/>
        </a:p>
      </dgm:t>
    </dgm:pt>
    <dgm:pt modelId="{37385B3C-B113-40C0-922B-D84BEBFE0FFC}" type="sibTrans" cxnId="{06677E4A-061E-4194-B51A-DECBB8EA5C3B}">
      <dgm:prSet/>
      <dgm:spPr/>
      <dgm:t>
        <a:bodyPr/>
        <a:lstStyle/>
        <a:p>
          <a:endParaRPr lang="en-US"/>
        </a:p>
      </dgm:t>
    </dgm:pt>
    <dgm:pt modelId="{A8B73F9B-A672-44E5-969D-AF6418252617}">
      <dgm:prSet/>
      <dgm:spPr/>
      <dgm:t>
        <a:bodyPr/>
        <a:lstStyle/>
        <a:p>
          <a:r>
            <a:rPr lang="en-US"/>
            <a:t>Bulls leave cows and herds disperse</a:t>
          </a:r>
        </a:p>
      </dgm:t>
    </dgm:pt>
    <dgm:pt modelId="{C18C470D-1369-4F14-AE3F-6DD86544A666}" type="parTrans" cxnId="{B4E38516-CEDC-4156-93C8-23C4933C0BC5}">
      <dgm:prSet/>
      <dgm:spPr/>
      <dgm:t>
        <a:bodyPr/>
        <a:lstStyle/>
        <a:p>
          <a:endParaRPr lang="en-US"/>
        </a:p>
      </dgm:t>
    </dgm:pt>
    <dgm:pt modelId="{BE956368-C298-423C-8BDC-4AE94FD61C6F}" type="sibTrans" cxnId="{B4E38516-CEDC-4156-93C8-23C4933C0BC5}">
      <dgm:prSet/>
      <dgm:spPr/>
      <dgm:t>
        <a:bodyPr/>
        <a:lstStyle/>
        <a:p>
          <a:endParaRPr lang="en-US"/>
        </a:p>
      </dgm:t>
    </dgm:pt>
    <dgm:pt modelId="{41EF16B4-4E4E-4A5A-9DB6-9583220BAA48}" type="pres">
      <dgm:prSet presAssocID="{488A2488-998F-445F-A991-DE1AA3D3A8CC}" presName="Name0" presStyleCnt="0">
        <dgm:presLayoutVars>
          <dgm:dir/>
          <dgm:resizeHandles val="exact"/>
        </dgm:presLayoutVars>
      </dgm:prSet>
      <dgm:spPr/>
    </dgm:pt>
    <dgm:pt modelId="{2F4901DE-1EA2-4E79-BB8C-CC5622BF10A7}" type="pres">
      <dgm:prSet presAssocID="{488A2488-998F-445F-A991-DE1AA3D3A8CC}" presName="cycle" presStyleCnt="0"/>
      <dgm:spPr/>
    </dgm:pt>
    <dgm:pt modelId="{5C9B7C0F-7D94-42BB-BEC4-15D7DDD62AA1}" type="pres">
      <dgm:prSet presAssocID="{6EFBC6B0-59E4-4554-9826-7C6D142FF09C}" presName="nodeFirstNode" presStyleLbl="node1" presStyleIdx="0" presStyleCnt="9">
        <dgm:presLayoutVars>
          <dgm:bulletEnabled val="1"/>
        </dgm:presLayoutVars>
      </dgm:prSet>
      <dgm:spPr/>
    </dgm:pt>
    <dgm:pt modelId="{6CCBD539-0636-4BF0-B021-9FACBEB422EF}" type="pres">
      <dgm:prSet presAssocID="{AE8556CD-D7E5-483F-A6E3-4AAC841AEA68}" presName="sibTransFirstNode" presStyleLbl="bgShp" presStyleIdx="0" presStyleCnt="1"/>
      <dgm:spPr/>
    </dgm:pt>
    <dgm:pt modelId="{4FA4D33D-2888-4FF9-A008-698C0E5E616C}" type="pres">
      <dgm:prSet presAssocID="{7CB8605F-5579-48F8-AE24-35E40B749CFA}" presName="nodeFollowingNodes" presStyleLbl="node1" presStyleIdx="1" presStyleCnt="9">
        <dgm:presLayoutVars>
          <dgm:bulletEnabled val="1"/>
        </dgm:presLayoutVars>
      </dgm:prSet>
      <dgm:spPr/>
    </dgm:pt>
    <dgm:pt modelId="{FAE6E6D5-40B2-44B3-8130-8507CBDB0DF7}" type="pres">
      <dgm:prSet presAssocID="{2B1D32A9-C56F-4F5A-8503-45505DF117FF}" presName="nodeFollowingNodes" presStyleLbl="node1" presStyleIdx="2" presStyleCnt="9">
        <dgm:presLayoutVars>
          <dgm:bulletEnabled val="1"/>
        </dgm:presLayoutVars>
      </dgm:prSet>
      <dgm:spPr/>
    </dgm:pt>
    <dgm:pt modelId="{5D620189-ED04-4FCC-89C5-0D2128982A3B}" type="pres">
      <dgm:prSet presAssocID="{7068C10B-DBE7-458E-A75E-A6BAD3327081}" presName="nodeFollowingNodes" presStyleLbl="node1" presStyleIdx="3" presStyleCnt="9">
        <dgm:presLayoutVars>
          <dgm:bulletEnabled val="1"/>
        </dgm:presLayoutVars>
      </dgm:prSet>
      <dgm:spPr/>
    </dgm:pt>
    <dgm:pt modelId="{C1F52CDF-53B5-47FE-BC73-05FDAC75DA07}" type="pres">
      <dgm:prSet presAssocID="{E074418D-5321-491B-9EFA-C4628E2637C5}" presName="nodeFollowingNodes" presStyleLbl="node1" presStyleIdx="4" presStyleCnt="9">
        <dgm:presLayoutVars>
          <dgm:bulletEnabled val="1"/>
        </dgm:presLayoutVars>
      </dgm:prSet>
      <dgm:spPr/>
    </dgm:pt>
    <dgm:pt modelId="{47A2EEEB-6FE2-45B7-A459-F01F5F05FE49}" type="pres">
      <dgm:prSet presAssocID="{A8B73F9B-A672-44E5-969D-AF6418252617}" presName="nodeFollowingNodes" presStyleLbl="node1" presStyleIdx="5" presStyleCnt="9">
        <dgm:presLayoutVars>
          <dgm:bulletEnabled val="1"/>
        </dgm:presLayoutVars>
      </dgm:prSet>
      <dgm:spPr/>
    </dgm:pt>
    <dgm:pt modelId="{B692DEE5-6D2B-4F24-8810-4AFF0719B1DA}" type="pres">
      <dgm:prSet presAssocID="{D0BA2DA2-B725-4B49-A8DA-0FD9A63B6ED7}" presName="nodeFollowingNodes" presStyleLbl="node1" presStyleIdx="6" presStyleCnt="9">
        <dgm:presLayoutVars>
          <dgm:bulletEnabled val="1"/>
        </dgm:presLayoutVars>
      </dgm:prSet>
      <dgm:spPr/>
    </dgm:pt>
    <dgm:pt modelId="{D36503F2-1DC0-40D3-9416-527195FF7D4D}" type="pres">
      <dgm:prSet presAssocID="{0550B1AF-9CB7-4A73-AB4C-51CDF26790A2}" presName="nodeFollowingNodes" presStyleLbl="node1" presStyleIdx="7" presStyleCnt="9">
        <dgm:presLayoutVars>
          <dgm:bulletEnabled val="1"/>
        </dgm:presLayoutVars>
      </dgm:prSet>
      <dgm:spPr/>
    </dgm:pt>
    <dgm:pt modelId="{E477703B-40FC-40A6-8F46-A0895A4DEE8C}" type="pres">
      <dgm:prSet presAssocID="{AB810393-698A-429C-BE5E-645335068584}" presName="nodeFollowingNodes" presStyleLbl="node1" presStyleIdx="8" presStyleCnt="9">
        <dgm:presLayoutVars>
          <dgm:bulletEnabled val="1"/>
        </dgm:presLayoutVars>
      </dgm:prSet>
      <dgm:spPr/>
    </dgm:pt>
  </dgm:ptLst>
  <dgm:cxnLst>
    <dgm:cxn modelId="{F26B6400-E327-4B61-A387-9C4C1EBE6CD1}" type="presOf" srcId="{7068C10B-DBE7-458E-A75E-A6BAD3327081}" destId="{5D620189-ED04-4FCC-89C5-0D2128982A3B}" srcOrd="0" destOrd="0" presId="urn:microsoft.com/office/officeart/2005/8/layout/cycle3"/>
    <dgm:cxn modelId="{4A49EB05-7E5E-4FF4-B540-76216831510C}" type="presOf" srcId="{AB810393-698A-429C-BE5E-645335068584}" destId="{E477703B-40FC-40A6-8F46-A0895A4DEE8C}" srcOrd="0" destOrd="0" presId="urn:microsoft.com/office/officeart/2005/8/layout/cycle3"/>
    <dgm:cxn modelId="{8060080A-8E76-4975-BB86-4F2D0FA96BC7}" srcId="{488A2488-998F-445F-A991-DE1AA3D3A8CC}" destId="{2B1D32A9-C56F-4F5A-8503-45505DF117FF}" srcOrd="2" destOrd="0" parTransId="{E6557875-4A57-4926-9BBB-0ED6C57E073B}" sibTransId="{D132FA20-23B7-4DC9-890D-824300B05109}"/>
    <dgm:cxn modelId="{61D4450A-70B3-46F0-9732-9C46B39A24AF}" type="presOf" srcId="{AE8556CD-D7E5-483F-A6E3-4AAC841AEA68}" destId="{6CCBD539-0636-4BF0-B021-9FACBEB422EF}" srcOrd="0" destOrd="0" presId="urn:microsoft.com/office/officeart/2005/8/layout/cycle3"/>
    <dgm:cxn modelId="{5C93120D-C2C5-48DC-8138-D2852965ECD9}" type="presOf" srcId="{A8B73F9B-A672-44E5-969D-AF6418252617}" destId="{47A2EEEB-6FE2-45B7-A459-F01F5F05FE49}" srcOrd="0" destOrd="0" presId="urn:microsoft.com/office/officeart/2005/8/layout/cycle3"/>
    <dgm:cxn modelId="{B4E38516-CEDC-4156-93C8-23C4933C0BC5}" srcId="{488A2488-998F-445F-A991-DE1AA3D3A8CC}" destId="{A8B73F9B-A672-44E5-969D-AF6418252617}" srcOrd="5" destOrd="0" parTransId="{C18C470D-1369-4F14-AE3F-6DD86544A666}" sibTransId="{BE956368-C298-423C-8BDC-4AE94FD61C6F}"/>
    <dgm:cxn modelId="{91DA9E20-F538-4E5F-9AAB-A3C2C819E724}" srcId="{488A2488-998F-445F-A991-DE1AA3D3A8CC}" destId="{0550B1AF-9CB7-4A73-AB4C-51CDF26790A2}" srcOrd="7" destOrd="0" parTransId="{068FCBB1-91E7-4932-9EE6-2A93533E179B}" sibTransId="{713940B7-6288-4955-AB5F-8970F0986D3F}"/>
    <dgm:cxn modelId="{B4A7612A-322B-4D1A-B59A-EDF2AD487336}" type="presOf" srcId="{6EFBC6B0-59E4-4554-9826-7C6D142FF09C}" destId="{5C9B7C0F-7D94-42BB-BEC4-15D7DDD62AA1}" srcOrd="0" destOrd="0" presId="urn:microsoft.com/office/officeart/2005/8/layout/cycle3"/>
    <dgm:cxn modelId="{FC001E45-9E13-43F7-A38B-A46C47DA2653}" type="presOf" srcId="{488A2488-998F-445F-A991-DE1AA3D3A8CC}" destId="{41EF16B4-4E4E-4A5A-9DB6-9583220BAA48}" srcOrd="0" destOrd="0" presId="urn:microsoft.com/office/officeart/2005/8/layout/cycle3"/>
    <dgm:cxn modelId="{06677E4A-061E-4194-B51A-DECBB8EA5C3B}" srcId="{488A2488-998F-445F-A991-DE1AA3D3A8CC}" destId="{7068C10B-DBE7-458E-A75E-A6BAD3327081}" srcOrd="3" destOrd="0" parTransId="{FAFC33BC-6582-45F0-8452-F9778DF87E9C}" sibTransId="{37385B3C-B113-40C0-922B-D84BEBFE0FFC}"/>
    <dgm:cxn modelId="{D2BAB64D-AEB8-404C-A12B-AD24D1609D42}" type="presOf" srcId="{0550B1AF-9CB7-4A73-AB4C-51CDF26790A2}" destId="{D36503F2-1DC0-40D3-9416-527195FF7D4D}" srcOrd="0" destOrd="0" presId="urn:microsoft.com/office/officeart/2005/8/layout/cycle3"/>
    <dgm:cxn modelId="{24666E6E-0A4A-4453-A0C9-7E3B1F472F15}" srcId="{488A2488-998F-445F-A991-DE1AA3D3A8CC}" destId="{7CB8605F-5579-48F8-AE24-35E40B749CFA}" srcOrd="1" destOrd="0" parTransId="{AE58365E-5DEF-4C52-9577-46F766A80CDA}" sibTransId="{3B444FA7-7C39-4085-930E-04BEBDA26DBB}"/>
    <dgm:cxn modelId="{D62D9F75-AF88-4B18-8922-232A80F38E1E}" type="presOf" srcId="{7CB8605F-5579-48F8-AE24-35E40B749CFA}" destId="{4FA4D33D-2888-4FF9-A008-698C0E5E616C}" srcOrd="0" destOrd="0" presId="urn:microsoft.com/office/officeart/2005/8/layout/cycle3"/>
    <dgm:cxn modelId="{EFA73F78-0041-411C-AFA4-8FE3FB237323}" srcId="{488A2488-998F-445F-A991-DE1AA3D3A8CC}" destId="{AB810393-698A-429C-BE5E-645335068584}" srcOrd="8" destOrd="0" parTransId="{61C49517-BA9B-4424-A1CD-4FFE344934AB}" sibTransId="{D175F715-EF62-4CCE-A960-DE71323462D2}"/>
    <dgm:cxn modelId="{9F404F83-2D00-43C6-B021-10C86D3E6C19}" type="presOf" srcId="{E074418D-5321-491B-9EFA-C4628E2637C5}" destId="{C1F52CDF-53B5-47FE-BC73-05FDAC75DA07}" srcOrd="0" destOrd="0" presId="urn:microsoft.com/office/officeart/2005/8/layout/cycle3"/>
    <dgm:cxn modelId="{8B38928E-3796-4B19-A94E-CBF75424B03B}" type="presOf" srcId="{2B1D32A9-C56F-4F5A-8503-45505DF117FF}" destId="{FAE6E6D5-40B2-44B3-8130-8507CBDB0DF7}" srcOrd="0" destOrd="0" presId="urn:microsoft.com/office/officeart/2005/8/layout/cycle3"/>
    <dgm:cxn modelId="{8D8B6C9B-56C3-47F4-AD5C-6D16AE7DD657}" srcId="{488A2488-998F-445F-A991-DE1AA3D3A8CC}" destId="{E074418D-5321-491B-9EFA-C4628E2637C5}" srcOrd="4" destOrd="0" parTransId="{7FF4BE5E-840C-485B-929C-FF0F13DBD50F}" sibTransId="{73807198-610F-4CEE-A3BD-E7B663E2F306}"/>
    <dgm:cxn modelId="{EB7531D0-DFF4-47E5-A801-6FB582E666C6}" type="presOf" srcId="{D0BA2DA2-B725-4B49-A8DA-0FD9A63B6ED7}" destId="{B692DEE5-6D2B-4F24-8810-4AFF0719B1DA}" srcOrd="0" destOrd="0" presId="urn:microsoft.com/office/officeart/2005/8/layout/cycle3"/>
    <dgm:cxn modelId="{DD9C56D6-6065-4331-A97E-C355C95334FF}" srcId="{488A2488-998F-445F-A991-DE1AA3D3A8CC}" destId="{6EFBC6B0-59E4-4554-9826-7C6D142FF09C}" srcOrd="0" destOrd="0" parTransId="{A3F50105-D150-44B9-9DF9-86260276499E}" sibTransId="{AE8556CD-D7E5-483F-A6E3-4AAC841AEA68}"/>
    <dgm:cxn modelId="{3A1E52EB-CCC7-4AAC-BE67-7642C327528C}" srcId="{488A2488-998F-445F-A991-DE1AA3D3A8CC}" destId="{D0BA2DA2-B725-4B49-A8DA-0FD9A63B6ED7}" srcOrd="6" destOrd="0" parTransId="{825E1873-B23F-4FBD-B061-1AC8FA4940B6}" sibTransId="{16A07F9E-3846-4AAD-95F8-78A39C233D27}"/>
    <dgm:cxn modelId="{A43D313C-6A79-4C26-935A-DE65382E3311}" type="presParOf" srcId="{41EF16B4-4E4E-4A5A-9DB6-9583220BAA48}" destId="{2F4901DE-1EA2-4E79-BB8C-CC5622BF10A7}" srcOrd="0" destOrd="0" presId="urn:microsoft.com/office/officeart/2005/8/layout/cycle3"/>
    <dgm:cxn modelId="{ED39E5D2-21B1-40EE-8AA3-5E58EA5B64A3}" type="presParOf" srcId="{2F4901DE-1EA2-4E79-BB8C-CC5622BF10A7}" destId="{5C9B7C0F-7D94-42BB-BEC4-15D7DDD62AA1}" srcOrd="0" destOrd="0" presId="urn:microsoft.com/office/officeart/2005/8/layout/cycle3"/>
    <dgm:cxn modelId="{E4042EE7-3F6F-45D9-AE51-1650BCCB34BD}" type="presParOf" srcId="{2F4901DE-1EA2-4E79-BB8C-CC5622BF10A7}" destId="{6CCBD539-0636-4BF0-B021-9FACBEB422EF}" srcOrd="1" destOrd="0" presId="urn:microsoft.com/office/officeart/2005/8/layout/cycle3"/>
    <dgm:cxn modelId="{F0E078F9-0C04-4835-98FB-DFC6FA36F161}" type="presParOf" srcId="{2F4901DE-1EA2-4E79-BB8C-CC5622BF10A7}" destId="{4FA4D33D-2888-4FF9-A008-698C0E5E616C}" srcOrd="2" destOrd="0" presId="urn:microsoft.com/office/officeart/2005/8/layout/cycle3"/>
    <dgm:cxn modelId="{9478395A-AF43-4682-B67D-47BE2BD69937}" type="presParOf" srcId="{2F4901DE-1EA2-4E79-BB8C-CC5622BF10A7}" destId="{FAE6E6D5-40B2-44B3-8130-8507CBDB0DF7}" srcOrd="3" destOrd="0" presId="urn:microsoft.com/office/officeart/2005/8/layout/cycle3"/>
    <dgm:cxn modelId="{E8D64D76-A42B-4CEC-95A1-C1C4E1E7663E}" type="presParOf" srcId="{2F4901DE-1EA2-4E79-BB8C-CC5622BF10A7}" destId="{5D620189-ED04-4FCC-89C5-0D2128982A3B}" srcOrd="4" destOrd="0" presId="urn:microsoft.com/office/officeart/2005/8/layout/cycle3"/>
    <dgm:cxn modelId="{C272A29E-A111-4402-948C-07FBF377E4B9}" type="presParOf" srcId="{2F4901DE-1EA2-4E79-BB8C-CC5622BF10A7}" destId="{C1F52CDF-53B5-47FE-BC73-05FDAC75DA07}" srcOrd="5" destOrd="0" presId="urn:microsoft.com/office/officeart/2005/8/layout/cycle3"/>
    <dgm:cxn modelId="{5907B729-A9B8-40DA-930A-AA53DE4FF0A9}" type="presParOf" srcId="{2F4901DE-1EA2-4E79-BB8C-CC5622BF10A7}" destId="{47A2EEEB-6FE2-45B7-A459-F01F5F05FE49}" srcOrd="6" destOrd="0" presId="urn:microsoft.com/office/officeart/2005/8/layout/cycle3"/>
    <dgm:cxn modelId="{AC9688DC-65F2-46E5-BFFB-631E6B97C21A}" type="presParOf" srcId="{2F4901DE-1EA2-4E79-BB8C-CC5622BF10A7}" destId="{B692DEE5-6D2B-4F24-8810-4AFF0719B1DA}" srcOrd="7" destOrd="0" presId="urn:microsoft.com/office/officeart/2005/8/layout/cycle3"/>
    <dgm:cxn modelId="{621E9341-CA3D-4146-841F-E9524CC3B823}" type="presParOf" srcId="{2F4901DE-1EA2-4E79-BB8C-CC5622BF10A7}" destId="{D36503F2-1DC0-40D3-9416-527195FF7D4D}" srcOrd="8" destOrd="0" presId="urn:microsoft.com/office/officeart/2005/8/layout/cycle3"/>
    <dgm:cxn modelId="{89CE307D-9240-4410-BB6B-27A96297113B}" type="presParOf" srcId="{2F4901DE-1EA2-4E79-BB8C-CC5622BF10A7}" destId="{E477703B-40FC-40A6-8F46-A0895A4DEE8C}" srcOrd="9"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444A94-EA05-48A3-8F2C-46A696D7C228}"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n-US"/>
        </a:p>
      </dgm:t>
    </dgm:pt>
    <dgm:pt modelId="{0FAFBF45-8CFF-42BC-A10E-A12DC3D2C2B7}">
      <dgm:prSet phldrT="[Text]"/>
      <dgm:spPr/>
      <dgm:t>
        <a:bodyPr/>
        <a:lstStyle/>
        <a:p>
          <a:r>
            <a:rPr lang="en-US"/>
            <a:t>Rut Oct-Jan</a:t>
          </a:r>
        </a:p>
      </dgm:t>
    </dgm:pt>
    <dgm:pt modelId="{1C9B765E-1604-499B-AC32-A4E40CC8E303}" type="parTrans" cxnId="{6ADDF21A-1C9D-4F74-8D44-8FF7ABEBC66C}">
      <dgm:prSet/>
      <dgm:spPr/>
      <dgm:t>
        <a:bodyPr/>
        <a:lstStyle/>
        <a:p>
          <a:endParaRPr lang="en-US"/>
        </a:p>
      </dgm:t>
    </dgm:pt>
    <dgm:pt modelId="{C8B77750-3FF2-405F-B00C-CDEC37648F6A}" type="sibTrans" cxnId="{6ADDF21A-1C9D-4F74-8D44-8FF7ABEBC66C}">
      <dgm:prSet/>
      <dgm:spPr/>
      <dgm:t>
        <a:bodyPr/>
        <a:lstStyle/>
        <a:p>
          <a:endParaRPr lang="en-US"/>
        </a:p>
      </dgm:t>
    </dgm:pt>
    <dgm:pt modelId="{776EBBFF-3BD1-426D-9924-919BAB34CEB0}">
      <dgm:prSet phldrT="[Text]"/>
      <dgm:spPr/>
      <dgm:t>
        <a:bodyPr/>
        <a:lstStyle/>
        <a:p>
          <a:r>
            <a:rPr lang="en-US"/>
            <a:t>Males guard females</a:t>
          </a:r>
        </a:p>
      </dgm:t>
    </dgm:pt>
    <dgm:pt modelId="{CA6CAC81-11EC-4192-826A-82DB698960A0}" type="parTrans" cxnId="{A0401DBC-9C32-4E5F-A0F8-203EDD5E6E0E}">
      <dgm:prSet/>
      <dgm:spPr/>
      <dgm:t>
        <a:bodyPr/>
        <a:lstStyle/>
        <a:p>
          <a:endParaRPr lang="en-US"/>
        </a:p>
      </dgm:t>
    </dgm:pt>
    <dgm:pt modelId="{63422193-ECF9-469E-ABEA-C50579867C91}" type="sibTrans" cxnId="{A0401DBC-9C32-4E5F-A0F8-203EDD5E6E0E}">
      <dgm:prSet/>
      <dgm:spPr/>
      <dgm:t>
        <a:bodyPr/>
        <a:lstStyle/>
        <a:p>
          <a:endParaRPr lang="en-US"/>
        </a:p>
      </dgm:t>
    </dgm:pt>
    <dgm:pt modelId="{7F264722-645D-40E2-89E0-FC04754B1D4A}">
      <dgm:prSet phldrT="[Text]"/>
      <dgm:spPr/>
      <dgm:t>
        <a:bodyPr/>
        <a:lstStyle/>
        <a:p>
          <a:r>
            <a:rPr lang="en-US"/>
            <a:t>Mating</a:t>
          </a:r>
        </a:p>
      </dgm:t>
    </dgm:pt>
    <dgm:pt modelId="{003217B7-E56C-4BD2-BECF-BF6A76C97894}" type="parTrans" cxnId="{9964FEBD-A37E-4E84-A623-BFEEBC938957}">
      <dgm:prSet/>
      <dgm:spPr/>
      <dgm:t>
        <a:bodyPr/>
        <a:lstStyle/>
        <a:p>
          <a:endParaRPr lang="en-US"/>
        </a:p>
      </dgm:t>
    </dgm:pt>
    <dgm:pt modelId="{30FA8A61-FA6E-4B27-A512-C72F5ADD9951}" type="sibTrans" cxnId="{9964FEBD-A37E-4E84-A623-BFEEBC938957}">
      <dgm:prSet/>
      <dgm:spPr/>
      <dgm:t>
        <a:bodyPr/>
        <a:lstStyle/>
        <a:p>
          <a:endParaRPr lang="en-US"/>
        </a:p>
      </dgm:t>
    </dgm:pt>
    <dgm:pt modelId="{05FEAF43-D349-469E-A137-E7B74287D0DF}">
      <dgm:prSet phldrT="[Text]"/>
      <dgm:spPr/>
      <dgm:t>
        <a:bodyPr/>
        <a:lstStyle/>
        <a:p>
          <a:r>
            <a:rPr lang="en-US"/>
            <a:t>Males disperse from females</a:t>
          </a:r>
        </a:p>
      </dgm:t>
    </dgm:pt>
    <dgm:pt modelId="{0B3A471C-A1E7-46C9-AD58-E2B6E5412CD7}" type="parTrans" cxnId="{0F961765-4817-4E63-8712-10A7AF661CF7}">
      <dgm:prSet/>
      <dgm:spPr/>
      <dgm:t>
        <a:bodyPr/>
        <a:lstStyle/>
        <a:p>
          <a:endParaRPr lang="en-US"/>
        </a:p>
      </dgm:t>
    </dgm:pt>
    <dgm:pt modelId="{2C4CA4A5-9830-45FE-84F6-F286BA1F5D0E}" type="sibTrans" cxnId="{0F961765-4817-4E63-8712-10A7AF661CF7}">
      <dgm:prSet/>
      <dgm:spPr/>
      <dgm:t>
        <a:bodyPr/>
        <a:lstStyle/>
        <a:p>
          <a:endParaRPr lang="en-US"/>
        </a:p>
      </dgm:t>
    </dgm:pt>
    <dgm:pt modelId="{423E08F9-E97D-4C0A-B475-FFA82A50B217}">
      <dgm:prSet phldrT="[Text]"/>
      <dgm:spPr/>
      <dgm:t>
        <a:bodyPr/>
        <a:lstStyle/>
        <a:p>
          <a:r>
            <a:rPr lang="en-US" dirty="0"/>
            <a:t>Lambs are born in April-June</a:t>
          </a:r>
        </a:p>
      </dgm:t>
    </dgm:pt>
    <dgm:pt modelId="{E228A8B6-151D-496F-B742-DDCF8A558CF4}" type="parTrans" cxnId="{65083F24-69C0-40D5-AAF1-5987E41F7FBD}">
      <dgm:prSet/>
      <dgm:spPr/>
      <dgm:t>
        <a:bodyPr/>
        <a:lstStyle/>
        <a:p>
          <a:endParaRPr lang="en-US"/>
        </a:p>
      </dgm:t>
    </dgm:pt>
    <dgm:pt modelId="{4C88E521-C6DD-4158-BBB4-BBC63CACCEBC}" type="sibTrans" cxnId="{65083F24-69C0-40D5-AAF1-5987E41F7FBD}">
      <dgm:prSet/>
      <dgm:spPr/>
      <dgm:t>
        <a:bodyPr/>
        <a:lstStyle/>
        <a:p>
          <a:endParaRPr lang="en-US"/>
        </a:p>
      </dgm:t>
    </dgm:pt>
    <dgm:pt modelId="{C1DFDBAA-9E40-463F-9A5B-17D827FA4717}" type="pres">
      <dgm:prSet presAssocID="{4E444A94-EA05-48A3-8F2C-46A696D7C228}" presName="Name0" presStyleCnt="0">
        <dgm:presLayoutVars>
          <dgm:dir/>
          <dgm:resizeHandles val="exact"/>
        </dgm:presLayoutVars>
      </dgm:prSet>
      <dgm:spPr/>
    </dgm:pt>
    <dgm:pt modelId="{2B1A51D5-4734-43C4-8F39-B88897158E35}" type="pres">
      <dgm:prSet presAssocID="{4E444A94-EA05-48A3-8F2C-46A696D7C228}" presName="cycle" presStyleCnt="0"/>
      <dgm:spPr/>
    </dgm:pt>
    <dgm:pt modelId="{64B16E44-9A24-4221-AD6E-9C4FE23AA3C0}" type="pres">
      <dgm:prSet presAssocID="{0FAFBF45-8CFF-42BC-A10E-A12DC3D2C2B7}" presName="nodeFirstNode" presStyleLbl="node1" presStyleIdx="0" presStyleCnt="5">
        <dgm:presLayoutVars>
          <dgm:bulletEnabled val="1"/>
        </dgm:presLayoutVars>
      </dgm:prSet>
      <dgm:spPr/>
    </dgm:pt>
    <dgm:pt modelId="{2D29D6CD-F0DB-4037-9702-6358279402A2}" type="pres">
      <dgm:prSet presAssocID="{C8B77750-3FF2-405F-B00C-CDEC37648F6A}" presName="sibTransFirstNode" presStyleLbl="bgShp" presStyleIdx="0" presStyleCnt="1"/>
      <dgm:spPr/>
    </dgm:pt>
    <dgm:pt modelId="{D6C7E0BD-75EF-4848-AE3C-594BC50B648F}" type="pres">
      <dgm:prSet presAssocID="{776EBBFF-3BD1-426D-9924-919BAB34CEB0}" presName="nodeFollowingNodes" presStyleLbl="node1" presStyleIdx="1" presStyleCnt="5" custRadScaleRad="100577" custRadScaleInc="178">
        <dgm:presLayoutVars>
          <dgm:bulletEnabled val="1"/>
        </dgm:presLayoutVars>
      </dgm:prSet>
      <dgm:spPr/>
    </dgm:pt>
    <dgm:pt modelId="{B5D407DB-BCE9-4FBA-8C11-3461C618C030}" type="pres">
      <dgm:prSet presAssocID="{7F264722-645D-40E2-89E0-FC04754B1D4A}" presName="nodeFollowingNodes" presStyleLbl="node1" presStyleIdx="2" presStyleCnt="5">
        <dgm:presLayoutVars>
          <dgm:bulletEnabled val="1"/>
        </dgm:presLayoutVars>
      </dgm:prSet>
      <dgm:spPr/>
    </dgm:pt>
    <dgm:pt modelId="{309DC8B9-FA67-4B70-AC48-917B5C8D8C30}" type="pres">
      <dgm:prSet presAssocID="{05FEAF43-D349-469E-A137-E7B74287D0DF}" presName="nodeFollowingNodes" presStyleLbl="node1" presStyleIdx="3" presStyleCnt="5">
        <dgm:presLayoutVars>
          <dgm:bulletEnabled val="1"/>
        </dgm:presLayoutVars>
      </dgm:prSet>
      <dgm:spPr/>
    </dgm:pt>
    <dgm:pt modelId="{D30FDA5D-B8A1-48B9-B200-D1C828A14805}" type="pres">
      <dgm:prSet presAssocID="{423E08F9-E97D-4C0A-B475-FFA82A50B217}" presName="nodeFollowingNodes" presStyleLbl="node1" presStyleIdx="4" presStyleCnt="5">
        <dgm:presLayoutVars>
          <dgm:bulletEnabled val="1"/>
        </dgm:presLayoutVars>
      </dgm:prSet>
      <dgm:spPr/>
    </dgm:pt>
  </dgm:ptLst>
  <dgm:cxnLst>
    <dgm:cxn modelId="{B03C960D-9993-4907-9CF4-9F2A2FD9B2C8}" type="presOf" srcId="{423E08F9-E97D-4C0A-B475-FFA82A50B217}" destId="{D30FDA5D-B8A1-48B9-B200-D1C828A14805}" srcOrd="0" destOrd="0" presId="urn:microsoft.com/office/officeart/2005/8/layout/cycle3"/>
    <dgm:cxn modelId="{6ADDF21A-1C9D-4F74-8D44-8FF7ABEBC66C}" srcId="{4E444A94-EA05-48A3-8F2C-46A696D7C228}" destId="{0FAFBF45-8CFF-42BC-A10E-A12DC3D2C2B7}" srcOrd="0" destOrd="0" parTransId="{1C9B765E-1604-499B-AC32-A4E40CC8E303}" sibTransId="{C8B77750-3FF2-405F-B00C-CDEC37648F6A}"/>
    <dgm:cxn modelId="{610FBE1E-F534-44E0-96B8-54BF68166112}" type="presOf" srcId="{0FAFBF45-8CFF-42BC-A10E-A12DC3D2C2B7}" destId="{64B16E44-9A24-4221-AD6E-9C4FE23AA3C0}" srcOrd="0" destOrd="0" presId="urn:microsoft.com/office/officeart/2005/8/layout/cycle3"/>
    <dgm:cxn modelId="{65083F24-69C0-40D5-AAF1-5987E41F7FBD}" srcId="{4E444A94-EA05-48A3-8F2C-46A696D7C228}" destId="{423E08F9-E97D-4C0A-B475-FFA82A50B217}" srcOrd="4" destOrd="0" parTransId="{E228A8B6-151D-496F-B742-DDCF8A558CF4}" sibTransId="{4C88E521-C6DD-4158-BBB4-BBC63CACCEBC}"/>
    <dgm:cxn modelId="{0F961765-4817-4E63-8712-10A7AF661CF7}" srcId="{4E444A94-EA05-48A3-8F2C-46A696D7C228}" destId="{05FEAF43-D349-469E-A137-E7B74287D0DF}" srcOrd="3" destOrd="0" parTransId="{0B3A471C-A1E7-46C9-AD58-E2B6E5412CD7}" sibTransId="{2C4CA4A5-9830-45FE-84F6-F286BA1F5D0E}"/>
    <dgm:cxn modelId="{CDDE6C85-7E81-4D0E-B6EE-B7B09C9F6F4E}" type="presOf" srcId="{4E444A94-EA05-48A3-8F2C-46A696D7C228}" destId="{C1DFDBAA-9E40-463F-9A5B-17D827FA4717}" srcOrd="0" destOrd="0" presId="urn:microsoft.com/office/officeart/2005/8/layout/cycle3"/>
    <dgm:cxn modelId="{91657287-AA2F-4C7B-8297-148DC6550850}" type="presOf" srcId="{776EBBFF-3BD1-426D-9924-919BAB34CEB0}" destId="{D6C7E0BD-75EF-4848-AE3C-594BC50B648F}" srcOrd="0" destOrd="0" presId="urn:microsoft.com/office/officeart/2005/8/layout/cycle3"/>
    <dgm:cxn modelId="{A0401DBC-9C32-4E5F-A0F8-203EDD5E6E0E}" srcId="{4E444A94-EA05-48A3-8F2C-46A696D7C228}" destId="{776EBBFF-3BD1-426D-9924-919BAB34CEB0}" srcOrd="1" destOrd="0" parTransId="{CA6CAC81-11EC-4192-826A-82DB698960A0}" sibTransId="{63422193-ECF9-469E-ABEA-C50579867C91}"/>
    <dgm:cxn modelId="{9964FEBD-A37E-4E84-A623-BFEEBC938957}" srcId="{4E444A94-EA05-48A3-8F2C-46A696D7C228}" destId="{7F264722-645D-40E2-89E0-FC04754B1D4A}" srcOrd="2" destOrd="0" parTransId="{003217B7-E56C-4BD2-BECF-BF6A76C97894}" sibTransId="{30FA8A61-FA6E-4B27-A512-C72F5ADD9951}"/>
    <dgm:cxn modelId="{83A78EBF-0886-4616-9036-22806895DDEA}" type="presOf" srcId="{7F264722-645D-40E2-89E0-FC04754B1D4A}" destId="{B5D407DB-BCE9-4FBA-8C11-3461C618C030}" srcOrd="0" destOrd="0" presId="urn:microsoft.com/office/officeart/2005/8/layout/cycle3"/>
    <dgm:cxn modelId="{0ABAB6C9-5813-4FBE-90DF-7B764947FC1A}" type="presOf" srcId="{C8B77750-3FF2-405F-B00C-CDEC37648F6A}" destId="{2D29D6CD-F0DB-4037-9702-6358279402A2}" srcOrd="0" destOrd="0" presId="urn:microsoft.com/office/officeart/2005/8/layout/cycle3"/>
    <dgm:cxn modelId="{660FDFD3-CD9C-4F6E-BD8E-932ED3A2C824}" type="presOf" srcId="{05FEAF43-D349-469E-A137-E7B74287D0DF}" destId="{309DC8B9-FA67-4B70-AC48-917B5C8D8C30}" srcOrd="0" destOrd="0" presId="urn:microsoft.com/office/officeart/2005/8/layout/cycle3"/>
    <dgm:cxn modelId="{138F308D-E830-47CC-9A8D-3818982FDECF}" type="presParOf" srcId="{C1DFDBAA-9E40-463F-9A5B-17D827FA4717}" destId="{2B1A51D5-4734-43C4-8F39-B88897158E35}" srcOrd="0" destOrd="0" presId="urn:microsoft.com/office/officeart/2005/8/layout/cycle3"/>
    <dgm:cxn modelId="{5B975A0C-E08A-47CF-99F4-5CC07307BF74}" type="presParOf" srcId="{2B1A51D5-4734-43C4-8F39-B88897158E35}" destId="{64B16E44-9A24-4221-AD6E-9C4FE23AA3C0}" srcOrd="0" destOrd="0" presId="urn:microsoft.com/office/officeart/2005/8/layout/cycle3"/>
    <dgm:cxn modelId="{B9598C7F-72A7-4120-AF7F-BDC8662DD1F3}" type="presParOf" srcId="{2B1A51D5-4734-43C4-8F39-B88897158E35}" destId="{2D29D6CD-F0DB-4037-9702-6358279402A2}" srcOrd="1" destOrd="0" presId="urn:microsoft.com/office/officeart/2005/8/layout/cycle3"/>
    <dgm:cxn modelId="{75DEC526-2F8D-4381-BCD2-1EAFED448297}" type="presParOf" srcId="{2B1A51D5-4734-43C4-8F39-B88897158E35}" destId="{D6C7E0BD-75EF-4848-AE3C-594BC50B648F}" srcOrd="2" destOrd="0" presId="urn:microsoft.com/office/officeart/2005/8/layout/cycle3"/>
    <dgm:cxn modelId="{1E96AE34-8ED7-41F7-A54A-2DC1D902307A}" type="presParOf" srcId="{2B1A51D5-4734-43C4-8F39-B88897158E35}" destId="{B5D407DB-BCE9-4FBA-8C11-3461C618C030}" srcOrd="3" destOrd="0" presId="urn:microsoft.com/office/officeart/2005/8/layout/cycle3"/>
    <dgm:cxn modelId="{E226F377-9116-45EE-A1BB-190DFD0BCA4C}" type="presParOf" srcId="{2B1A51D5-4734-43C4-8F39-B88897158E35}" destId="{309DC8B9-FA67-4B70-AC48-917B5C8D8C30}" srcOrd="4" destOrd="0" presId="urn:microsoft.com/office/officeart/2005/8/layout/cycle3"/>
    <dgm:cxn modelId="{30363A58-8296-4100-A550-7CF5B0C04F18}" type="presParOf" srcId="{2B1A51D5-4734-43C4-8F39-B88897158E35}" destId="{D30FDA5D-B8A1-48B9-B200-D1C828A14805}"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E5C8D8-F9FE-41BA-8F48-36D7C6A7714E}"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n-US"/>
        </a:p>
      </dgm:t>
    </dgm:pt>
    <dgm:pt modelId="{59EB586F-0D2E-4191-95CD-18F0E6E46CEA}">
      <dgm:prSet phldrT="[Text]"/>
      <dgm:spPr/>
      <dgm:t>
        <a:bodyPr/>
        <a:lstStyle/>
        <a:p>
          <a:r>
            <a:rPr lang="en-US" dirty="0"/>
            <a:t>Kids are born in May-June</a:t>
          </a:r>
        </a:p>
      </dgm:t>
    </dgm:pt>
    <dgm:pt modelId="{A37CCF12-6D0D-45BE-B86B-F76AA540E01B}" type="parTrans" cxnId="{A8899D46-DEED-438B-943A-4C11A875155B}">
      <dgm:prSet/>
      <dgm:spPr/>
      <dgm:t>
        <a:bodyPr/>
        <a:lstStyle/>
        <a:p>
          <a:endParaRPr lang="en-US"/>
        </a:p>
      </dgm:t>
    </dgm:pt>
    <dgm:pt modelId="{E825DABF-06E9-4A68-B8D6-D7F3F9E4B646}" type="sibTrans" cxnId="{A8899D46-DEED-438B-943A-4C11A875155B}">
      <dgm:prSet/>
      <dgm:spPr/>
      <dgm:t>
        <a:bodyPr/>
        <a:lstStyle/>
        <a:p>
          <a:endParaRPr lang="en-US"/>
        </a:p>
      </dgm:t>
    </dgm:pt>
    <dgm:pt modelId="{C80773EC-9B62-4187-9433-8BDDEFC03930}">
      <dgm:prSet phldrT="[Text]"/>
      <dgm:spPr/>
      <dgm:t>
        <a:bodyPr/>
        <a:lstStyle/>
        <a:p>
          <a:r>
            <a:rPr lang="en-US" dirty="0"/>
            <a:t>Males and nursery groups live separately</a:t>
          </a:r>
        </a:p>
      </dgm:t>
    </dgm:pt>
    <dgm:pt modelId="{E808D244-694E-4DF9-909E-CA6BC1BAB9D0}" type="parTrans" cxnId="{3DF613F2-8165-47C6-B0C8-BF2C9DF90942}">
      <dgm:prSet/>
      <dgm:spPr/>
      <dgm:t>
        <a:bodyPr/>
        <a:lstStyle/>
        <a:p>
          <a:endParaRPr lang="en-US"/>
        </a:p>
      </dgm:t>
    </dgm:pt>
    <dgm:pt modelId="{1C4A6FB6-BEF4-43DE-B041-33B47E678913}" type="sibTrans" cxnId="{3DF613F2-8165-47C6-B0C8-BF2C9DF90942}">
      <dgm:prSet/>
      <dgm:spPr/>
      <dgm:t>
        <a:bodyPr/>
        <a:lstStyle/>
        <a:p>
          <a:endParaRPr lang="en-US"/>
        </a:p>
      </dgm:t>
    </dgm:pt>
    <dgm:pt modelId="{30FFA919-34A4-4F60-9135-2EEF258E8DC7}">
      <dgm:prSet phldrT="[Text]"/>
      <dgm:spPr/>
      <dgm:t>
        <a:bodyPr/>
        <a:lstStyle/>
        <a:p>
          <a:r>
            <a:rPr lang="en-US" dirty="0" err="1"/>
            <a:t>Billies</a:t>
          </a:r>
          <a:r>
            <a:rPr lang="en-US" dirty="0"/>
            <a:t> move closer to nannies in Nov-Dec</a:t>
          </a:r>
        </a:p>
      </dgm:t>
    </dgm:pt>
    <dgm:pt modelId="{308090B9-5168-4522-9253-1EFCB29DD47C}" type="parTrans" cxnId="{B7C38B28-C60E-415C-B388-2C6FB0D05207}">
      <dgm:prSet/>
      <dgm:spPr/>
      <dgm:t>
        <a:bodyPr/>
        <a:lstStyle/>
        <a:p>
          <a:endParaRPr lang="en-US"/>
        </a:p>
      </dgm:t>
    </dgm:pt>
    <dgm:pt modelId="{6247F9D0-DCEF-4294-B963-F4A85AD1D1D0}" type="sibTrans" cxnId="{B7C38B28-C60E-415C-B388-2C6FB0D05207}">
      <dgm:prSet/>
      <dgm:spPr/>
      <dgm:t>
        <a:bodyPr/>
        <a:lstStyle/>
        <a:p>
          <a:endParaRPr lang="en-US"/>
        </a:p>
      </dgm:t>
    </dgm:pt>
    <dgm:pt modelId="{FF14EA76-EBC4-4CE1-BF9A-78205FD0EADE}">
      <dgm:prSet phldrT="[Text]"/>
      <dgm:spPr/>
      <dgm:t>
        <a:bodyPr/>
        <a:lstStyle/>
        <a:p>
          <a:r>
            <a:rPr lang="en-US"/>
            <a:t>Mating</a:t>
          </a:r>
        </a:p>
      </dgm:t>
    </dgm:pt>
    <dgm:pt modelId="{E0CD9825-5219-42B0-83D7-FA04604470C4}" type="parTrans" cxnId="{9352CEF8-7D70-4CBD-B9F1-4ADA6B84CB8C}">
      <dgm:prSet/>
      <dgm:spPr/>
      <dgm:t>
        <a:bodyPr/>
        <a:lstStyle/>
        <a:p>
          <a:endParaRPr lang="en-US"/>
        </a:p>
      </dgm:t>
    </dgm:pt>
    <dgm:pt modelId="{858C6771-B457-4C2C-8151-4414D23739B6}" type="sibTrans" cxnId="{9352CEF8-7D70-4CBD-B9F1-4ADA6B84CB8C}">
      <dgm:prSet/>
      <dgm:spPr/>
      <dgm:t>
        <a:bodyPr/>
        <a:lstStyle/>
        <a:p>
          <a:endParaRPr lang="en-US"/>
        </a:p>
      </dgm:t>
    </dgm:pt>
    <dgm:pt modelId="{92F76507-CA89-4166-8192-71E6A73ACCAA}">
      <dgm:prSet phldrT="[Text]"/>
      <dgm:spPr/>
      <dgm:t>
        <a:bodyPr/>
        <a:lstStyle/>
        <a:p>
          <a:r>
            <a:rPr lang="en-US"/>
            <a:t>Males and females form separate groups</a:t>
          </a:r>
        </a:p>
      </dgm:t>
    </dgm:pt>
    <dgm:pt modelId="{E0EB54DC-CC42-4EA1-8A8A-F81E3E806C40}" type="parTrans" cxnId="{8043895A-9FF8-449A-891E-8660BFE25896}">
      <dgm:prSet/>
      <dgm:spPr/>
      <dgm:t>
        <a:bodyPr/>
        <a:lstStyle/>
        <a:p>
          <a:endParaRPr lang="en-US"/>
        </a:p>
      </dgm:t>
    </dgm:pt>
    <dgm:pt modelId="{D4A7CCC8-C7B2-48E7-A6D6-95E26DF5CE3C}" type="sibTrans" cxnId="{8043895A-9FF8-449A-891E-8660BFE25896}">
      <dgm:prSet/>
      <dgm:spPr/>
      <dgm:t>
        <a:bodyPr/>
        <a:lstStyle/>
        <a:p>
          <a:endParaRPr lang="en-US"/>
        </a:p>
      </dgm:t>
    </dgm:pt>
    <dgm:pt modelId="{EDD134EF-162B-4F9A-A420-D33C1F0EAC54}" type="pres">
      <dgm:prSet presAssocID="{DBE5C8D8-F9FE-41BA-8F48-36D7C6A7714E}" presName="Name0" presStyleCnt="0">
        <dgm:presLayoutVars>
          <dgm:dir/>
          <dgm:resizeHandles val="exact"/>
        </dgm:presLayoutVars>
      </dgm:prSet>
      <dgm:spPr/>
    </dgm:pt>
    <dgm:pt modelId="{3C3DA669-E338-4391-AC40-101B6EB8FBC4}" type="pres">
      <dgm:prSet presAssocID="{DBE5C8D8-F9FE-41BA-8F48-36D7C6A7714E}" presName="cycle" presStyleCnt="0"/>
      <dgm:spPr/>
    </dgm:pt>
    <dgm:pt modelId="{21E51F49-68EC-4746-AED8-491A6A5EA81E}" type="pres">
      <dgm:prSet presAssocID="{59EB586F-0D2E-4191-95CD-18F0E6E46CEA}" presName="nodeFirstNode" presStyleLbl="node1" presStyleIdx="0" presStyleCnt="5">
        <dgm:presLayoutVars>
          <dgm:bulletEnabled val="1"/>
        </dgm:presLayoutVars>
      </dgm:prSet>
      <dgm:spPr/>
    </dgm:pt>
    <dgm:pt modelId="{EDF88576-96F9-4194-A6D3-1ADE23C37CFA}" type="pres">
      <dgm:prSet presAssocID="{E825DABF-06E9-4A68-B8D6-D7F3F9E4B646}" presName="sibTransFirstNode" presStyleLbl="bgShp" presStyleIdx="0" presStyleCnt="1"/>
      <dgm:spPr/>
    </dgm:pt>
    <dgm:pt modelId="{0A360BF4-0959-46B0-A958-48F6C609C3B7}" type="pres">
      <dgm:prSet presAssocID="{C80773EC-9B62-4187-9433-8BDDEFC03930}" presName="nodeFollowingNodes" presStyleLbl="node1" presStyleIdx="1" presStyleCnt="5">
        <dgm:presLayoutVars>
          <dgm:bulletEnabled val="1"/>
        </dgm:presLayoutVars>
      </dgm:prSet>
      <dgm:spPr/>
    </dgm:pt>
    <dgm:pt modelId="{33117A12-E085-4C28-894C-A36E76DF0F00}" type="pres">
      <dgm:prSet presAssocID="{30FFA919-34A4-4F60-9135-2EEF258E8DC7}" presName="nodeFollowingNodes" presStyleLbl="node1" presStyleIdx="2" presStyleCnt="5">
        <dgm:presLayoutVars>
          <dgm:bulletEnabled val="1"/>
        </dgm:presLayoutVars>
      </dgm:prSet>
      <dgm:spPr/>
    </dgm:pt>
    <dgm:pt modelId="{6DD0FB0C-E557-4D06-83FB-9C2F5DB8C864}" type="pres">
      <dgm:prSet presAssocID="{FF14EA76-EBC4-4CE1-BF9A-78205FD0EADE}" presName="nodeFollowingNodes" presStyleLbl="node1" presStyleIdx="3" presStyleCnt="5">
        <dgm:presLayoutVars>
          <dgm:bulletEnabled val="1"/>
        </dgm:presLayoutVars>
      </dgm:prSet>
      <dgm:spPr/>
    </dgm:pt>
    <dgm:pt modelId="{18554F75-3A37-4F41-AACF-8FBAAA6843B9}" type="pres">
      <dgm:prSet presAssocID="{92F76507-CA89-4166-8192-71E6A73ACCAA}" presName="nodeFollowingNodes" presStyleLbl="node1" presStyleIdx="4" presStyleCnt="5">
        <dgm:presLayoutVars>
          <dgm:bulletEnabled val="1"/>
        </dgm:presLayoutVars>
      </dgm:prSet>
      <dgm:spPr/>
    </dgm:pt>
  </dgm:ptLst>
  <dgm:cxnLst>
    <dgm:cxn modelId="{E7E4861C-F3EA-49DE-B008-9633AAB08CCB}" type="presOf" srcId="{C80773EC-9B62-4187-9433-8BDDEFC03930}" destId="{0A360BF4-0959-46B0-A958-48F6C609C3B7}" srcOrd="0" destOrd="0" presId="urn:microsoft.com/office/officeart/2005/8/layout/cycle3"/>
    <dgm:cxn modelId="{B7C38B28-C60E-415C-B388-2C6FB0D05207}" srcId="{DBE5C8D8-F9FE-41BA-8F48-36D7C6A7714E}" destId="{30FFA919-34A4-4F60-9135-2EEF258E8DC7}" srcOrd="2" destOrd="0" parTransId="{308090B9-5168-4522-9253-1EFCB29DD47C}" sibTransId="{6247F9D0-DCEF-4294-B963-F4A85AD1D1D0}"/>
    <dgm:cxn modelId="{DF4B822B-4BB6-468E-997B-7D29F3C2F70F}" type="presOf" srcId="{30FFA919-34A4-4F60-9135-2EEF258E8DC7}" destId="{33117A12-E085-4C28-894C-A36E76DF0F00}" srcOrd="0" destOrd="0" presId="urn:microsoft.com/office/officeart/2005/8/layout/cycle3"/>
    <dgm:cxn modelId="{DA0A6437-9331-4C99-BBAB-74F610DF9DFE}" type="presOf" srcId="{92F76507-CA89-4166-8192-71E6A73ACCAA}" destId="{18554F75-3A37-4F41-AACF-8FBAAA6843B9}" srcOrd="0" destOrd="0" presId="urn:microsoft.com/office/officeart/2005/8/layout/cycle3"/>
    <dgm:cxn modelId="{A8899D46-DEED-438B-943A-4C11A875155B}" srcId="{DBE5C8D8-F9FE-41BA-8F48-36D7C6A7714E}" destId="{59EB586F-0D2E-4191-95CD-18F0E6E46CEA}" srcOrd="0" destOrd="0" parTransId="{A37CCF12-6D0D-45BE-B86B-F76AA540E01B}" sibTransId="{E825DABF-06E9-4A68-B8D6-D7F3F9E4B646}"/>
    <dgm:cxn modelId="{E3211A48-C7B6-47C8-9F41-9B9585A38E81}" type="presOf" srcId="{59EB586F-0D2E-4191-95CD-18F0E6E46CEA}" destId="{21E51F49-68EC-4746-AED8-491A6A5EA81E}" srcOrd="0" destOrd="0" presId="urn:microsoft.com/office/officeart/2005/8/layout/cycle3"/>
    <dgm:cxn modelId="{8043895A-9FF8-449A-891E-8660BFE25896}" srcId="{DBE5C8D8-F9FE-41BA-8F48-36D7C6A7714E}" destId="{92F76507-CA89-4166-8192-71E6A73ACCAA}" srcOrd="4" destOrd="0" parTransId="{E0EB54DC-CC42-4EA1-8A8A-F81E3E806C40}" sibTransId="{D4A7CCC8-C7B2-48E7-A6D6-95E26DF5CE3C}"/>
    <dgm:cxn modelId="{8DAA269A-FB83-4230-8304-DB0E5026B6F3}" type="presOf" srcId="{E825DABF-06E9-4A68-B8D6-D7F3F9E4B646}" destId="{EDF88576-96F9-4194-A6D3-1ADE23C37CFA}" srcOrd="0" destOrd="0" presId="urn:microsoft.com/office/officeart/2005/8/layout/cycle3"/>
    <dgm:cxn modelId="{C2C9ACCA-7EF2-4E69-9315-FD0C81F32F21}" type="presOf" srcId="{FF14EA76-EBC4-4CE1-BF9A-78205FD0EADE}" destId="{6DD0FB0C-E557-4D06-83FB-9C2F5DB8C864}" srcOrd="0" destOrd="0" presId="urn:microsoft.com/office/officeart/2005/8/layout/cycle3"/>
    <dgm:cxn modelId="{B58D91EC-7249-4942-9199-2E4A79BC800F}" type="presOf" srcId="{DBE5C8D8-F9FE-41BA-8F48-36D7C6A7714E}" destId="{EDD134EF-162B-4F9A-A420-D33C1F0EAC54}" srcOrd="0" destOrd="0" presId="urn:microsoft.com/office/officeart/2005/8/layout/cycle3"/>
    <dgm:cxn modelId="{3DF613F2-8165-47C6-B0C8-BF2C9DF90942}" srcId="{DBE5C8D8-F9FE-41BA-8F48-36D7C6A7714E}" destId="{C80773EC-9B62-4187-9433-8BDDEFC03930}" srcOrd="1" destOrd="0" parTransId="{E808D244-694E-4DF9-909E-CA6BC1BAB9D0}" sibTransId="{1C4A6FB6-BEF4-43DE-B041-33B47E678913}"/>
    <dgm:cxn modelId="{9352CEF8-7D70-4CBD-B9F1-4ADA6B84CB8C}" srcId="{DBE5C8D8-F9FE-41BA-8F48-36D7C6A7714E}" destId="{FF14EA76-EBC4-4CE1-BF9A-78205FD0EADE}" srcOrd="3" destOrd="0" parTransId="{E0CD9825-5219-42B0-83D7-FA04604470C4}" sibTransId="{858C6771-B457-4C2C-8151-4414D23739B6}"/>
    <dgm:cxn modelId="{C13E9DA0-C076-49F9-A138-176C4830F767}" type="presParOf" srcId="{EDD134EF-162B-4F9A-A420-D33C1F0EAC54}" destId="{3C3DA669-E338-4391-AC40-101B6EB8FBC4}" srcOrd="0" destOrd="0" presId="urn:microsoft.com/office/officeart/2005/8/layout/cycle3"/>
    <dgm:cxn modelId="{C60B0008-19DB-4721-9CE0-F2322593D654}" type="presParOf" srcId="{3C3DA669-E338-4391-AC40-101B6EB8FBC4}" destId="{21E51F49-68EC-4746-AED8-491A6A5EA81E}" srcOrd="0" destOrd="0" presId="urn:microsoft.com/office/officeart/2005/8/layout/cycle3"/>
    <dgm:cxn modelId="{E68718DD-EB3D-4FC3-BF4F-22FCCB83B857}" type="presParOf" srcId="{3C3DA669-E338-4391-AC40-101B6EB8FBC4}" destId="{EDF88576-96F9-4194-A6D3-1ADE23C37CFA}" srcOrd="1" destOrd="0" presId="urn:microsoft.com/office/officeart/2005/8/layout/cycle3"/>
    <dgm:cxn modelId="{FC3765A6-6A65-4F64-9F86-836B8F55C8C9}" type="presParOf" srcId="{3C3DA669-E338-4391-AC40-101B6EB8FBC4}" destId="{0A360BF4-0959-46B0-A958-48F6C609C3B7}" srcOrd="2" destOrd="0" presId="urn:microsoft.com/office/officeart/2005/8/layout/cycle3"/>
    <dgm:cxn modelId="{F0883D1B-2C9B-4092-A260-958181CCC976}" type="presParOf" srcId="{3C3DA669-E338-4391-AC40-101B6EB8FBC4}" destId="{33117A12-E085-4C28-894C-A36E76DF0F00}" srcOrd="3" destOrd="0" presId="urn:microsoft.com/office/officeart/2005/8/layout/cycle3"/>
    <dgm:cxn modelId="{3E88E69A-70B8-46E4-9E9B-8ACC7194113B}" type="presParOf" srcId="{3C3DA669-E338-4391-AC40-101B6EB8FBC4}" destId="{6DD0FB0C-E557-4D06-83FB-9C2F5DB8C864}" srcOrd="4" destOrd="0" presId="urn:microsoft.com/office/officeart/2005/8/layout/cycle3"/>
    <dgm:cxn modelId="{B82D801D-E2EB-4792-BAEC-AE232D17BA00}" type="presParOf" srcId="{3C3DA669-E338-4391-AC40-101B6EB8FBC4}" destId="{18554F75-3A37-4F41-AACF-8FBAAA6843B9}"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E5C8D8-F9FE-41BA-8F48-36D7C6A7714E}"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n-US"/>
        </a:p>
      </dgm:t>
    </dgm:pt>
    <dgm:pt modelId="{59EB586F-0D2E-4191-95CD-18F0E6E46CEA}">
      <dgm:prSet phldrT="[Text]"/>
      <dgm:spPr/>
      <dgm:t>
        <a:bodyPr/>
        <a:lstStyle/>
        <a:p>
          <a:r>
            <a:rPr lang="en-US"/>
            <a:t>Fawns born May -June</a:t>
          </a:r>
        </a:p>
      </dgm:t>
    </dgm:pt>
    <dgm:pt modelId="{A37CCF12-6D0D-45BE-B86B-F76AA540E01B}" type="parTrans" cxnId="{A8899D46-DEED-438B-943A-4C11A875155B}">
      <dgm:prSet/>
      <dgm:spPr/>
      <dgm:t>
        <a:bodyPr/>
        <a:lstStyle/>
        <a:p>
          <a:endParaRPr lang="en-US"/>
        </a:p>
      </dgm:t>
    </dgm:pt>
    <dgm:pt modelId="{E825DABF-06E9-4A68-B8D6-D7F3F9E4B646}" type="sibTrans" cxnId="{A8899D46-DEED-438B-943A-4C11A875155B}">
      <dgm:prSet/>
      <dgm:spPr/>
      <dgm:t>
        <a:bodyPr/>
        <a:lstStyle/>
        <a:p>
          <a:endParaRPr lang="en-US"/>
        </a:p>
      </dgm:t>
    </dgm:pt>
    <dgm:pt modelId="{C80773EC-9B62-4187-9433-8BDDEFC03930}">
      <dgm:prSet phldrT="[Text]"/>
      <dgm:spPr/>
      <dgm:t>
        <a:bodyPr/>
        <a:lstStyle/>
        <a:p>
          <a:r>
            <a:rPr lang="en-US"/>
            <a:t>Rut begins Sept - Oct </a:t>
          </a:r>
        </a:p>
      </dgm:t>
    </dgm:pt>
    <dgm:pt modelId="{E808D244-694E-4DF9-909E-CA6BC1BAB9D0}" type="parTrans" cxnId="{3DF613F2-8165-47C6-B0C8-BF2C9DF90942}">
      <dgm:prSet/>
      <dgm:spPr/>
      <dgm:t>
        <a:bodyPr/>
        <a:lstStyle/>
        <a:p>
          <a:endParaRPr lang="en-US"/>
        </a:p>
      </dgm:t>
    </dgm:pt>
    <dgm:pt modelId="{1C4A6FB6-BEF4-43DE-B041-33B47E678913}" type="sibTrans" cxnId="{3DF613F2-8165-47C6-B0C8-BF2C9DF90942}">
      <dgm:prSet/>
      <dgm:spPr/>
      <dgm:t>
        <a:bodyPr/>
        <a:lstStyle/>
        <a:p>
          <a:endParaRPr lang="en-US"/>
        </a:p>
      </dgm:t>
    </dgm:pt>
    <dgm:pt modelId="{30FFA919-34A4-4F60-9135-2EEF258E8DC7}">
      <dgm:prSet phldrT="[Text]"/>
      <dgm:spPr/>
      <dgm:t>
        <a:bodyPr/>
        <a:lstStyle/>
        <a:p>
          <a:r>
            <a:rPr lang="en-US"/>
            <a:t>Males defend harem</a:t>
          </a:r>
        </a:p>
      </dgm:t>
    </dgm:pt>
    <dgm:pt modelId="{308090B9-5168-4522-9253-1EFCB29DD47C}" type="parTrans" cxnId="{B7C38B28-C60E-415C-B388-2C6FB0D05207}">
      <dgm:prSet/>
      <dgm:spPr/>
      <dgm:t>
        <a:bodyPr/>
        <a:lstStyle/>
        <a:p>
          <a:endParaRPr lang="en-US"/>
        </a:p>
      </dgm:t>
    </dgm:pt>
    <dgm:pt modelId="{6247F9D0-DCEF-4294-B963-F4A85AD1D1D0}" type="sibTrans" cxnId="{B7C38B28-C60E-415C-B388-2C6FB0D05207}">
      <dgm:prSet/>
      <dgm:spPr/>
      <dgm:t>
        <a:bodyPr/>
        <a:lstStyle/>
        <a:p>
          <a:endParaRPr lang="en-US"/>
        </a:p>
      </dgm:t>
    </dgm:pt>
    <dgm:pt modelId="{FF14EA76-EBC4-4CE1-BF9A-78205FD0EADE}">
      <dgm:prSet phldrT="[Text]"/>
      <dgm:spPr/>
      <dgm:t>
        <a:bodyPr/>
        <a:lstStyle/>
        <a:p>
          <a:r>
            <a:rPr lang="en-US"/>
            <a:t>Mating</a:t>
          </a:r>
        </a:p>
      </dgm:t>
    </dgm:pt>
    <dgm:pt modelId="{E0CD9825-5219-42B0-83D7-FA04604470C4}" type="parTrans" cxnId="{9352CEF8-7D70-4CBD-B9F1-4ADA6B84CB8C}">
      <dgm:prSet/>
      <dgm:spPr/>
      <dgm:t>
        <a:bodyPr/>
        <a:lstStyle/>
        <a:p>
          <a:endParaRPr lang="en-US"/>
        </a:p>
      </dgm:t>
    </dgm:pt>
    <dgm:pt modelId="{858C6771-B457-4C2C-8151-4414D23739B6}" type="sibTrans" cxnId="{9352CEF8-7D70-4CBD-B9F1-4ADA6B84CB8C}">
      <dgm:prSet/>
      <dgm:spPr/>
      <dgm:t>
        <a:bodyPr/>
        <a:lstStyle/>
        <a:p>
          <a:endParaRPr lang="en-US"/>
        </a:p>
      </dgm:t>
    </dgm:pt>
    <dgm:pt modelId="{92F76507-CA89-4166-8192-71E6A73ACCAA}">
      <dgm:prSet phldrT="[Text]"/>
      <dgm:spPr/>
      <dgm:t>
        <a:bodyPr/>
        <a:lstStyle/>
        <a:p>
          <a:r>
            <a:rPr lang="en-US"/>
            <a:t>Males and females form separate herds</a:t>
          </a:r>
        </a:p>
      </dgm:t>
    </dgm:pt>
    <dgm:pt modelId="{E0EB54DC-CC42-4EA1-8A8A-F81E3E806C40}" type="parTrans" cxnId="{8043895A-9FF8-449A-891E-8660BFE25896}">
      <dgm:prSet/>
      <dgm:spPr/>
      <dgm:t>
        <a:bodyPr/>
        <a:lstStyle/>
        <a:p>
          <a:endParaRPr lang="en-US"/>
        </a:p>
      </dgm:t>
    </dgm:pt>
    <dgm:pt modelId="{D4A7CCC8-C7B2-48E7-A6D6-95E26DF5CE3C}" type="sibTrans" cxnId="{8043895A-9FF8-449A-891E-8660BFE25896}">
      <dgm:prSet/>
      <dgm:spPr/>
      <dgm:t>
        <a:bodyPr/>
        <a:lstStyle/>
        <a:p>
          <a:endParaRPr lang="en-US"/>
        </a:p>
      </dgm:t>
    </dgm:pt>
    <dgm:pt modelId="{EDD134EF-162B-4F9A-A420-D33C1F0EAC54}" type="pres">
      <dgm:prSet presAssocID="{DBE5C8D8-F9FE-41BA-8F48-36D7C6A7714E}" presName="Name0" presStyleCnt="0">
        <dgm:presLayoutVars>
          <dgm:dir/>
          <dgm:resizeHandles val="exact"/>
        </dgm:presLayoutVars>
      </dgm:prSet>
      <dgm:spPr/>
    </dgm:pt>
    <dgm:pt modelId="{3C3DA669-E338-4391-AC40-101B6EB8FBC4}" type="pres">
      <dgm:prSet presAssocID="{DBE5C8D8-F9FE-41BA-8F48-36D7C6A7714E}" presName="cycle" presStyleCnt="0"/>
      <dgm:spPr/>
    </dgm:pt>
    <dgm:pt modelId="{21E51F49-68EC-4746-AED8-491A6A5EA81E}" type="pres">
      <dgm:prSet presAssocID="{59EB586F-0D2E-4191-95CD-18F0E6E46CEA}" presName="nodeFirstNode" presStyleLbl="node1" presStyleIdx="0" presStyleCnt="5">
        <dgm:presLayoutVars>
          <dgm:bulletEnabled val="1"/>
        </dgm:presLayoutVars>
      </dgm:prSet>
      <dgm:spPr/>
    </dgm:pt>
    <dgm:pt modelId="{EDF88576-96F9-4194-A6D3-1ADE23C37CFA}" type="pres">
      <dgm:prSet presAssocID="{E825DABF-06E9-4A68-B8D6-D7F3F9E4B646}" presName="sibTransFirstNode" presStyleLbl="bgShp" presStyleIdx="0" presStyleCnt="1"/>
      <dgm:spPr/>
    </dgm:pt>
    <dgm:pt modelId="{0A360BF4-0959-46B0-A958-48F6C609C3B7}" type="pres">
      <dgm:prSet presAssocID="{C80773EC-9B62-4187-9433-8BDDEFC03930}" presName="nodeFollowingNodes" presStyleLbl="node1" presStyleIdx="1" presStyleCnt="5">
        <dgm:presLayoutVars>
          <dgm:bulletEnabled val="1"/>
        </dgm:presLayoutVars>
      </dgm:prSet>
      <dgm:spPr/>
    </dgm:pt>
    <dgm:pt modelId="{33117A12-E085-4C28-894C-A36E76DF0F00}" type="pres">
      <dgm:prSet presAssocID="{30FFA919-34A4-4F60-9135-2EEF258E8DC7}" presName="nodeFollowingNodes" presStyleLbl="node1" presStyleIdx="2" presStyleCnt="5">
        <dgm:presLayoutVars>
          <dgm:bulletEnabled val="1"/>
        </dgm:presLayoutVars>
      </dgm:prSet>
      <dgm:spPr/>
    </dgm:pt>
    <dgm:pt modelId="{6DD0FB0C-E557-4D06-83FB-9C2F5DB8C864}" type="pres">
      <dgm:prSet presAssocID="{FF14EA76-EBC4-4CE1-BF9A-78205FD0EADE}" presName="nodeFollowingNodes" presStyleLbl="node1" presStyleIdx="3" presStyleCnt="5">
        <dgm:presLayoutVars>
          <dgm:bulletEnabled val="1"/>
        </dgm:presLayoutVars>
      </dgm:prSet>
      <dgm:spPr/>
    </dgm:pt>
    <dgm:pt modelId="{18554F75-3A37-4F41-AACF-8FBAAA6843B9}" type="pres">
      <dgm:prSet presAssocID="{92F76507-CA89-4166-8192-71E6A73ACCAA}" presName="nodeFollowingNodes" presStyleLbl="node1" presStyleIdx="4" presStyleCnt="5">
        <dgm:presLayoutVars>
          <dgm:bulletEnabled val="1"/>
        </dgm:presLayoutVars>
      </dgm:prSet>
      <dgm:spPr/>
    </dgm:pt>
  </dgm:ptLst>
  <dgm:cxnLst>
    <dgm:cxn modelId="{E7E4861C-F3EA-49DE-B008-9633AAB08CCB}" type="presOf" srcId="{C80773EC-9B62-4187-9433-8BDDEFC03930}" destId="{0A360BF4-0959-46B0-A958-48F6C609C3B7}" srcOrd="0" destOrd="0" presId="urn:microsoft.com/office/officeart/2005/8/layout/cycle3"/>
    <dgm:cxn modelId="{B7C38B28-C60E-415C-B388-2C6FB0D05207}" srcId="{DBE5C8D8-F9FE-41BA-8F48-36D7C6A7714E}" destId="{30FFA919-34A4-4F60-9135-2EEF258E8DC7}" srcOrd="2" destOrd="0" parTransId="{308090B9-5168-4522-9253-1EFCB29DD47C}" sibTransId="{6247F9D0-DCEF-4294-B963-F4A85AD1D1D0}"/>
    <dgm:cxn modelId="{DF4B822B-4BB6-468E-997B-7D29F3C2F70F}" type="presOf" srcId="{30FFA919-34A4-4F60-9135-2EEF258E8DC7}" destId="{33117A12-E085-4C28-894C-A36E76DF0F00}" srcOrd="0" destOrd="0" presId="urn:microsoft.com/office/officeart/2005/8/layout/cycle3"/>
    <dgm:cxn modelId="{DA0A6437-9331-4C99-BBAB-74F610DF9DFE}" type="presOf" srcId="{92F76507-CA89-4166-8192-71E6A73ACCAA}" destId="{18554F75-3A37-4F41-AACF-8FBAAA6843B9}" srcOrd="0" destOrd="0" presId="urn:microsoft.com/office/officeart/2005/8/layout/cycle3"/>
    <dgm:cxn modelId="{A8899D46-DEED-438B-943A-4C11A875155B}" srcId="{DBE5C8D8-F9FE-41BA-8F48-36D7C6A7714E}" destId="{59EB586F-0D2E-4191-95CD-18F0E6E46CEA}" srcOrd="0" destOrd="0" parTransId="{A37CCF12-6D0D-45BE-B86B-F76AA540E01B}" sibTransId="{E825DABF-06E9-4A68-B8D6-D7F3F9E4B646}"/>
    <dgm:cxn modelId="{E3211A48-C7B6-47C8-9F41-9B9585A38E81}" type="presOf" srcId="{59EB586F-0D2E-4191-95CD-18F0E6E46CEA}" destId="{21E51F49-68EC-4746-AED8-491A6A5EA81E}" srcOrd="0" destOrd="0" presId="urn:microsoft.com/office/officeart/2005/8/layout/cycle3"/>
    <dgm:cxn modelId="{8043895A-9FF8-449A-891E-8660BFE25896}" srcId="{DBE5C8D8-F9FE-41BA-8F48-36D7C6A7714E}" destId="{92F76507-CA89-4166-8192-71E6A73ACCAA}" srcOrd="4" destOrd="0" parTransId="{E0EB54DC-CC42-4EA1-8A8A-F81E3E806C40}" sibTransId="{D4A7CCC8-C7B2-48E7-A6D6-95E26DF5CE3C}"/>
    <dgm:cxn modelId="{8DAA269A-FB83-4230-8304-DB0E5026B6F3}" type="presOf" srcId="{E825DABF-06E9-4A68-B8D6-D7F3F9E4B646}" destId="{EDF88576-96F9-4194-A6D3-1ADE23C37CFA}" srcOrd="0" destOrd="0" presId="urn:microsoft.com/office/officeart/2005/8/layout/cycle3"/>
    <dgm:cxn modelId="{C2C9ACCA-7EF2-4E69-9315-FD0C81F32F21}" type="presOf" srcId="{FF14EA76-EBC4-4CE1-BF9A-78205FD0EADE}" destId="{6DD0FB0C-E557-4D06-83FB-9C2F5DB8C864}" srcOrd="0" destOrd="0" presId="urn:microsoft.com/office/officeart/2005/8/layout/cycle3"/>
    <dgm:cxn modelId="{B58D91EC-7249-4942-9199-2E4A79BC800F}" type="presOf" srcId="{DBE5C8D8-F9FE-41BA-8F48-36D7C6A7714E}" destId="{EDD134EF-162B-4F9A-A420-D33C1F0EAC54}" srcOrd="0" destOrd="0" presId="urn:microsoft.com/office/officeart/2005/8/layout/cycle3"/>
    <dgm:cxn modelId="{3DF613F2-8165-47C6-B0C8-BF2C9DF90942}" srcId="{DBE5C8D8-F9FE-41BA-8F48-36D7C6A7714E}" destId="{C80773EC-9B62-4187-9433-8BDDEFC03930}" srcOrd="1" destOrd="0" parTransId="{E808D244-694E-4DF9-909E-CA6BC1BAB9D0}" sibTransId="{1C4A6FB6-BEF4-43DE-B041-33B47E678913}"/>
    <dgm:cxn modelId="{9352CEF8-7D70-4CBD-B9F1-4ADA6B84CB8C}" srcId="{DBE5C8D8-F9FE-41BA-8F48-36D7C6A7714E}" destId="{FF14EA76-EBC4-4CE1-BF9A-78205FD0EADE}" srcOrd="3" destOrd="0" parTransId="{E0CD9825-5219-42B0-83D7-FA04604470C4}" sibTransId="{858C6771-B457-4C2C-8151-4414D23739B6}"/>
    <dgm:cxn modelId="{C13E9DA0-C076-49F9-A138-176C4830F767}" type="presParOf" srcId="{EDD134EF-162B-4F9A-A420-D33C1F0EAC54}" destId="{3C3DA669-E338-4391-AC40-101B6EB8FBC4}" srcOrd="0" destOrd="0" presId="urn:microsoft.com/office/officeart/2005/8/layout/cycle3"/>
    <dgm:cxn modelId="{C60B0008-19DB-4721-9CE0-F2322593D654}" type="presParOf" srcId="{3C3DA669-E338-4391-AC40-101B6EB8FBC4}" destId="{21E51F49-68EC-4746-AED8-491A6A5EA81E}" srcOrd="0" destOrd="0" presId="urn:microsoft.com/office/officeart/2005/8/layout/cycle3"/>
    <dgm:cxn modelId="{E68718DD-EB3D-4FC3-BF4F-22FCCB83B857}" type="presParOf" srcId="{3C3DA669-E338-4391-AC40-101B6EB8FBC4}" destId="{EDF88576-96F9-4194-A6D3-1ADE23C37CFA}" srcOrd="1" destOrd="0" presId="urn:microsoft.com/office/officeart/2005/8/layout/cycle3"/>
    <dgm:cxn modelId="{FC3765A6-6A65-4F64-9F86-836B8F55C8C9}" type="presParOf" srcId="{3C3DA669-E338-4391-AC40-101B6EB8FBC4}" destId="{0A360BF4-0959-46B0-A958-48F6C609C3B7}" srcOrd="2" destOrd="0" presId="urn:microsoft.com/office/officeart/2005/8/layout/cycle3"/>
    <dgm:cxn modelId="{F0883D1B-2C9B-4092-A260-958181CCC976}" type="presParOf" srcId="{3C3DA669-E338-4391-AC40-101B6EB8FBC4}" destId="{33117A12-E085-4C28-894C-A36E76DF0F00}" srcOrd="3" destOrd="0" presId="urn:microsoft.com/office/officeart/2005/8/layout/cycle3"/>
    <dgm:cxn modelId="{3E88E69A-70B8-46E4-9E9B-8ACC7194113B}" type="presParOf" srcId="{3C3DA669-E338-4391-AC40-101B6EB8FBC4}" destId="{6DD0FB0C-E557-4D06-83FB-9C2F5DB8C864}" srcOrd="4" destOrd="0" presId="urn:microsoft.com/office/officeart/2005/8/layout/cycle3"/>
    <dgm:cxn modelId="{B82D801D-E2EB-4792-BAEC-AE232D17BA00}" type="presParOf" srcId="{3C3DA669-E338-4391-AC40-101B6EB8FBC4}" destId="{18554F75-3A37-4F41-AACF-8FBAAA6843B9}"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5766A-E379-4503-B2BB-C1DC2EA5009F}">
      <dsp:nvSpPr>
        <dsp:cNvPr id="0" name=""/>
        <dsp:cNvSpPr/>
      </dsp:nvSpPr>
      <dsp:spPr>
        <a:xfrm>
          <a:off x="286895" y="1194"/>
          <a:ext cx="1406946" cy="140694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Biologically fit male</a:t>
          </a:r>
        </a:p>
      </dsp:txBody>
      <dsp:txXfrm>
        <a:off x="492937" y="207236"/>
        <a:ext cx="994862" cy="994862"/>
      </dsp:txXfrm>
    </dsp:sp>
    <dsp:sp modelId="{CBF5B34A-87E0-4D2C-A235-FA0345D0AA36}">
      <dsp:nvSpPr>
        <dsp:cNvPr id="0" name=""/>
        <dsp:cNvSpPr/>
      </dsp:nvSpPr>
      <dsp:spPr>
        <a:xfrm>
          <a:off x="582354" y="1522385"/>
          <a:ext cx="816029" cy="816029"/>
        </a:xfrm>
        <a:prstGeom prst="mathPlus">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0519" y="1834434"/>
        <a:ext cx="599699" cy="191931"/>
      </dsp:txXfrm>
    </dsp:sp>
    <dsp:sp modelId="{E725D625-3B59-4FB7-92EC-583F8F8020FE}">
      <dsp:nvSpPr>
        <dsp:cNvPr id="0" name=""/>
        <dsp:cNvSpPr/>
      </dsp:nvSpPr>
      <dsp:spPr>
        <a:xfrm>
          <a:off x="286895" y="2452658"/>
          <a:ext cx="1406946" cy="140694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Female looking for mate</a:t>
          </a:r>
        </a:p>
      </dsp:txBody>
      <dsp:txXfrm>
        <a:off x="492937" y="2658700"/>
        <a:ext cx="994862" cy="994862"/>
      </dsp:txXfrm>
    </dsp:sp>
    <dsp:sp modelId="{40A1D868-2CE5-49F9-8B01-83DDBE038457}">
      <dsp:nvSpPr>
        <dsp:cNvPr id="0" name=""/>
        <dsp:cNvSpPr/>
      </dsp:nvSpPr>
      <dsp:spPr>
        <a:xfrm>
          <a:off x="1904884" y="1668707"/>
          <a:ext cx="447409" cy="52338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904884" y="1773384"/>
        <a:ext cx="313186" cy="314030"/>
      </dsp:txXfrm>
    </dsp:sp>
    <dsp:sp modelId="{BC70A685-244D-45BA-B9B1-8E6BBD80A2B2}">
      <dsp:nvSpPr>
        <dsp:cNvPr id="0" name=""/>
        <dsp:cNvSpPr/>
      </dsp:nvSpPr>
      <dsp:spPr>
        <a:xfrm>
          <a:off x="2538010" y="523453"/>
          <a:ext cx="2813893" cy="281389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t>Biologically fit offspring  </a:t>
          </a:r>
        </a:p>
      </dsp:txBody>
      <dsp:txXfrm>
        <a:off x="2950095" y="935538"/>
        <a:ext cx="1989723" cy="1989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5766A-E379-4503-B2BB-C1DC2EA5009F}">
      <dsp:nvSpPr>
        <dsp:cNvPr id="0" name=""/>
        <dsp:cNvSpPr/>
      </dsp:nvSpPr>
      <dsp:spPr>
        <a:xfrm>
          <a:off x="203236" y="846"/>
          <a:ext cx="996678" cy="99667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Biologically fit male</a:t>
          </a:r>
        </a:p>
      </dsp:txBody>
      <dsp:txXfrm>
        <a:off x="349196" y="146806"/>
        <a:ext cx="704758" cy="704758"/>
      </dsp:txXfrm>
    </dsp:sp>
    <dsp:sp modelId="{CBF5B34A-87E0-4D2C-A235-FA0345D0AA36}">
      <dsp:nvSpPr>
        <dsp:cNvPr id="0" name=""/>
        <dsp:cNvSpPr/>
      </dsp:nvSpPr>
      <dsp:spPr>
        <a:xfrm>
          <a:off x="412539" y="1078455"/>
          <a:ext cx="578073" cy="578073"/>
        </a:xfrm>
        <a:prstGeom prst="mathPlus">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9163" y="1299510"/>
        <a:ext cx="424825" cy="135963"/>
      </dsp:txXfrm>
    </dsp:sp>
    <dsp:sp modelId="{E725D625-3B59-4FB7-92EC-583F8F8020FE}">
      <dsp:nvSpPr>
        <dsp:cNvPr id="0" name=""/>
        <dsp:cNvSpPr/>
      </dsp:nvSpPr>
      <dsp:spPr>
        <a:xfrm>
          <a:off x="203236" y="1737459"/>
          <a:ext cx="996678" cy="99667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Female looking for mate</a:t>
          </a:r>
        </a:p>
      </dsp:txBody>
      <dsp:txXfrm>
        <a:off x="349196" y="1883419"/>
        <a:ext cx="704758" cy="704758"/>
      </dsp:txXfrm>
    </dsp:sp>
    <dsp:sp modelId="{40A1D868-2CE5-49F9-8B01-83DDBE038457}">
      <dsp:nvSpPr>
        <dsp:cNvPr id="0" name=""/>
        <dsp:cNvSpPr/>
      </dsp:nvSpPr>
      <dsp:spPr>
        <a:xfrm>
          <a:off x="1349416" y="1182109"/>
          <a:ext cx="316943" cy="37076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49416" y="1256262"/>
        <a:ext cx="221860" cy="222458"/>
      </dsp:txXfrm>
    </dsp:sp>
    <dsp:sp modelId="{BC70A685-244D-45BA-B9B1-8E6BBD80A2B2}">
      <dsp:nvSpPr>
        <dsp:cNvPr id="0" name=""/>
        <dsp:cNvSpPr/>
      </dsp:nvSpPr>
      <dsp:spPr>
        <a:xfrm>
          <a:off x="1797922" y="370813"/>
          <a:ext cx="1993357" cy="199335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Biologically fit offspring  </a:t>
          </a:r>
        </a:p>
      </dsp:txBody>
      <dsp:txXfrm>
        <a:off x="2089842" y="662733"/>
        <a:ext cx="1409517" cy="1409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4898B-215C-4EA1-B609-1F15AC5F03D6}">
      <dsp:nvSpPr>
        <dsp:cNvPr id="0" name=""/>
        <dsp:cNvSpPr/>
      </dsp:nvSpPr>
      <dsp:spPr>
        <a:xfrm>
          <a:off x="864915" y="-48291"/>
          <a:ext cx="5661569" cy="5661569"/>
        </a:xfrm>
        <a:prstGeom prst="circularArrow">
          <a:avLst>
            <a:gd name="adj1" fmla="val 5544"/>
            <a:gd name="adj2" fmla="val 330680"/>
            <a:gd name="adj3" fmla="val 14645978"/>
            <a:gd name="adj4" fmla="val 16876091"/>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8C739-D067-4B5A-97B0-983DB55F309B}">
      <dsp:nvSpPr>
        <dsp:cNvPr id="0" name=""/>
        <dsp:cNvSpPr/>
      </dsp:nvSpPr>
      <dsp:spPr>
        <a:xfrm>
          <a:off x="2896288" y="2556"/>
          <a:ext cx="1598823" cy="79941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Calves are born in May-June</a:t>
          </a:r>
        </a:p>
      </dsp:txBody>
      <dsp:txXfrm>
        <a:off x="2935312" y="41580"/>
        <a:ext cx="1520775" cy="721363"/>
      </dsp:txXfrm>
    </dsp:sp>
    <dsp:sp modelId="{2C28A2D2-61E1-442F-8C4F-CE1C7A4F88D1}">
      <dsp:nvSpPr>
        <dsp:cNvPr id="0" name=""/>
        <dsp:cNvSpPr/>
      </dsp:nvSpPr>
      <dsp:spPr>
        <a:xfrm>
          <a:off x="4847234" y="970758"/>
          <a:ext cx="1598823" cy="79941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Velvet dries and comes off when antlers reach full size</a:t>
          </a:r>
        </a:p>
      </dsp:txBody>
      <dsp:txXfrm>
        <a:off x="4886258" y="1009782"/>
        <a:ext cx="1520775" cy="721363"/>
      </dsp:txXfrm>
    </dsp:sp>
    <dsp:sp modelId="{98150211-E922-4CE2-AC54-0D4F46C38801}">
      <dsp:nvSpPr>
        <dsp:cNvPr id="0" name=""/>
        <dsp:cNvSpPr/>
      </dsp:nvSpPr>
      <dsp:spPr>
        <a:xfrm>
          <a:off x="5362934" y="2733346"/>
          <a:ext cx="1598823" cy="79941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Rut starts mid-Sept to early Oct</a:t>
          </a:r>
        </a:p>
      </dsp:txBody>
      <dsp:txXfrm>
        <a:off x="5401958" y="2772370"/>
        <a:ext cx="1520775" cy="721363"/>
      </dsp:txXfrm>
    </dsp:sp>
    <dsp:sp modelId="{CE59299E-7179-411E-8861-E6D25D774E73}">
      <dsp:nvSpPr>
        <dsp:cNvPr id="0" name=""/>
        <dsp:cNvSpPr/>
      </dsp:nvSpPr>
      <dsp:spPr>
        <a:xfrm>
          <a:off x="4603467" y="4124050"/>
          <a:ext cx="1598823" cy="79941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Mating occurs</a:t>
          </a:r>
        </a:p>
      </dsp:txBody>
      <dsp:txXfrm>
        <a:off x="4642491" y="4163074"/>
        <a:ext cx="1520775" cy="721363"/>
      </dsp:txXfrm>
    </dsp:sp>
    <dsp:sp modelId="{FF11A484-49D2-4596-B268-992A123897D6}">
      <dsp:nvSpPr>
        <dsp:cNvPr id="0" name=""/>
        <dsp:cNvSpPr/>
      </dsp:nvSpPr>
      <dsp:spPr>
        <a:xfrm>
          <a:off x="2608925" y="4794570"/>
          <a:ext cx="1598823" cy="79941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Bulls leave cows and herds disperse</a:t>
          </a:r>
        </a:p>
      </dsp:txBody>
      <dsp:txXfrm>
        <a:off x="2647949" y="4833594"/>
        <a:ext cx="1520775" cy="721363"/>
      </dsp:txXfrm>
    </dsp:sp>
    <dsp:sp modelId="{E87667E7-7679-4AA4-8FE0-1A1512778CE3}">
      <dsp:nvSpPr>
        <dsp:cNvPr id="0" name=""/>
        <dsp:cNvSpPr/>
      </dsp:nvSpPr>
      <dsp:spPr>
        <a:xfrm>
          <a:off x="1091944" y="747153"/>
          <a:ext cx="1598823" cy="79941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Spring: Antlers start to grow in velvet</a:t>
          </a:r>
        </a:p>
      </dsp:txBody>
      <dsp:txXfrm>
        <a:off x="1130968" y="786177"/>
        <a:ext cx="1520775" cy="721363"/>
      </dsp:txXfrm>
    </dsp:sp>
    <dsp:sp modelId="{B90608BA-F8C6-4B3B-A49B-93FDBE0890E5}">
      <dsp:nvSpPr>
        <dsp:cNvPr id="0" name=""/>
        <dsp:cNvSpPr/>
      </dsp:nvSpPr>
      <dsp:spPr>
        <a:xfrm>
          <a:off x="775610" y="3495788"/>
          <a:ext cx="1598823" cy="79941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Bones weaken at antler attachment</a:t>
          </a:r>
        </a:p>
      </dsp:txBody>
      <dsp:txXfrm>
        <a:off x="814634" y="3534812"/>
        <a:ext cx="1520775" cy="721363"/>
      </dsp:txXfrm>
    </dsp:sp>
    <dsp:sp modelId="{216CAF32-917E-4531-AA71-9E860312E5BA}">
      <dsp:nvSpPr>
        <dsp:cNvPr id="0" name=""/>
        <dsp:cNvSpPr/>
      </dsp:nvSpPr>
      <dsp:spPr>
        <a:xfrm>
          <a:off x="592000" y="1981022"/>
          <a:ext cx="1598823" cy="79941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Antlers fall off late Feb to late April</a:t>
          </a:r>
        </a:p>
      </dsp:txBody>
      <dsp:txXfrm>
        <a:off x="631024" y="2020046"/>
        <a:ext cx="1520775" cy="721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BD539-0636-4BF0-B021-9FACBEB422EF}">
      <dsp:nvSpPr>
        <dsp:cNvPr id="0" name=""/>
        <dsp:cNvSpPr/>
      </dsp:nvSpPr>
      <dsp:spPr>
        <a:xfrm>
          <a:off x="349960" y="659657"/>
          <a:ext cx="5053179" cy="5053179"/>
        </a:xfrm>
        <a:prstGeom prst="circularArrow">
          <a:avLst>
            <a:gd name="adj1" fmla="val 5544"/>
            <a:gd name="adj2" fmla="val 330680"/>
            <a:gd name="adj3" fmla="val 14535963"/>
            <a:gd name="adj4" fmla="val 16938695"/>
            <a:gd name="adj5" fmla="val 5757"/>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C9B7C0F-7D94-42BB-BEC4-15D7DDD62AA1}">
      <dsp:nvSpPr>
        <dsp:cNvPr id="0" name=""/>
        <dsp:cNvSpPr/>
      </dsp:nvSpPr>
      <dsp:spPr>
        <a:xfrm>
          <a:off x="2101229" y="695906"/>
          <a:ext cx="1550640" cy="775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Fawns are born in May-June </a:t>
          </a:r>
        </a:p>
      </dsp:txBody>
      <dsp:txXfrm>
        <a:off x="2139077" y="733754"/>
        <a:ext cx="1474944" cy="699624"/>
      </dsp:txXfrm>
    </dsp:sp>
    <dsp:sp modelId="{4FA4D33D-2888-4FF9-A008-698C0E5E616C}">
      <dsp:nvSpPr>
        <dsp:cNvPr id="0" name=""/>
        <dsp:cNvSpPr/>
      </dsp:nvSpPr>
      <dsp:spPr>
        <a:xfrm>
          <a:off x="3785978" y="1507238"/>
          <a:ext cx="1550640" cy="775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Velvet dries and comes off when antlers reach full size</a:t>
          </a:r>
        </a:p>
      </dsp:txBody>
      <dsp:txXfrm>
        <a:off x="3823826" y="1545086"/>
        <a:ext cx="1474944" cy="699624"/>
      </dsp:txXfrm>
    </dsp:sp>
    <dsp:sp modelId="{FAE6E6D5-40B2-44B3-8130-8507CBDB0DF7}">
      <dsp:nvSpPr>
        <dsp:cNvPr id="0" name=""/>
        <dsp:cNvSpPr/>
      </dsp:nvSpPr>
      <dsp:spPr>
        <a:xfrm>
          <a:off x="4202076" y="3330284"/>
          <a:ext cx="1550640" cy="775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Rut starts Nov-Dec</a:t>
          </a:r>
        </a:p>
      </dsp:txBody>
      <dsp:txXfrm>
        <a:off x="4239924" y="3368132"/>
        <a:ext cx="1474944" cy="699624"/>
      </dsp:txXfrm>
    </dsp:sp>
    <dsp:sp modelId="{C1F52CDF-53B5-47FE-BC73-05FDAC75DA07}">
      <dsp:nvSpPr>
        <dsp:cNvPr id="0" name=""/>
        <dsp:cNvSpPr/>
      </dsp:nvSpPr>
      <dsp:spPr>
        <a:xfrm>
          <a:off x="3036194" y="4792254"/>
          <a:ext cx="1550640" cy="775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Mating occurs</a:t>
          </a:r>
        </a:p>
      </dsp:txBody>
      <dsp:txXfrm>
        <a:off x="3074042" y="4830102"/>
        <a:ext cx="1474944" cy="699624"/>
      </dsp:txXfrm>
    </dsp:sp>
    <dsp:sp modelId="{B692DEE5-6D2B-4F24-8810-4AFF0719B1DA}">
      <dsp:nvSpPr>
        <dsp:cNvPr id="0" name=""/>
        <dsp:cNvSpPr/>
      </dsp:nvSpPr>
      <dsp:spPr>
        <a:xfrm>
          <a:off x="1166265" y="4792254"/>
          <a:ext cx="1550640" cy="775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Bones weaken at antler attachment</a:t>
          </a:r>
        </a:p>
      </dsp:txBody>
      <dsp:txXfrm>
        <a:off x="1204113" y="4830102"/>
        <a:ext cx="1474944" cy="699624"/>
      </dsp:txXfrm>
    </dsp:sp>
    <dsp:sp modelId="{D36503F2-1DC0-40D3-9416-527195FF7D4D}">
      <dsp:nvSpPr>
        <dsp:cNvPr id="0" name=""/>
        <dsp:cNvSpPr/>
      </dsp:nvSpPr>
      <dsp:spPr>
        <a:xfrm>
          <a:off x="382" y="3330284"/>
          <a:ext cx="1550640" cy="775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Antlers fall off</a:t>
          </a:r>
        </a:p>
      </dsp:txBody>
      <dsp:txXfrm>
        <a:off x="38230" y="3368132"/>
        <a:ext cx="1474944" cy="699624"/>
      </dsp:txXfrm>
    </dsp:sp>
    <dsp:sp modelId="{E477703B-40FC-40A6-8F46-A0895A4DEE8C}">
      <dsp:nvSpPr>
        <dsp:cNvPr id="0" name=""/>
        <dsp:cNvSpPr/>
      </dsp:nvSpPr>
      <dsp:spPr>
        <a:xfrm>
          <a:off x="416481" y="1507238"/>
          <a:ext cx="1550640" cy="775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Antlers almost immediately start to grow back</a:t>
          </a:r>
        </a:p>
      </dsp:txBody>
      <dsp:txXfrm>
        <a:off x="454329" y="1545086"/>
        <a:ext cx="1474944" cy="6996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BD539-0636-4BF0-B021-9FACBEB422EF}">
      <dsp:nvSpPr>
        <dsp:cNvPr id="0" name=""/>
        <dsp:cNvSpPr/>
      </dsp:nvSpPr>
      <dsp:spPr>
        <a:xfrm>
          <a:off x="220996" y="103806"/>
          <a:ext cx="4892007" cy="4892007"/>
        </a:xfrm>
        <a:prstGeom prst="circularArrow">
          <a:avLst>
            <a:gd name="adj1" fmla="val 5544"/>
            <a:gd name="adj2" fmla="val 330680"/>
            <a:gd name="adj3" fmla="val 14789180"/>
            <a:gd name="adj4" fmla="val 16795234"/>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B7C0F-7D94-42BB-BEC4-15D7DDD62AA1}">
      <dsp:nvSpPr>
        <dsp:cNvPr id="0" name=""/>
        <dsp:cNvSpPr/>
      </dsp:nvSpPr>
      <dsp:spPr>
        <a:xfrm>
          <a:off x="2054944" y="162314"/>
          <a:ext cx="1224111" cy="6120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Calves are born in May-June </a:t>
          </a:r>
        </a:p>
      </dsp:txBody>
      <dsp:txXfrm>
        <a:off x="2084822" y="192192"/>
        <a:ext cx="1164355" cy="552299"/>
      </dsp:txXfrm>
    </dsp:sp>
    <dsp:sp modelId="{4FA4D33D-2888-4FF9-A008-698C0E5E616C}">
      <dsp:nvSpPr>
        <dsp:cNvPr id="0" name=""/>
        <dsp:cNvSpPr/>
      </dsp:nvSpPr>
      <dsp:spPr>
        <a:xfrm>
          <a:off x="3395891" y="650379"/>
          <a:ext cx="1224111" cy="6120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Velvet dries and comes off when antlers reach full size</a:t>
          </a:r>
        </a:p>
      </dsp:txBody>
      <dsp:txXfrm>
        <a:off x="3425769" y="680257"/>
        <a:ext cx="1164355" cy="552299"/>
      </dsp:txXfrm>
    </dsp:sp>
    <dsp:sp modelId="{FAE6E6D5-40B2-44B3-8130-8507CBDB0DF7}">
      <dsp:nvSpPr>
        <dsp:cNvPr id="0" name=""/>
        <dsp:cNvSpPr/>
      </dsp:nvSpPr>
      <dsp:spPr>
        <a:xfrm>
          <a:off x="4109395" y="1886203"/>
          <a:ext cx="1224111" cy="6120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Rut starts Sept-Oct</a:t>
          </a:r>
        </a:p>
      </dsp:txBody>
      <dsp:txXfrm>
        <a:off x="4139273" y="1916081"/>
        <a:ext cx="1164355" cy="552299"/>
      </dsp:txXfrm>
    </dsp:sp>
    <dsp:sp modelId="{5D620189-ED04-4FCC-89C5-0D2128982A3B}">
      <dsp:nvSpPr>
        <dsp:cNvPr id="0" name=""/>
        <dsp:cNvSpPr/>
      </dsp:nvSpPr>
      <dsp:spPr>
        <a:xfrm>
          <a:off x="3861598" y="3291530"/>
          <a:ext cx="1224111" cy="6120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Males guard harems</a:t>
          </a:r>
        </a:p>
      </dsp:txBody>
      <dsp:txXfrm>
        <a:off x="3891476" y="3321408"/>
        <a:ext cx="1164355" cy="552299"/>
      </dsp:txXfrm>
    </dsp:sp>
    <dsp:sp modelId="{C1F52CDF-53B5-47FE-BC73-05FDAC75DA07}">
      <dsp:nvSpPr>
        <dsp:cNvPr id="0" name=""/>
        <dsp:cNvSpPr/>
      </dsp:nvSpPr>
      <dsp:spPr>
        <a:xfrm>
          <a:off x="2768447" y="4208792"/>
          <a:ext cx="1224111" cy="6120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Mating occurs</a:t>
          </a:r>
        </a:p>
      </dsp:txBody>
      <dsp:txXfrm>
        <a:off x="2798325" y="4238670"/>
        <a:ext cx="1164355" cy="552299"/>
      </dsp:txXfrm>
    </dsp:sp>
    <dsp:sp modelId="{47A2EEEB-6FE2-45B7-A459-F01F5F05FE49}">
      <dsp:nvSpPr>
        <dsp:cNvPr id="0" name=""/>
        <dsp:cNvSpPr/>
      </dsp:nvSpPr>
      <dsp:spPr>
        <a:xfrm>
          <a:off x="1341441" y="4208792"/>
          <a:ext cx="1224111" cy="6120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Bulls leave cows and herds disperse</a:t>
          </a:r>
        </a:p>
      </dsp:txBody>
      <dsp:txXfrm>
        <a:off x="1371319" y="4238670"/>
        <a:ext cx="1164355" cy="552299"/>
      </dsp:txXfrm>
    </dsp:sp>
    <dsp:sp modelId="{B692DEE5-6D2B-4F24-8810-4AFF0719B1DA}">
      <dsp:nvSpPr>
        <dsp:cNvPr id="0" name=""/>
        <dsp:cNvSpPr/>
      </dsp:nvSpPr>
      <dsp:spPr>
        <a:xfrm>
          <a:off x="248290" y="3291530"/>
          <a:ext cx="1224111" cy="6120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Bones weaken at antler attachment</a:t>
          </a:r>
        </a:p>
      </dsp:txBody>
      <dsp:txXfrm>
        <a:off x="278168" y="3321408"/>
        <a:ext cx="1164355" cy="552299"/>
      </dsp:txXfrm>
    </dsp:sp>
    <dsp:sp modelId="{D36503F2-1DC0-40D3-9416-527195FF7D4D}">
      <dsp:nvSpPr>
        <dsp:cNvPr id="0" name=""/>
        <dsp:cNvSpPr/>
      </dsp:nvSpPr>
      <dsp:spPr>
        <a:xfrm>
          <a:off x="493" y="1886203"/>
          <a:ext cx="1224111" cy="6120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Antlers fall off</a:t>
          </a:r>
        </a:p>
      </dsp:txBody>
      <dsp:txXfrm>
        <a:off x="30371" y="1916081"/>
        <a:ext cx="1164355" cy="552299"/>
      </dsp:txXfrm>
    </dsp:sp>
    <dsp:sp modelId="{E477703B-40FC-40A6-8F46-A0895A4DEE8C}">
      <dsp:nvSpPr>
        <dsp:cNvPr id="0" name=""/>
        <dsp:cNvSpPr/>
      </dsp:nvSpPr>
      <dsp:spPr>
        <a:xfrm>
          <a:off x="713996" y="650379"/>
          <a:ext cx="1224111" cy="6120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Antlers almost immediately start to grow back</a:t>
          </a:r>
        </a:p>
      </dsp:txBody>
      <dsp:txXfrm>
        <a:off x="743874" y="680257"/>
        <a:ext cx="1164355" cy="5522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9D6CD-F0DB-4037-9702-6358279402A2}">
      <dsp:nvSpPr>
        <dsp:cNvPr id="0" name=""/>
        <dsp:cNvSpPr/>
      </dsp:nvSpPr>
      <dsp:spPr>
        <a:xfrm>
          <a:off x="583690" y="483518"/>
          <a:ext cx="4357118" cy="4357118"/>
        </a:xfrm>
        <a:prstGeom prst="circularArrow">
          <a:avLst>
            <a:gd name="adj1" fmla="val 5544"/>
            <a:gd name="adj2" fmla="val 330680"/>
            <a:gd name="adj3" fmla="val 13834991"/>
            <a:gd name="adj4" fmla="val 17350121"/>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16E44-9A24-4221-AD6E-9C4FE23AA3C0}">
      <dsp:nvSpPr>
        <dsp:cNvPr id="0" name=""/>
        <dsp:cNvSpPr/>
      </dsp:nvSpPr>
      <dsp:spPr>
        <a:xfrm>
          <a:off x="1768217" y="507972"/>
          <a:ext cx="1988064" cy="99403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Rut Oct-Jan</a:t>
          </a:r>
        </a:p>
      </dsp:txBody>
      <dsp:txXfrm>
        <a:off x="1816742" y="556497"/>
        <a:ext cx="1891014" cy="896982"/>
      </dsp:txXfrm>
    </dsp:sp>
    <dsp:sp modelId="{D6C7E0BD-75EF-4848-AE3C-594BC50B648F}">
      <dsp:nvSpPr>
        <dsp:cNvPr id="0" name=""/>
        <dsp:cNvSpPr/>
      </dsp:nvSpPr>
      <dsp:spPr>
        <a:xfrm>
          <a:off x="3536435" y="1791851"/>
          <a:ext cx="1988064" cy="99403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Males guard females</a:t>
          </a:r>
        </a:p>
      </dsp:txBody>
      <dsp:txXfrm>
        <a:off x="3584960" y="1840376"/>
        <a:ext cx="1891014" cy="896982"/>
      </dsp:txXfrm>
    </dsp:sp>
    <dsp:sp modelId="{B5D407DB-BCE9-4FBA-8C11-3461C618C030}">
      <dsp:nvSpPr>
        <dsp:cNvPr id="0" name=""/>
        <dsp:cNvSpPr/>
      </dsp:nvSpPr>
      <dsp:spPr>
        <a:xfrm>
          <a:off x="2860349" y="3869209"/>
          <a:ext cx="1988064" cy="99403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Mating</a:t>
          </a:r>
        </a:p>
      </dsp:txBody>
      <dsp:txXfrm>
        <a:off x="2908874" y="3917734"/>
        <a:ext cx="1891014" cy="896982"/>
      </dsp:txXfrm>
    </dsp:sp>
    <dsp:sp modelId="{309DC8B9-FA67-4B70-AC48-917B5C8D8C30}">
      <dsp:nvSpPr>
        <dsp:cNvPr id="0" name=""/>
        <dsp:cNvSpPr/>
      </dsp:nvSpPr>
      <dsp:spPr>
        <a:xfrm>
          <a:off x="676085" y="3869209"/>
          <a:ext cx="1988064" cy="99403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Males disperse from females</a:t>
          </a:r>
        </a:p>
      </dsp:txBody>
      <dsp:txXfrm>
        <a:off x="724610" y="3917734"/>
        <a:ext cx="1891014" cy="896982"/>
      </dsp:txXfrm>
    </dsp:sp>
    <dsp:sp modelId="{D30FDA5D-B8A1-48B9-B200-D1C828A14805}">
      <dsp:nvSpPr>
        <dsp:cNvPr id="0" name=""/>
        <dsp:cNvSpPr/>
      </dsp:nvSpPr>
      <dsp:spPr>
        <a:xfrm>
          <a:off x="1110" y="1791850"/>
          <a:ext cx="1988064" cy="99403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Lambs are born in April-June</a:t>
          </a:r>
        </a:p>
      </dsp:txBody>
      <dsp:txXfrm>
        <a:off x="49635" y="1840375"/>
        <a:ext cx="1891014" cy="8969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88576-96F9-4194-A6D3-1ADE23C37CFA}">
      <dsp:nvSpPr>
        <dsp:cNvPr id="0" name=""/>
        <dsp:cNvSpPr/>
      </dsp:nvSpPr>
      <dsp:spPr>
        <a:xfrm>
          <a:off x="543008" y="676772"/>
          <a:ext cx="4095582" cy="4095582"/>
        </a:xfrm>
        <a:prstGeom prst="circularArrow">
          <a:avLst>
            <a:gd name="adj1" fmla="val 5544"/>
            <a:gd name="adj2" fmla="val 330680"/>
            <a:gd name="adj3" fmla="val 13848939"/>
            <a:gd name="adj4" fmla="val 17341686"/>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51F49-68EC-4746-AED8-491A6A5EA81E}">
      <dsp:nvSpPr>
        <dsp:cNvPr id="0" name=""/>
        <dsp:cNvSpPr/>
      </dsp:nvSpPr>
      <dsp:spPr>
        <a:xfrm>
          <a:off x="1662261" y="699191"/>
          <a:ext cx="1857077" cy="92853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Kids are born in May-June</a:t>
          </a:r>
        </a:p>
      </dsp:txBody>
      <dsp:txXfrm>
        <a:off x="1707588" y="744518"/>
        <a:ext cx="1766423" cy="837884"/>
      </dsp:txXfrm>
    </dsp:sp>
    <dsp:sp modelId="{0A360BF4-0959-46B0-A958-48F6C609C3B7}">
      <dsp:nvSpPr>
        <dsp:cNvPr id="0" name=""/>
        <dsp:cNvSpPr/>
      </dsp:nvSpPr>
      <dsp:spPr>
        <a:xfrm>
          <a:off x="3323297" y="1906004"/>
          <a:ext cx="1857077" cy="92853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Males and nursery groups live separately</a:t>
          </a:r>
        </a:p>
      </dsp:txBody>
      <dsp:txXfrm>
        <a:off x="3368624" y="1951331"/>
        <a:ext cx="1766423" cy="837884"/>
      </dsp:txXfrm>
    </dsp:sp>
    <dsp:sp modelId="{33117A12-E085-4C28-894C-A36E76DF0F00}">
      <dsp:nvSpPr>
        <dsp:cNvPr id="0" name=""/>
        <dsp:cNvSpPr/>
      </dsp:nvSpPr>
      <dsp:spPr>
        <a:xfrm>
          <a:off x="2688838" y="3858670"/>
          <a:ext cx="1857077" cy="92853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Billies</a:t>
          </a:r>
          <a:r>
            <a:rPr lang="en-US" sz="1600" kern="1200" dirty="0"/>
            <a:t> move closer to nannies in Nov-Dec</a:t>
          </a:r>
        </a:p>
      </dsp:txBody>
      <dsp:txXfrm>
        <a:off x="2734165" y="3903997"/>
        <a:ext cx="1766423" cy="837884"/>
      </dsp:txXfrm>
    </dsp:sp>
    <dsp:sp modelId="{6DD0FB0C-E557-4D06-83FB-9C2F5DB8C864}">
      <dsp:nvSpPr>
        <dsp:cNvPr id="0" name=""/>
        <dsp:cNvSpPr/>
      </dsp:nvSpPr>
      <dsp:spPr>
        <a:xfrm>
          <a:off x="635684" y="3858670"/>
          <a:ext cx="1857077" cy="92853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Mating</a:t>
          </a:r>
        </a:p>
      </dsp:txBody>
      <dsp:txXfrm>
        <a:off x="681011" y="3903997"/>
        <a:ext cx="1766423" cy="837884"/>
      </dsp:txXfrm>
    </dsp:sp>
    <dsp:sp modelId="{18554F75-3A37-4F41-AACF-8FBAAA6843B9}">
      <dsp:nvSpPr>
        <dsp:cNvPr id="0" name=""/>
        <dsp:cNvSpPr/>
      </dsp:nvSpPr>
      <dsp:spPr>
        <a:xfrm>
          <a:off x="1224" y="1906004"/>
          <a:ext cx="1857077" cy="92853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Males and females form separate groups</a:t>
          </a:r>
        </a:p>
      </dsp:txBody>
      <dsp:txXfrm>
        <a:off x="46551" y="1951331"/>
        <a:ext cx="1766423" cy="8378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88576-96F9-4194-A6D3-1ADE23C37CFA}">
      <dsp:nvSpPr>
        <dsp:cNvPr id="0" name=""/>
        <dsp:cNvSpPr/>
      </dsp:nvSpPr>
      <dsp:spPr>
        <a:xfrm>
          <a:off x="543008" y="676772"/>
          <a:ext cx="4095582" cy="4095582"/>
        </a:xfrm>
        <a:prstGeom prst="circularArrow">
          <a:avLst>
            <a:gd name="adj1" fmla="val 5544"/>
            <a:gd name="adj2" fmla="val 330680"/>
            <a:gd name="adj3" fmla="val 13848939"/>
            <a:gd name="adj4" fmla="val 17341686"/>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51F49-68EC-4746-AED8-491A6A5EA81E}">
      <dsp:nvSpPr>
        <dsp:cNvPr id="0" name=""/>
        <dsp:cNvSpPr/>
      </dsp:nvSpPr>
      <dsp:spPr>
        <a:xfrm>
          <a:off x="1662261" y="699191"/>
          <a:ext cx="1857077" cy="92853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Fawns born May -June</a:t>
          </a:r>
        </a:p>
      </dsp:txBody>
      <dsp:txXfrm>
        <a:off x="1707588" y="744518"/>
        <a:ext cx="1766423" cy="837884"/>
      </dsp:txXfrm>
    </dsp:sp>
    <dsp:sp modelId="{0A360BF4-0959-46B0-A958-48F6C609C3B7}">
      <dsp:nvSpPr>
        <dsp:cNvPr id="0" name=""/>
        <dsp:cNvSpPr/>
      </dsp:nvSpPr>
      <dsp:spPr>
        <a:xfrm>
          <a:off x="3323297" y="1906004"/>
          <a:ext cx="1857077" cy="92853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Rut begins Sept - Oct </a:t>
          </a:r>
        </a:p>
      </dsp:txBody>
      <dsp:txXfrm>
        <a:off x="3368624" y="1951331"/>
        <a:ext cx="1766423" cy="837884"/>
      </dsp:txXfrm>
    </dsp:sp>
    <dsp:sp modelId="{33117A12-E085-4C28-894C-A36E76DF0F00}">
      <dsp:nvSpPr>
        <dsp:cNvPr id="0" name=""/>
        <dsp:cNvSpPr/>
      </dsp:nvSpPr>
      <dsp:spPr>
        <a:xfrm>
          <a:off x="2688838" y="3858670"/>
          <a:ext cx="1857077" cy="92853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Males defend harem</a:t>
          </a:r>
        </a:p>
      </dsp:txBody>
      <dsp:txXfrm>
        <a:off x="2734165" y="3903997"/>
        <a:ext cx="1766423" cy="837884"/>
      </dsp:txXfrm>
    </dsp:sp>
    <dsp:sp modelId="{6DD0FB0C-E557-4D06-83FB-9C2F5DB8C864}">
      <dsp:nvSpPr>
        <dsp:cNvPr id="0" name=""/>
        <dsp:cNvSpPr/>
      </dsp:nvSpPr>
      <dsp:spPr>
        <a:xfrm>
          <a:off x="635684" y="3858670"/>
          <a:ext cx="1857077" cy="92853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Mating</a:t>
          </a:r>
        </a:p>
      </dsp:txBody>
      <dsp:txXfrm>
        <a:off x="681011" y="3903997"/>
        <a:ext cx="1766423" cy="837884"/>
      </dsp:txXfrm>
    </dsp:sp>
    <dsp:sp modelId="{18554F75-3A37-4F41-AACF-8FBAAA6843B9}">
      <dsp:nvSpPr>
        <dsp:cNvPr id="0" name=""/>
        <dsp:cNvSpPr/>
      </dsp:nvSpPr>
      <dsp:spPr>
        <a:xfrm>
          <a:off x="1224" y="1906004"/>
          <a:ext cx="1857077" cy="92853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Males and females form separate herds</a:t>
          </a:r>
        </a:p>
      </dsp:txBody>
      <dsp:txXfrm>
        <a:off x="46551" y="1951331"/>
        <a:ext cx="1766423" cy="83788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11/5/2020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11/5/2020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with students the ungulates found in Washington from the previous lesson (moose, elk, mountain goat, pronghorn, bighorn sheep, and deer). </a:t>
            </a:r>
          </a:p>
        </p:txBody>
      </p:sp>
      <p:sp>
        <p:nvSpPr>
          <p:cNvPr id="4" name="Slide Number Placeholder 3"/>
          <p:cNvSpPr>
            <a:spLocks noGrp="1"/>
          </p:cNvSpPr>
          <p:nvPr>
            <p:ph type="sldNum" sz="quarter" idx="5"/>
          </p:nvPr>
        </p:nvSpPr>
        <p:spPr/>
        <p:txBody>
          <a:bodyPr/>
          <a:lstStyle/>
          <a:p>
            <a:fld id="{9A628E4F-335F-45F5-A2FC-FE9487D09098}" type="slidenum">
              <a:rPr lang="en-US" smtClean="0"/>
              <a:pPr/>
              <a:t>2</a:t>
            </a:fld>
            <a:endParaRPr lang="en-US"/>
          </a:p>
        </p:txBody>
      </p:sp>
    </p:spTree>
    <p:extLst>
      <p:ext uri="{BB962C8B-B14F-4D97-AF65-F5344CB8AC3E}">
        <p14:creationId xmlns:p14="http://schemas.microsoft.com/office/powerpoint/2010/main" val="308437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A628E4F-335F-45F5-A2FC-FE9487D09098}" type="slidenum">
              <a:rPr lang="en-US" smtClean="0"/>
              <a:pPr/>
              <a:t>‹#›</a:t>
            </a:fld>
            <a:endParaRPr lang="en-US"/>
          </a:p>
        </p:txBody>
      </p:sp>
    </p:spTree>
    <p:extLst>
      <p:ext uri="{BB962C8B-B14F-4D97-AF65-F5344CB8AC3E}">
        <p14:creationId xmlns:p14="http://schemas.microsoft.com/office/powerpoint/2010/main" val="73804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note: horns can become damaged and are subject to normal wear and tear. This photo is a good example of normal damage done to the end of the horn (called "brooming" describes the chips and frays on the horns, usually caused by fighting, accidents or digging).</a:t>
            </a:r>
            <a:endParaRPr lang="en-US" dirty="0">
              <a:cs typeface="Calibri"/>
            </a:endParaRPr>
          </a:p>
        </p:txBody>
      </p:sp>
      <p:sp>
        <p:nvSpPr>
          <p:cNvPr id="4" name="Slide Number Placeholder 3"/>
          <p:cNvSpPr>
            <a:spLocks noGrp="1"/>
          </p:cNvSpPr>
          <p:nvPr>
            <p:ph type="sldNum" sz="quarter" idx="5"/>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40528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628E4F-335F-45F5-A2FC-FE9487D09098}" type="slidenum">
              <a:rPr lang="en-US" smtClean="0"/>
              <a:pPr/>
              <a:t>13</a:t>
            </a:fld>
            <a:endParaRPr lang="en-US"/>
          </a:p>
        </p:txBody>
      </p:sp>
    </p:spTree>
    <p:extLst>
      <p:ext uri="{BB962C8B-B14F-4D97-AF65-F5344CB8AC3E}">
        <p14:creationId xmlns:p14="http://schemas.microsoft.com/office/powerpoint/2010/main" val="815837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14</a:t>
            </a:fld>
            <a:endParaRPr lang="en-US"/>
          </a:p>
        </p:txBody>
      </p:sp>
    </p:spTree>
    <p:extLst>
      <p:ext uri="{BB962C8B-B14F-4D97-AF65-F5344CB8AC3E}">
        <p14:creationId xmlns:p14="http://schemas.microsoft.com/office/powerpoint/2010/main" val="278624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dirty="0">
                <a:cs typeface="Calibri"/>
              </a:rPr>
              <a:t>A harem is a group of breeding females associated with one male. </a:t>
            </a:r>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15</a:t>
            </a:fld>
            <a:endParaRPr lang="en-US"/>
          </a:p>
        </p:txBody>
      </p:sp>
    </p:spTree>
    <p:extLst>
      <p:ext uri="{BB962C8B-B14F-4D97-AF65-F5344CB8AC3E}">
        <p14:creationId xmlns:p14="http://schemas.microsoft.com/office/powerpoint/2010/main" val="1445182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16</a:t>
            </a:fld>
            <a:endParaRPr lang="en-US"/>
          </a:p>
        </p:txBody>
      </p:sp>
    </p:spTree>
    <p:extLst>
      <p:ext uri="{BB962C8B-B14F-4D97-AF65-F5344CB8AC3E}">
        <p14:creationId xmlns:p14="http://schemas.microsoft.com/office/powerpoint/2010/main" val="153473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Activity: Have students complete activity to fill in the missing cycle events (provided in lesson plan).</a:t>
            </a:r>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17</a:t>
            </a:fld>
            <a:endParaRPr lang="en-US"/>
          </a:p>
        </p:txBody>
      </p:sp>
    </p:spTree>
    <p:extLst>
      <p:ext uri="{BB962C8B-B14F-4D97-AF65-F5344CB8AC3E}">
        <p14:creationId xmlns:p14="http://schemas.microsoft.com/office/powerpoint/2010/main" val="1789982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18</a:t>
            </a:fld>
            <a:endParaRPr lang="en-US"/>
          </a:p>
        </p:txBody>
      </p:sp>
    </p:spTree>
    <p:extLst>
      <p:ext uri="{BB962C8B-B14F-4D97-AF65-F5344CB8AC3E}">
        <p14:creationId xmlns:p14="http://schemas.microsoft.com/office/powerpoint/2010/main" val="76877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Vocabulary word: Rut is the mating season in some animals when males have increased testosterone, exaggerated sexual dimorphisms, and increased aggression and interest in females.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would be a good time to remind students about ungulates (mammals with hooves, and are ruminants).</a:t>
            </a:r>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24788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Vocabulary word: sexual dimorphism is </a:t>
            </a:r>
            <a:r>
              <a:rPr lang="en-US" sz="1200" b="0" i="0" u="none" kern="1200" dirty="0">
                <a:solidFill>
                  <a:schemeClr val="tx1"/>
                </a:solidFill>
                <a:effectLst/>
                <a:latin typeface="+mn-lt"/>
                <a:ea typeface="+mn-ea"/>
                <a:cs typeface="+mn-cs"/>
              </a:rPr>
              <a:t>where the two sexes of the same species exhibit different characteristics beyond the differences in their reproductive organs. This can be observed in many animals and some plants. These differences can include size, weight, color, markings, and antlers/horns.  In mammals males are usually larger than females of the same species.</a:t>
            </a:r>
            <a:endParaRPr lang="en-US" u="none" dirty="0">
              <a:solidFill>
                <a:schemeClr val="tx1"/>
              </a:solidFill>
            </a:endParaRPr>
          </a:p>
          <a:p>
            <a:endParaRPr lang="en-US" u="none" dirty="0">
              <a:solidFill>
                <a:schemeClr val="tx1"/>
              </a:solidFill>
            </a:endParaRPr>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385736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a:solidFill>
                  <a:schemeClr val="tx1"/>
                </a:solidFill>
              </a:rPr>
              <a:t>Elk, moose, bighorn sheep, and deer in Washington all show examples of sexual dimorphism. Besides having antlers and larger horns, males are larger than females of the same species.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423479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If a female makes a bad mating choice how does that effect her and her offspring?</a:t>
            </a:r>
          </a:p>
          <a:p>
            <a:endParaRPr lang="en-US" dirty="0">
              <a:cs typeface="Calibri"/>
            </a:endParaRPr>
          </a:p>
        </p:txBody>
      </p:sp>
      <p:sp>
        <p:nvSpPr>
          <p:cNvPr id="4" name="Slide Number Placeholder 3"/>
          <p:cNvSpPr>
            <a:spLocks noGrp="1"/>
          </p:cNvSpPr>
          <p:nvPr>
            <p:ph type="sldNum" sz="quarter" idx="5"/>
          </p:nvPr>
        </p:nvSpPr>
        <p:spPr/>
        <p:txBody>
          <a:bodyPr/>
          <a:lstStyle/>
          <a:p>
            <a:fld id="{9A628E4F-335F-45F5-A2FC-FE9487D09098}" type="slidenum">
              <a:rPr lang="en-US" smtClean="0"/>
              <a:pPr/>
              <a:t>‹#›</a:t>
            </a:fld>
            <a:endParaRPr lang="en-US"/>
          </a:p>
        </p:txBody>
      </p:sp>
    </p:spTree>
    <p:extLst>
      <p:ext uri="{BB962C8B-B14F-4D97-AF65-F5344CB8AC3E}">
        <p14:creationId xmlns:p14="http://schemas.microsoft.com/office/powerpoint/2010/main" val="420661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Ask students to repeat what they just learned. Why do students care about who they breed with? </a:t>
            </a:r>
          </a:p>
          <a:p>
            <a:r>
              <a:rPr lang="en-US" sz="1200" b="0" i="0" kern="1200">
                <a:solidFill>
                  <a:schemeClr val="tx1"/>
                </a:solidFill>
                <a:effectLst/>
                <a:latin typeface="+mn-lt"/>
                <a:ea typeface="+mn-ea"/>
                <a:cs typeface="+mn-cs"/>
              </a:rPr>
              <a:t>Introduce new vocab term: </a:t>
            </a:r>
            <a:r>
              <a:rPr lang="en-US" sz="1200" b="1" i="0" kern="1200">
                <a:solidFill>
                  <a:schemeClr val="tx1"/>
                </a:solidFill>
                <a:effectLst/>
                <a:latin typeface="+mn-lt"/>
                <a:ea typeface="+mn-ea"/>
                <a:cs typeface="+mn-cs"/>
              </a:rPr>
              <a:t>biological fitness. </a:t>
            </a:r>
            <a:r>
              <a:rPr lang="en-US" sz="1200" b="0" i="0" kern="1200">
                <a:solidFill>
                  <a:schemeClr val="tx1"/>
                </a:solidFill>
                <a:effectLst/>
                <a:latin typeface="+mn-lt"/>
                <a:ea typeface="+mn-ea"/>
                <a:cs typeface="+mn-cs"/>
              </a:rPr>
              <a:t>Example, An individual who has 10 surviving offspring has a higher fitness than an individual who has 4 offspring surviving offspring.</a:t>
            </a:r>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315026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171298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choose by letter which deer looks the most biologically fit, or healthy for a female to reproduce with. The likely answer should be B, but encourage other reasoning as well. </a:t>
            </a:r>
          </a:p>
        </p:txBody>
      </p:sp>
      <p:sp>
        <p:nvSpPr>
          <p:cNvPr id="4" name="Slide Number Placeholder 3"/>
          <p:cNvSpPr>
            <a:spLocks noGrp="1"/>
          </p:cNvSpPr>
          <p:nvPr>
            <p:ph type="sldNum" sz="quarter" idx="5"/>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115793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happens to the antlers after they fall off? People will sometimes go out looking for them or pick them up while hiking. Mice and other rodents will chew on the antlers for the calcium.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Velvet is a vocabulary word.</a:t>
            </a:r>
          </a:p>
          <a:p>
            <a:pPr>
              <a:defRPr/>
            </a:pPr>
            <a:endParaRPr lang="en-US" dirty="0">
              <a:cs typeface="Calibri"/>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1215549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11/5/2020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11/5/2020</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11/5/2020</a:t>
            </a:fld>
            <a:endParaRPr lang="en-US"/>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11/5/2020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11/5/2020</a:t>
            </a:fld>
            <a:endParaRPr lang="en-US"/>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11/5/2020</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7.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comments" Target="../comments/comment3.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9.jpe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0.jpe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1.jpe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Rockwell" panose="02060603020205020403" pitchFamily="18" charset="0"/>
              </a:rPr>
              <a:t>Rut/Breeding Season in Ungulates</a:t>
            </a:r>
          </a:p>
        </p:txBody>
      </p:sp>
      <p:sp>
        <p:nvSpPr>
          <p:cNvPr id="3" name="TextBox 2"/>
          <p:cNvSpPr txBox="1"/>
          <p:nvPr/>
        </p:nvSpPr>
        <p:spPr>
          <a:xfrm>
            <a:off x="0" y="3852782"/>
            <a:ext cx="9144000" cy="861774"/>
          </a:xfrm>
          <a:prstGeom prst="rect">
            <a:avLst/>
          </a:prstGeom>
          <a:noFill/>
        </p:spPr>
        <p:txBody>
          <a:bodyPr wrap="square" rtlCol="0">
            <a:spAutoFit/>
          </a:bodyPr>
          <a:lstStyle/>
          <a:p>
            <a:pPr algn="ctr"/>
            <a:endParaRPr lang="en-US" sz="320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a:r>
              <a:rPr lang="en-US"/>
              <a:t>Antler Growth</a:t>
            </a:r>
          </a:p>
        </p:txBody>
      </p:sp>
      <p:sp>
        <p:nvSpPr>
          <p:cNvPr id="4" name="Content Placeholder 3"/>
          <p:cNvSpPr>
            <a:spLocks noGrp="1"/>
          </p:cNvSpPr>
          <p:nvPr>
            <p:ph sz="half" idx="2"/>
          </p:nvPr>
        </p:nvSpPr>
        <p:spPr>
          <a:xfrm>
            <a:off x="457201" y="997688"/>
            <a:ext cx="8329836" cy="2743200"/>
          </a:xfrm>
        </p:spPr>
        <p:txBody>
          <a:bodyPr vert="horz" lIns="91440" tIns="45720" rIns="91440" bIns="45720" rtlCol="0" anchor="t">
            <a:normAutofit/>
          </a:bodyPr>
          <a:lstStyle/>
          <a:p>
            <a:pPr marL="457200" indent="-457200">
              <a:buFont typeface="Arial" panose="020B0604020202020204" pitchFamily="34" charset="0"/>
              <a:buChar char="•"/>
            </a:pPr>
            <a:r>
              <a:rPr lang="en-US" sz="2000" dirty="0"/>
              <a:t>When antlers first start to grow, they are covered with a soft, fuzzy skin called </a:t>
            </a:r>
            <a:r>
              <a:rPr lang="en-US" sz="2000" b="1" dirty="0"/>
              <a:t>velvet</a:t>
            </a:r>
            <a:r>
              <a:rPr lang="en-US" sz="2000" dirty="0"/>
              <a:t>. </a:t>
            </a:r>
          </a:p>
          <a:p>
            <a:pPr marL="457200" indent="-457200">
              <a:buFont typeface="Arial" panose="020B0604020202020204" pitchFamily="34" charset="0"/>
              <a:buChar char="•"/>
            </a:pPr>
            <a:r>
              <a:rPr lang="en-US" sz="2000" dirty="0"/>
              <a:t>The velvet has blood vessels in it that deliver nutrients that help the antlers grow. </a:t>
            </a:r>
          </a:p>
          <a:p>
            <a:pPr marL="457200" indent="-457200">
              <a:buFont typeface="Arial" panose="020B0604020202020204" pitchFamily="34" charset="0"/>
              <a:buChar char="•"/>
            </a:pPr>
            <a:r>
              <a:rPr lang="en-US" sz="2000" dirty="0"/>
              <a:t>By late summer, when the antlers reach full size, the blood supply dries up and the velvet starts to drop off. </a:t>
            </a:r>
            <a:endParaRPr lang="en-US" sz="2000" b="1" dirty="0"/>
          </a:p>
        </p:txBody>
      </p:sp>
      <p:pic>
        <p:nvPicPr>
          <p:cNvPr id="8" name="Picture 7">
            <a:extLst>
              <a:ext uri="{FF2B5EF4-FFF2-40B4-BE49-F238E27FC236}">
                <a16:creationId xmlns:a16="http://schemas.microsoft.com/office/drawing/2014/main" id="{785B3966-08E1-44E7-9670-A9EE474BB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267" y="3075838"/>
            <a:ext cx="4776496" cy="3205221"/>
          </a:xfrm>
          <a:prstGeom prst="rect">
            <a:avLst/>
          </a:prstGeom>
        </p:spPr>
      </p:pic>
      <p:sp>
        <p:nvSpPr>
          <p:cNvPr id="9" name="TextBox 8">
            <a:extLst>
              <a:ext uri="{FF2B5EF4-FFF2-40B4-BE49-F238E27FC236}">
                <a16:creationId xmlns:a16="http://schemas.microsoft.com/office/drawing/2014/main" id="{1329271B-6616-447F-9D04-99423FF39999}"/>
              </a:ext>
            </a:extLst>
          </p:cNvPr>
          <p:cNvSpPr txBox="1"/>
          <p:nvPr/>
        </p:nvSpPr>
        <p:spPr>
          <a:xfrm>
            <a:off x="5484151" y="6071402"/>
            <a:ext cx="1624237" cy="215444"/>
          </a:xfrm>
          <a:prstGeom prst="rect">
            <a:avLst/>
          </a:prstGeom>
          <a:noFill/>
        </p:spPr>
        <p:txBody>
          <a:bodyPr wrap="square" rtlCol="0">
            <a:spAutoFit/>
          </a:bodyPr>
          <a:lstStyle/>
          <a:p>
            <a:r>
              <a:rPr lang="en-US" sz="800" i="1">
                <a:solidFill>
                  <a:schemeClr val="bg1"/>
                </a:solidFill>
                <a:latin typeface="Ebrima" panose="02000000000000000000" pitchFamily="2" charset="0"/>
                <a:ea typeface="Ebrima" panose="02000000000000000000" pitchFamily="2" charset="0"/>
                <a:cs typeface="Ebrima" panose="02000000000000000000" pitchFamily="2" charset="0"/>
              </a:rPr>
              <a:t>Photo by: Jacob W Frank, NPS.</a:t>
            </a:r>
          </a:p>
        </p:txBody>
      </p:sp>
    </p:spTree>
    <p:extLst>
      <p:ext uri="{BB962C8B-B14F-4D97-AF65-F5344CB8AC3E}">
        <p14:creationId xmlns:p14="http://schemas.microsoft.com/office/powerpoint/2010/main" val="417712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down)">
                                      <p:cBhvr>
                                        <p:cTn id="29" dur="580">
                                          <p:stCondLst>
                                            <p:cond delay="0"/>
                                          </p:stCondLst>
                                        </p:cTn>
                                        <p:tgtEl>
                                          <p:spTgt spid="4">
                                            <p:txEl>
                                              <p:pRg st="2" end="2"/>
                                            </p:txEl>
                                          </p:spTgt>
                                        </p:tgtEl>
                                      </p:cBhvr>
                                    </p:animEffect>
                                    <p:anim calcmode="lin" valueType="num">
                                      <p:cBhvr>
                                        <p:cTn id="3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xEl>
                                              <p:pRg st="2" end="2"/>
                                            </p:txEl>
                                          </p:spTgt>
                                        </p:tgtEl>
                                      </p:cBhvr>
                                      <p:to x="100000" y="60000"/>
                                    </p:animScale>
                                    <p:animScale>
                                      <p:cBhvr>
                                        <p:cTn id="36" dur="166" decel="50000">
                                          <p:stCondLst>
                                            <p:cond delay="676"/>
                                          </p:stCondLst>
                                        </p:cTn>
                                        <p:tgtEl>
                                          <p:spTgt spid="4">
                                            <p:txEl>
                                              <p:pRg st="2" end="2"/>
                                            </p:txEl>
                                          </p:spTgt>
                                        </p:tgtEl>
                                      </p:cBhvr>
                                      <p:to x="100000" y="100000"/>
                                    </p:animScale>
                                    <p:animScale>
                                      <p:cBhvr>
                                        <p:cTn id="37" dur="26">
                                          <p:stCondLst>
                                            <p:cond delay="1312"/>
                                          </p:stCondLst>
                                        </p:cTn>
                                        <p:tgtEl>
                                          <p:spTgt spid="4">
                                            <p:txEl>
                                              <p:pRg st="2" end="2"/>
                                            </p:txEl>
                                          </p:spTgt>
                                        </p:tgtEl>
                                      </p:cBhvr>
                                      <p:to x="100000" y="80000"/>
                                    </p:animScale>
                                    <p:animScale>
                                      <p:cBhvr>
                                        <p:cTn id="38" dur="166" decel="50000">
                                          <p:stCondLst>
                                            <p:cond delay="1338"/>
                                          </p:stCondLst>
                                        </p:cTn>
                                        <p:tgtEl>
                                          <p:spTgt spid="4">
                                            <p:txEl>
                                              <p:pRg st="2" end="2"/>
                                            </p:txEl>
                                          </p:spTgt>
                                        </p:tgtEl>
                                      </p:cBhvr>
                                      <p:to x="100000" y="100000"/>
                                    </p:animScale>
                                    <p:animScale>
                                      <p:cBhvr>
                                        <p:cTn id="39" dur="26">
                                          <p:stCondLst>
                                            <p:cond delay="1642"/>
                                          </p:stCondLst>
                                        </p:cTn>
                                        <p:tgtEl>
                                          <p:spTgt spid="4">
                                            <p:txEl>
                                              <p:pRg st="2" end="2"/>
                                            </p:txEl>
                                          </p:spTgt>
                                        </p:tgtEl>
                                      </p:cBhvr>
                                      <p:to x="100000" y="90000"/>
                                    </p:animScale>
                                    <p:animScale>
                                      <p:cBhvr>
                                        <p:cTn id="40" dur="166" decel="50000">
                                          <p:stCondLst>
                                            <p:cond delay="1668"/>
                                          </p:stCondLst>
                                        </p:cTn>
                                        <p:tgtEl>
                                          <p:spTgt spid="4">
                                            <p:txEl>
                                              <p:pRg st="2" end="2"/>
                                            </p:txEl>
                                          </p:spTgt>
                                        </p:tgtEl>
                                      </p:cBhvr>
                                      <p:to x="100000" y="100000"/>
                                    </p:animScale>
                                    <p:animScale>
                                      <p:cBhvr>
                                        <p:cTn id="41" dur="26">
                                          <p:stCondLst>
                                            <p:cond delay="1808"/>
                                          </p:stCondLst>
                                        </p:cTn>
                                        <p:tgtEl>
                                          <p:spTgt spid="4">
                                            <p:txEl>
                                              <p:pRg st="2" end="2"/>
                                            </p:txEl>
                                          </p:spTgt>
                                        </p:tgtEl>
                                      </p:cBhvr>
                                      <p:to x="100000" y="95000"/>
                                    </p:animScale>
                                    <p:animScale>
                                      <p:cBhvr>
                                        <p:cTn id="42"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24F0-0945-4EF4-8886-EC79B88EDF92}"/>
              </a:ext>
            </a:extLst>
          </p:cNvPr>
          <p:cNvSpPr>
            <a:spLocks noGrp="1"/>
          </p:cNvSpPr>
          <p:nvPr>
            <p:ph type="title"/>
          </p:nvPr>
        </p:nvSpPr>
        <p:spPr>
          <a:xfrm>
            <a:off x="444910" y="375863"/>
            <a:ext cx="8241890" cy="868362"/>
          </a:xfrm>
        </p:spPr>
        <p:txBody>
          <a:bodyPr/>
          <a:lstStyle/>
          <a:p>
            <a:r>
              <a:rPr lang="en-US" dirty="0">
                <a:latin typeface="Rockwell"/>
              </a:rPr>
              <a:t>Antler Growth</a:t>
            </a:r>
          </a:p>
          <a:p>
            <a:endParaRPr lang="en-US" dirty="0"/>
          </a:p>
        </p:txBody>
      </p:sp>
      <p:pic>
        <p:nvPicPr>
          <p:cNvPr id="5" name="Picture 5">
            <a:extLst>
              <a:ext uri="{FF2B5EF4-FFF2-40B4-BE49-F238E27FC236}">
                <a16:creationId xmlns:a16="http://schemas.microsoft.com/office/drawing/2014/main" id="{E715E59E-8AE5-4285-AFFC-C4B6CC5A3B6C}"/>
              </a:ext>
            </a:extLst>
          </p:cNvPr>
          <p:cNvPicPr>
            <a:picLocks noChangeAspect="1"/>
          </p:cNvPicPr>
          <p:nvPr/>
        </p:nvPicPr>
        <p:blipFill>
          <a:blip r:embed="rId3"/>
          <a:stretch>
            <a:fillRect/>
          </a:stretch>
        </p:blipFill>
        <p:spPr>
          <a:xfrm>
            <a:off x="2086924" y="2959039"/>
            <a:ext cx="4953281" cy="3512724"/>
          </a:xfrm>
          <a:prstGeom prst="rect">
            <a:avLst/>
          </a:prstGeom>
        </p:spPr>
      </p:pic>
      <p:sp>
        <p:nvSpPr>
          <p:cNvPr id="6" name="TextBox 1">
            <a:extLst>
              <a:ext uri="{FF2B5EF4-FFF2-40B4-BE49-F238E27FC236}">
                <a16:creationId xmlns:a16="http://schemas.microsoft.com/office/drawing/2014/main" id="{6C5C9636-7966-448B-A85F-9BC32C34A449}"/>
              </a:ext>
            </a:extLst>
          </p:cNvPr>
          <p:cNvSpPr txBox="1"/>
          <p:nvPr/>
        </p:nvSpPr>
        <p:spPr>
          <a:xfrm>
            <a:off x="5152279" y="5804117"/>
            <a:ext cx="35052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bg1"/>
                </a:solidFill>
                <a:latin typeface="Ebrima" panose="02000000000000000000" pitchFamily="2" charset="0"/>
                <a:ea typeface="Ebrima" panose="02000000000000000000" pitchFamily="2" charset="0"/>
                <a:cs typeface="Ebrima" panose="02000000000000000000" pitchFamily="2" charset="0"/>
              </a:rPr>
              <a:t>Photo by: Antony </a:t>
            </a:r>
            <a:r>
              <a:rPr lang="en-US" sz="800" i="1" err="1">
                <a:solidFill>
                  <a:schemeClr val="bg1"/>
                </a:solidFill>
                <a:latin typeface="Ebrima" panose="02000000000000000000" pitchFamily="2" charset="0"/>
                <a:ea typeface="Ebrima" panose="02000000000000000000" pitchFamily="2" charset="0"/>
                <a:cs typeface="Ebrima" panose="02000000000000000000" pitchFamily="2" charset="0"/>
              </a:rPr>
              <a:t>Sirgedas</a:t>
            </a:r>
            <a:endParaRPr lang="en-US" sz="800" i="1">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7" name="TextBox 6">
            <a:extLst>
              <a:ext uri="{FF2B5EF4-FFF2-40B4-BE49-F238E27FC236}">
                <a16:creationId xmlns:a16="http://schemas.microsoft.com/office/drawing/2014/main" id="{3F23DE5F-0662-431A-80B5-DD9034BB4F5E}"/>
              </a:ext>
            </a:extLst>
          </p:cNvPr>
          <p:cNvSpPr txBox="1"/>
          <p:nvPr/>
        </p:nvSpPr>
        <p:spPr>
          <a:xfrm>
            <a:off x="366097" y="889094"/>
            <a:ext cx="869017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solidFill>
                  <a:schemeClr val="tx2"/>
                </a:solidFill>
                <a:latin typeface="Ebrima"/>
              </a:rPr>
              <a:t>Growing antlers requires a lot of energy! </a:t>
            </a:r>
            <a:r>
              <a:rPr lang="en-US" b="1" dirty="0">
                <a:solidFill>
                  <a:schemeClr val="tx2"/>
                </a:solidFill>
                <a:latin typeface="Ebrima"/>
              </a:rPr>
              <a:t>A male that can grow large antlers and still have energy to defend potential mates demonstrates to females that the individual is biologically fit. </a:t>
            </a:r>
            <a:r>
              <a:rPr lang="en-US" dirty="0">
                <a:solidFill>
                  <a:schemeClr val="tx2"/>
                </a:solidFill>
                <a:latin typeface="Ebrima"/>
                <a:ea typeface="Ebrima"/>
                <a:cs typeface="Ebrima"/>
              </a:rPr>
              <a:t>​</a:t>
            </a:r>
            <a:endParaRPr lang="en-US">
              <a:solidFill>
                <a:schemeClr val="tx2"/>
              </a:solidFill>
              <a:latin typeface="Ebrima"/>
              <a:ea typeface="Ebrima"/>
              <a:cs typeface="Calibri"/>
            </a:endParaRPr>
          </a:p>
          <a:p>
            <a:pPr marL="285750" indent="-285750">
              <a:buFont typeface="Arial"/>
              <a:buChar char="•"/>
            </a:pPr>
            <a:endParaRPr lang="en-US" dirty="0">
              <a:solidFill>
                <a:schemeClr val="tx2"/>
              </a:solidFill>
              <a:latin typeface="Ebrima"/>
              <a:ea typeface="Ebrima"/>
              <a:cs typeface="Ebrima"/>
            </a:endParaRPr>
          </a:p>
          <a:p>
            <a:pPr marL="285750" indent="-285750">
              <a:buFont typeface="Arial"/>
              <a:buChar char="•"/>
            </a:pPr>
            <a:r>
              <a:rPr lang="en-US" dirty="0">
                <a:solidFill>
                  <a:schemeClr val="tx2"/>
                </a:solidFill>
                <a:latin typeface="Ebrima"/>
                <a:ea typeface="Ebrima"/>
                <a:cs typeface="Ebrima"/>
              </a:rPr>
              <a:t>Antlers size is a function of age, genetics and nutrition. </a:t>
            </a:r>
          </a:p>
          <a:p>
            <a:pPr marL="285750" indent="-285750">
              <a:buFont typeface="Arial"/>
              <a:buChar char="•"/>
            </a:pPr>
            <a:endParaRPr lang="en-US" dirty="0">
              <a:solidFill>
                <a:schemeClr val="tx2"/>
              </a:solidFill>
              <a:latin typeface="Ebrima"/>
              <a:ea typeface="Ebrima"/>
              <a:cs typeface="Ebrima"/>
            </a:endParaRPr>
          </a:p>
          <a:p>
            <a:pPr marL="285750" indent="-285750">
              <a:buFont typeface="Arial"/>
              <a:buChar char="•"/>
            </a:pPr>
            <a:r>
              <a:rPr lang="en-US" dirty="0">
                <a:solidFill>
                  <a:schemeClr val="tx2"/>
                </a:solidFill>
                <a:latin typeface="Ebrima"/>
                <a:ea typeface="Ebrima"/>
                <a:cs typeface="Ebrima"/>
              </a:rPr>
              <a:t>What does this say about males with the largest antlers?</a:t>
            </a:r>
          </a:p>
          <a:p>
            <a:endParaRPr lang="en-US" dirty="0">
              <a:latin typeface="Ebrima"/>
              <a:ea typeface="Ebrima"/>
              <a:cs typeface="Ebrima"/>
            </a:endParaRPr>
          </a:p>
        </p:txBody>
      </p:sp>
    </p:spTree>
    <p:extLst>
      <p:ext uri="{BB962C8B-B14F-4D97-AF65-F5344CB8AC3E}">
        <p14:creationId xmlns:p14="http://schemas.microsoft.com/office/powerpoint/2010/main" val="213662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a:r>
              <a:rPr lang="en-US"/>
              <a:t>Horn Growth</a:t>
            </a:r>
            <a:endParaRPr lang="en-US" dirty="0"/>
          </a:p>
        </p:txBody>
      </p:sp>
      <p:sp>
        <p:nvSpPr>
          <p:cNvPr id="4" name="Content Placeholder 3"/>
          <p:cNvSpPr>
            <a:spLocks noGrp="1"/>
          </p:cNvSpPr>
          <p:nvPr>
            <p:ph sz="half" idx="2"/>
          </p:nvPr>
        </p:nvSpPr>
        <p:spPr>
          <a:xfrm>
            <a:off x="4876802" y="1562119"/>
            <a:ext cx="4267198" cy="3028004"/>
          </a:xfrm>
        </p:spPr>
        <p:txBody>
          <a:bodyPr>
            <a:normAutofit/>
          </a:bodyPr>
          <a:lstStyle/>
          <a:p>
            <a:r>
              <a:rPr lang="en-US" dirty="0"/>
              <a:t>Horns on male bighorn sheep will continue to grow throughout their lifetime, showing their maturity and their “fitness.”</a:t>
            </a:r>
            <a:endParaRPr lang="en-US" sz="2000" i="1" dirty="0"/>
          </a:p>
        </p:txBody>
      </p:sp>
      <p:pic>
        <p:nvPicPr>
          <p:cNvPr id="11" name="Content Placeholder 10">
            <a:extLst>
              <a:ext uri="{FF2B5EF4-FFF2-40B4-BE49-F238E27FC236}">
                <a16:creationId xmlns:a16="http://schemas.microsoft.com/office/drawing/2014/main" id="{32EE586C-A706-4AAE-A631-F958CA09A12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562120"/>
            <a:ext cx="4038600" cy="3028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8392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B3757F-4C3C-4EB1-9018-AC9EBDBB8745}"/>
              </a:ext>
            </a:extLst>
          </p:cNvPr>
          <p:cNvSpPr txBox="1">
            <a:spLocks/>
          </p:cNvSpPr>
          <p:nvPr/>
        </p:nvSpPr>
        <p:spPr>
          <a:xfrm>
            <a:off x="457200" y="316149"/>
            <a:ext cx="8229600" cy="914400"/>
          </a:xfrm>
          <a:prstGeom prst="rect">
            <a:avLst/>
          </a:prstGeom>
        </p:spPr>
        <p:txBody>
          <a:bodyPr/>
          <a:lst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a:lstStyle>
          <a:p>
            <a:r>
              <a:rPr lang="en-US" dirty="0">
                <a:solidFill>
                  <a:srgbClr val="067B54"/>
                </a:solidFill>
              </a:rPr>
              <a:t>Breeding Cycles in Ungulates</a:t>
            </a:r>
          </a:p>
        </p:txBody>
      </p:sp>
      <p:pic>
        <p:nvPicPr>
          <p:cNvPr id="11" name="Picture 10">
            <a:extLst>
              <a:ext uri="{FF2B5EF4-FFF2-40B4-BE49-F238E27FC236}">
                <a16:creationId xmlns:a16="http://schemas.microsoft.com/office/drawing/2014/main" id="{721B2327-916C-47CE-B04E-7C65BACE5A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038" y="1379705"/>
            <a:ext cx="6828817" cy="45525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316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599" cy="914400"/>
          </a:xfrm>
        </p:spPr>
        <p:txBody>
          <a:bodyPr/>
          <a:lstStyle/>
          <a:p>
            <a:pPr algn="l"/>
            <a:r>
              <a:rPr lang="en-US"/>
              <a:t>Moose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777" y="2390765"/>
            <a:ext cx="3612443" cy="2418371"/>
          </a:xfrm>
          <a:prstGeom prst="rect">
            <a:avLst/>
          </a:prstGeom>
        </p:spPr>
      </p:pic>
      <p:graphicFrame>
        <p:nvGraphicFramePr>
          <p:cNvPr id="5" name="Diagram 4">
            <a:extLst>
              <a:ext uri="{FF2B5EF4-FFF2-40B4-BE49-F238E27FC236}">
                <a16:creationId xmlns:a16="http://schemas.microsoft.com/office/drawing/2014/main" id="{0CD3BF65-4E85-4783-A2C5-AE0FBE403B77}"/>
              </a:ext>
            </a:extLst>
          </p:cNvPr>
          <p:cNvGraphicFramePr/>
          <p:nvPr>
            <p:extLst>
              <p:ext uri="{D42A27DB-BD31-4B8C-83A1-F6EECF244321}">
                <p14:modId xmlns:p14="http://schemas.microsoft.com/office/powerpoint/2010/main" val="4122287909"/>
              </p:ext>
            </p:extLst>
          </p:nvPr>
        </p:nvGraphicFramePr>
        <p:xfrm>
          <a:off x="1066800" y="612422"/>
          <a:ext cx="7391400" cy="5633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278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AE156FA-060B-4845-872B-663701D5D05B}"/>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3884" t="-176" r="13140" b="-2082"/>
          <a:stretch/>
        </p:blipFill>
        <p:spPr>
          <a:xfrm>
            <a:off x="3124200" y="1365172"/>
            <a:ext cx="3733800" cy="3740227"/>
          </a:xfrm>
          <a:prstGeom prst="ellipse">
            <a:avLst/>
          </a:prstGeom>
        </p:spPr>
      </p:pic>
      <p:graphicFrame>
        <p:nvGraphicFramePr>
          <p:cNvPr id="7" name="Content Placeholder 6">
            <a:extLst>
              <a:ext uri="{FF2B5EF4-FFF2-40B4-BE49-F238E27FC236}">
                <a16:creationId xmlns:a16="http://schemas.microsoft.com/office/drawing/2014/main" id="{DFD0F83E-E52D-4016-A18C-51EE824830F5}"/>
              </a:ext>
            </a:extLst>
          </p:cNvPr>
          <p:cNvGraphicFramePr>
            <a:graphicFrameLocks noGrp="1"/>
          </p:cNvGraphicFramePr>
          <p:nvPr>
            <p:ph sz="half" idx="2"/>
            <p:extLst>
              <p:ext uri="{D42A27DB-BD31-4B8C-83A1-F6EECF244321}">
                <p14:modId xmlns:p14="http://schemas.microsoft.com/office/powerpoint/2010/main" val="2568242144"/>
              </p:ext>
            </p:extLst>
          </p:nvPr>
        </p:nvGraphicFramePr>
        <p:xfrm>
          <a:off x="2095500" y="0"/>
          <a:ext cx="5753100" cy="6263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228600"/>
            <a:ext cx="8229600" cy="914400"/>
          </a:xfrm>
        </p:spPr>
        <p:txBody>
          <a:bodyPr/>
          <a:lstStyle/>
          <a:p>
            <a:pPr algn="l"/>
            <a:r>
              <a:rPr lang="en-US"/>
              <a:t>Deer</a:t>
            </a:r>
          </a:p>
        </p:txBody>
      </p:sp>
    </p:spTree>
    <p:extLst>
      <p:ext uri="{BB962C8B-B14F-4D97-AF65-F5344CB8AC3E}">
        <p14:creationId xmlns:p14="http://schemas.microsoft.com/office/powerpoint/2010/main" val="69490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2D7BE8-8778-4445-BF43-14F10AB68541}"/>
              </a:ext>
            </a:extLst>
          </p:cNvPr>
          <p:cNvPicPr>
            <a:picLocks noChangeAspect="1"/>
          </p:cNvPicPr>
          <p:nvPr/>
        </p:nvPicPr>
        <p:blipFill rotWithShape="1">
          <a:blip r:embed="rId3">
            <a:extLst>
              <a:ext uri="{28A0092B-C50C-407E-A947-70E740481C1C}">
                <a14:useLocalDpi xmlns:a14="http://schemas.microsoft.com/office/drawing/2010/main" val="0"/>
              </a:ext>
            </a:extLst>
          </a:blip>
          <a:srcRect l="23264" t="6313" r="1760" b="-6313"/>
          <a:stretch/>
        </p:blipFill>
        <p:spPr>
          <a:xfrm>
            <a:off x="2531979" y="1853456"/>
            <a:ext cx="3622842" cy="3622842"/>
          </a:xfrm>
          <a:prstGeom prst="ellipse">
            <a:avLst/>
          </a:prstGeom>
        </p:spPr>
      </p:pic>
      <p:graphicFrame>
        <p:nvGraphicFramePr>
          <p:cNvPr id="9" name="Content Placeholder 6">
            <a:extLst>
              <a:ext uri="{FF2B5EF4-FFF2-40B4-BE49-F238E27FC236}">
                <a16:creationId xmlns:a16="http://schemas.microsoft.com/office/drawing/2014/main" id="{5F57F3CB-ACA2-4511-8E00-B95A647200D3}"/>
              </a:ext>
            </a:extLst>
          </p:cNvPr>
          <p:cNvGraphicFramePr>
            <a:graphicFrameLocks noGrp="1"/>
          </p:cNvGraphicFramePr>
          <p:nvPr>
            <p:ph sz="half" idx="1"/>
            <p:extLst>
              <p:ext uri="{D42A27DB-BD31-4B8C-83A1-F6EECF244321}">
                <p14:modId xmlns:p14="http://schemas.microsoft.com/office/powerpoint/2010/main" val="2097106282"/>
              </p:ext>
            </p:extLst>
          </p:nvPr>
        </p:nvGraphicFramePr>
        <p:xfrm>
          <a:off x="1676400" y="1173296"/>
          <a:ext cx="5334000" cy="4983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228600"/>
            <a:ext cx="8229600" cy="914400"/>
          </a:xfrm>
        </p:spPr>
        <p:txBody>
          <a:bodyPr/>
          <a:lstStyle/>
          <a:p>
            <a:r>
              <a:rPr lang="en-US" dirty="0">
                <a:latin typeface="Rockwell"/>
              </a:rPr>
              <a:t>Elk </a:t>
            </a:r>
            <a:endParaRPr lang="en-US">
              <a:latin typeface="Rockwell"/>
            </a:endParaRPr>
          </a:p>
        </p:txBody>
      </p:sp>
    </p:spTree>
    <p:extLst>
      <p:ext uri="{BB962C8B-B14F-4D97-AF65-F5344CB8AC3E}">
        <p14:creationId xmlns:p14="http://schemas.microsoft.com/office/powerpoint/2010/main" val="85289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E5301D4-A9C2-4B7D-B717-D34237F0247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4562" b="14562"/>
          <a:stretch/>
        </p:blipFill>
        <p:spPr>
          <a:xfrm>
            <a:off x="3124200" y="2057400"/>
            <a:ext cx="3019868" cy="3019868"/>
          </a:xfrm>
          <a:prstGeom prst="ellipse">
            <a:avLst/>
          </a:prstGeom>
        </p:spPr>
      </p:pic>
      <p:graphicFrame>
        <p:nvGraphicFramePr>
          <p:cNvPr id="3" name="Content Placeholder 2">
            <a:extLst>
              <a:ext uri="{FF2B5EF4-FFF2-40B4-BE49-F238E27FC236}">
                <a16:creationId xmlns:a16="http://schemas.microsoft.com/office/drawing/2014/main" id="{1451B27E-3BD6-436A-93C4-A9A93EA26E3F}"/>
              </a:ext>
            </a:extLst>
          </p:cNvPr>
          <p:cNvGraphicFramePr>
            <a:graphicFrameLocks noGrp="1"/>
          </p:cNvGraphicFramePr>
          <p:nvPr>
            <p:ph sz="half" idx="2"/>
            <p:extLst>
              <p:ext uri="{D42A27DB-BD31-4B8C-83A1-F6EECF244321}">
                <p14:modId xmlns:p14="http://schemas.microsoft.com/office/powerpoint/2010/main" val="1982122899"/>
              </p:ext>
            </p:extLst>
          </p:nvPr>
        </p:nvGraphicFramePr>
        <p:xfrm>
          <a:off x="1809750" y="838200"/>
          <a:ext cx="5524500" cy="5371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228600"/>
            <a:ext cx="8229600" cy="914400"/>
          </a:xfrm>
        </p:spPr>
        <p:txBody>
          <a:bodyPr/>
          <a:lstStyle/>
          <a:p>
            <a:pPr algn="l"/>
            <a:r>
              <a:rPr lang="en-US" dirty="0">
                <a:latin typeface="Rockwell"/>
              </a:rPr>
              <a:t>Bighorn Sheep </a:t>
            </a:r>
          </a:p>
        </p:txBody>
      </p:sp>
    </p:spTree>
    <p:extLst>
      <p:ext uri="{BB962C8B-B14F-4D97-AF65-F5344CB8AC3E}">
        <p14:creationId xmlns:p14="http://schemas.microsoft.com/office/powerpoint/2010/main" val="126187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598A57-F771-45C7-A9B9-90DD1FAD2D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41" t="18656" r="25568" b="19222"/>
          <a:stretch/>
        </p:blipFill>
        <p:spPr>
          <a:xfrm>
            <a:off x="3086099" y="2171699"/>
            <a:ext cx="3124201" cy="3124201"/>
          </a:xfrm>
          <a:prstGeom prst="ellipse">
            <a:avLst/>
          </a:prstGeom>
        </p:spPr>
      </p:pic>
      <p:sp>
        <p:nvSpPr>
          <p:cNvPr id="2" name="Title 1"/>
          <p:cNvSpPr>
            <a:spLocks noGrp="1"/>
          </p:cNvSpPr>
          <p:nvPr>
            <p:ph type="title"/>
          </p:nvPr>
        </p:nvSpPr>
        <p:spPr>
          <a:xfrm>
            <a:off x="457200" y="228600"/>
            <a:ext cx="8229600" cy="914400"/>
          </a:xfrm>
        </p:spPr>
        <p:txBody>
          <a:bodyPr/>
          <a:lstStyle/>
          <a:p>
            <a:pPr algn="l"/>
            <a:r>
              <a:rPr lang="en-US" dirty="0">
                <a:latin typeface="Rockwell"/>
              </a:rPr>
              <a:t>Mountain Goats</a:t>
            </a:r>
          </a:p>
        </p:txBody>
      </p:sp>
      <p:graphicFrame>
        <p:nvGraphicFramePr>
          <p:cNvPr id="3" name="Content Placeholder 2">
            <a:extLst>
              <a:ext uri="{FF2B5EF4-FFF2-40B4-BE49-F238E27FC236}">
                <a16:creationId xmlns:a16="http://schemas.microsoft.com/office/drawing/2014/main" id="{86BD3D16-E29F-4935-800F-3C608D6D893A}"/>
              </a:ext>
            </a:extLst>
          </p:cNvPr>
          <p:cNvGraphicFramePr>
            <a:graphicFrameLocks noGrp="1"/>
          </p:cNvGraphicFramePr>
          <p:nvPr>
            <p:ph sz="half" idx="2"/>
            <p:extLst>
              <p:ext uri="{D42A27DB-BD31-4B8C-83A1-F6EECF244321}">
                <p14:modId xmlns:p14="http://schemas.microsoft.com/office/powerpoint/2010/main" val="3880279464"/>
              </p:ext>
            </p:extLst>
          </p:nvPr>
        </p:nvGraphicFramePr>
        <p:xfrm>
          <a:off x="2057400" y="990600"/>
          <a:ext cx="51816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427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AE156FA-060B-4845-872B-663701D5D05B}"/>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615" r="4615"/>
          <a:stretch/>
        </p:blipFill>
        <p:spPr>
          <a:xfrm>
            <a:off x="3048000" y="2057400"/>
            <a:ext cx="3261266" cy="3261266"/>
          </a:xfrm>
          <a:prstGeom prst="ellipse">
            <a:avLst/>
          </a:prstGeom>
          <a:ln>
            <a:noFill/>
          </a:ln>
          <a:effectLst>
            <a:outerShdw blurRad="292100" dist="139700" dir="2700000" algn="tl" rotWithShape="0">
              <a:srgbClr val="333333">
                <a:alpha val="65000"/>
              </a:srgbClr>
            </a:outerShdw>
          </a:effectLst>
        </p:spPr>
      </p:pic>
      <p:graphicFrame>
        <p:nvGraphicFramePr>
          <p:cNvPr id="5" name="Content Placeholder 2">
            <a:extLst>
              <a:ext uri="{FF2B5EF4-FFF2-40B4-BE49-F238E27FC236}">
                <a16:creationId xmlns:a16="http://schemas.microsoft.com/office/drawing/2014/main" id="{00626B26-E2CC-446F-9697-5FBA8B1DFAEC}"/>
              </a:ext>
            </a:extLst>
          </p:cNvPr>
          <p:cNvGraphicFramePr>
            <a:graphicFrameLocks/>
          </p:cNvGraphicFramePr>
          <p:nvPr>
            <p:extLst>
              <p:ext uri="{D42A27DB-BD31-4B8C-83A1-F6EECF244321}">
                <p14:modId xmlns:p14="http://schemas.microsoft.com/office/powerpoint/2010/main" val="3689221605"/>
              </p:ext>
            </p:extLst>
          </p:nvPr>
        </p:nvGraphicFramePr>
        <p:xfrm>
          <a:off x="2057400" y="990600"/>
          <a:ext cx="51816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228600"/>
            <a:ext cx="8229600" cy="914400"/>
          </a:xfrm>
        </p:spPr>
        <p:txBody>
          <a:bodyPr/>
          <a:lstStyle/>
          <a:p>
            <a:pPr algn="l"/>
            <a:r>
              <a:rPr lang="en-US" dirty="0">
                <a:latin typeface="Rockwell"/>
              </a:rPr>
              <a:t>Pronghorn</a:t>
            </a:r>
          </a:p>
        </p:txBody>
      </p:sp>
    </p:spTree>
    <p:extLst>
      <p:ext uri="{BB962C8B-B14F-4D97-AF65-F5344CB8AC3E}">
        <p14:creationId xmlns:p14="http://schemas.microsoft.com/office/powerpoint/2010/main" val="118505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45810"/>
            <a:ext cx="8839200" cy="1355750"/>
          </a:xfrm>
        </p:spPr>
        <p:txBody>
          <a:bodyPr vert="horz" lIns="91440" tIns="45720" rIns="91440" bIns="45720" rtlCol="0" anchor="b">
            <a:normAutofit/>
          </a:bodyPr>
          <a:lstStyle/>
          <a:p>
            <a:pPr>
              <a:lnSpc>
                <a:spcPct val="90000"/>
              </a:lnSpc>
            </a:pPr>
            <a:r>
              <a:rPr lang="en-US" sz="4300" kern="1200" cap="none">
                <a:ea typeface="+mj-ea"/>
              </a:rPr>
              <a:t>Ungulates </a:t>
            </a:r>
            <a:r>
              <a:rPr lang="en-US" sz="4300" cap="none">
                <a:ea typeface="+mj-ea"/>
              </a:rPr>
              <a:t>in W</a:t>
            </a:r>
            <a:r>
              <a:rPr lang="en-US" sz="4300" kern="1200" cap="none">
                <a:ea typeface="+mj-ea"/>
              </a:rPr>
              <a:t>ashington</a:t>
            </a:r>
          </a:p>
        </p:txBody>
      </p:sp>
      <p:pic>
        <p:nvPicPr>
          <p:cNvPr id="5" name="Picture 4">
            <a:extLst>
              <a:ext uri="{FF2B5EF4-FFF2-40B4-BE49-F238E27FC236}">
                <a16:creationId xmlns:a16="http://schemas.microsoft.com/office/drawing/2014/main" id="{E1CEDC0E-D0F4-4262-A0DD-C0D1013340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44" r="5" b="9126"/>
          <a:stretch/>
        </p:blipFill>
        <p:spPr>
          <a:xfrm>
            <a:off x="2736990" y="3"/>
            <a:ext cx="3457020" cy="2130473"/>
          </a:xfrm>
          <a:custGeom>
            <a:avLst/>
            <a:gdLst/>
            <a:ahLst/>
            <a:cxnLst/>
            <a:rect l="l" t="t" r="r" b="b"/>
            <a:pathLst>
              <a:path w="4609359" h="2130473">
                <a:moveTo>
                  <a:pt x="986689" y="0"/>
                </a:moveTo>
                <a:lnTo>
                  <a:pt x="4609359" y="0"/>
                </a:lnTo>
                <a:lnTo>
                  <a:pt x="3622670" y="2130473"/>
                </a:lnTo>
                <a:lnTo>
                  <a:pt x="0" y="2130473"/>
                </a:lnTo>
                <a:close/>
              </a:path>
            </a:pathLst>
          </a:custGeom>
        </p:spPr>
      </p:pic>
      <p:pic>
        <p:nvPicPr>
          <p:cNvPr id="7" name="Picture 6">
            <a:extLst>
              <a:ext uri="{FF2B5EF4-FFF2-40B4-BE49-F238E27FC236}">
                <a16:creationId xmlns:a16="http://schemas.microsoft.com/office/drawing/2014/main" id="{24B50487-BB92-48A7-9B27-C06A0EABCA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63" r="2" b="2699"/>
          <a:stretch/>
        </p:blipFill>
        <p:spPr>
          <a:xfrm>
            <a:off x="20" y="-6954"/>
            <a:ext cx="3356335" cy="2130473"/>
          </a:xfrm>
          <a:custGeom>
            <a:avLst/>
            <a:gdLst/>
            <a:ahLst/>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11" name="Picture 10">
            <a:extLst>
              <a:ext uri="{FF2B5EF4-FFF2-40B4-BE49-F238E27FC236}">
                <a16:creationId xmlns:a16="http://schemas.microsoft.com/office/drawing/2014/main" id="{C648E0D0-065F-473B-BD9B-335C18134D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30" r="2" b="2"/>
          <a:stretch/>
        </p:blipFill>
        <p:spPr>
          <a:xfrm>
            <a:off x="5573505" y="1"/>
            <a:ext cx="3570495" cy="2130473"/>
          </a:xfrm>
          <a:custGeom>
            <a:avLst/>
            <a:gdLst/>
            <a:ahLst/>
            <a:cxnLst/>
            <a:rect l="l" t="t" r="r" b="b"/>
            <a:pathLst>
              <a:path w="4760659" h="2130473">
                <a:moveTo>
                  <a:pt x="986689" y="0"/>
                </a:moveTo>
                <a:lnTo>
                  <a:pt x="4760659" y="0"/>
                </a:lnTo>
                <a:lnTo>
                  <a:pt x="4760659" y="2130473"/>
                </a:lnTo>
                <a:lnTo>
                  <a:pt x="0" y="2130473"/>
                </a:lnTo>
                <a:close/>
              </a:path>
            </a:pathLst>
          </a:custGeom>
        </p:spPr>
      </p:pic>
      <p:pic>
        <p:nvPicPr>
          <p:cNvPr id="13" name="Picture 12">
            <a:extLst>
              <a:ext uri="{FF2B5EF4-FFF2-40B4-BE49-F238E27FC236}">
                <a16:creationId xmlns:a16="http://schemas.microsoft.com/office/drawing/2014/main" id="{DD2B78E0-9B64-42CF-B025-CAD178560D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 b="2933"/>
          <a:stretch/>
        </p:blipFill>
        <p:spPr>
          <a:xfrm>
            <a:off x="5787645" y="4683319"/>
            <a:ext cx="3356355" cy="2174680"/>
          </a:xfrm>
          <a:custGeom>
            <a:avLst/>
            <a:gdLst/>
            <a:ahLst/>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15" name="Picture 14">
            <a:extLst>
              <a:ext uri="{FF2B5EF4-FFF2-40B4-BE49-F238E27FC236}">
                <a16:creationId xmlns:a16="http://schemas.microsoft.com/office/drawing/2014/main" id="{49AC8FEE-A0ED-4219-B02A-8945627314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06" r="2" b="12612"/>
          <a:stretch/>
        </p:blipFill>
        <p:spPr>
          <a:xfrm>
            <a:off x="3029802" y="4682838"/>
            <a:ext cx="3392730" cy="2175160"/>
          </a:xfrm>
          <a:custGeom>
            <a:avLst/>
            <a:gdLst/>
            <a:ahLst/>
            <a:cxnLst/>
            <a:rect l="l" t="t" r="r" b="b"/>
            <a:pathLst>
              <a:path w="4523640" h="2175160">
                <a:moveTo>
                  <a:pt x="0" y="0"/>
                </a:moveTo>
                <a:lnTo>
                  <a:pt x="4523640" y="0"/>
                </a:lnTo>
                <a:lnTo>
                  <a:pt x="3516256" y="2175160"/>
                </a:lnTo>
                <a:lnTo>
                  <a:pt x="0" y="2175160"/>
                </a:lnTo>
                <a:lnTo>
                  <a:pt x="0" y="2174920"/>
                </a:lnTo>
                <a:lnTo>
                  <a:pt x="14159" y="2174920"/>
                </a:lnTo>
                <a:lnTo>
                  <a:pt x="1021100" y="718"/>
                </a:lnTo>
                <a:lnTo>
                  <a:pt x="0" y="718"/>
                </a:lnTo>
                <a:close/>
              </a:path>
            </a:pathLst>
          </a:custGeom>
        </p:spPr>
      </p:pic>
      <p:pic>
        <p:nvPicPr>
          <p:cNvPr id="9" name="Picture 8">
            <a:extLst>
              <a:ext uri="{FF2B5EF4-FFF2-40B4-BE49-F238E27FC236}">
                <a16:creationId xmlns:a16="http://schemas.microsoft.com/office/drawing/2014/main" id="{EE102D9F-0D89-42D8-8924-F40FF65877EF}"/>
              </a:ext>
            </a:extLst>
          </p:cNvPr>
          <p:cNvPicPr>
            <a:picLocks noChangeAspect="1"/>
          </p:cNvPicPr>
          <p:nvPr/>
        </p:nvPicPr>
        <p:blipFill rotWithShape="1">
          <a:blip r:embed="rId8">
            <a:extLst>
              <a:ext uri="{28A0092B-C50C-407E-A947-70E740481C1C}">
                <a14:useLocalDpi xmlns:a14="http://schemas.microsoft.com/office/drawing/2010/main" val="0"/>
              </a:ext>
            </a:extLst>
          </a:blip>
          <a:srcRect t="10724" b="96"/>
          <a:stretch/>
        </p:blipFill>
        <p:spPr>
          <a:xfrm>
            <a:off x="-1" y="4689793"/>
            <a:ext cx="3681617" cy="2175160"/>
          </a:xfrm>
          <a:custGeom>
            <a:avLst/>
            <a:gdLst/>
            <a:ahLst/>
            <a:cxnLst/>
            <a:rect l="l" t="t" r="r" b="b"/>
            <a:pathLst>
              <a:path w="4908824" h="2175160">
                <a:moveTo>
                  <a:pt x="0" y="0"/>
                </a:moveTo>
                <a:lnTo>
                  <a:pt x="4908824" y="0"/>
                </a:lnTo>
                <a:lnTo>
                  <a:pt x="3901440" y="2175160"/>
                </a:lnTo>
                <a:lnTo>
                  <a:pt x="0" y="2175160"/>
                </a:ln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a:r>
              <a:rPr lang="en-US"/>
              <a:t>What is Rut?</a:t>
            </a:r>
          </a:p>
        </p:txBody>
      </p:sp>
      <p:sp>
        <p:nvSpPr>
          <p:cNvPr id="4" name="Content Placeholder 3"/>
          <p:cNvSpPr>
            <a:spLocks noGrp="1"/>
          </p:cNvSpPr>
          <p:nvPr>
            <p:ph sz="half" idx="2"/>
          </p:nvPr>
        </p:nvSpPr>
        <p:spPr>
          <a:xfrm>
            <a:off x="0" y="1143000"/>
            <a:ext cx="8924223" cy="4855418"/>
          </a:xfrm>
        </p:spPr>
        <p:txBody>
          <a:bodyPr vert="horz" lIns="91440" tIns="45720" rIns="91440" bIns="45720" rtlCol="0" anchor="t">
            <a:normAutofit/>
          </a:bodyPr>
          <a:lstStyle/>
          <a:p>
            <a:pPr marL="342900" indent="-342900">
              <a:buFont typeface="Arial" panose="020B0604020202020204" pitchFamily="34" charset="0"/>
              <a:buChar char="•"/>
            </a:pPr>
            <a:r>
              <a:rPr lang="en-US" sz="2400" b="1" dirty="0">
                <a:latin typeface="Ebrima"/>
                <a:ea typeface="Ebrima"/>
                <a:cs typeface="Ebrima"/>
              </a:rPr>
              <a:t>Rut</a:t>
            </a:r>
            <a:r>
              <a:rPr lang="en-US" sz="2400" dirty="0">
                <a:latin typeface="Ebrima"/>
                <a:ea typeface="Ebrima"/>
                <a:cs typeface="Ebrima"/>
              </a:rPr>
              <a:t> is the breeding season for </a:t>
            </a:r>
            <a:r>
              <a:rPr lang="en-US" sz="2400" b="1" dirty="0">
                <a:latin typeface="Ebrima"/>
                <a:ea typeface="Ebrima"/>
                <a:cs typeface="Ebrima"/>
              </a:rPr>
              <a:t>ungulates</a:t>
            </a:r>
            <a:r>
              <a:rPr lang="en-US" sz="2400" dirty="0">
                <a:latin typeface="Ebrima"/>
                <a:ea typeface="Ebrima"/>
                <a:cs typeface="Ebrima"/>
              </a:rPr>
              <a:t>, and some other species, including skunks and elephants.</a:t>
            </a:r>
          </a:p>
          <a:p>
            <a:endParaRPr lang="en-US" sz="2400" dirty="0"/>
          </a:p>
          <a:p>
            <a:pPr marL="342900" indent="-342900">
              <a:buFont typeface="Arial" panose="020B0604020202020204" pitchFamily="34" charset="0"/>
              <a:buChar char="•"/>
            </a:pPr>
            <a:r>
              <a:rPr lang="en-US" sz="2400" dirty="0"/>
              <a:t>During rut, animals will go through physical and behavioral changes to provide the best breeding opportunities.</a:t>
            </a:r>
          </a:p>
          <a:p>
            <a:endParaRPr lang="en-US" sz="1600" dirty="0"/>
          </a:p>
        </p:txBody>
      </p:sp>
      <p:sp>
        <p:nvSpPr>
          <p:cNvPr id="3" name="TextBox 2">
            <a:extLst>
              <a:ext uri="{FF2B5EF4-FFF2-40B4-BE49-F238E27FC236}">
                <a16:creationId xmlns:a16="http://schemas.microsoft.com/office/drawing/2014/main" id="{351872A3-F714-4161-8466-19D7C993BAA8}"/>
              </a:ext>
            </a:extLst>
          </p:cNvPr>
          <p:cNvSpPr txBox="1"/>
          <p:nvPr/>
        </p:nvSpPr>
        <p:spPr>
          <a:xfrm>
            <a:off x="443429" y="5271700"/>
            <a:ext cx="3733800" cy="276999"/>
          </a:xfrm>
          <a:prstGeom prst="rect">
            <a:avLst/>
          </a:prstGeom>
          <a:noFill/>
        </p:spPr>
        <p:txBody>
          <a:bodyPr wrap="square" rtlCol="0">
            <a:spAutoFit/>
          </a:bodyPr>
          <a:lstStyle/>
          <a:p>
            <a:r>
              <a:rPr lang="en-US" sz="1200" dirty="0">
                <a:solidFill>
                  <a:schemeClr val="bg1"/>
                </a:solidFill>
              </a:rPr>
              <a:t>Photo courtesy of Genie Cary</a:t>
            </a:r>
          </a:p>
        </p:txBody>
      </p:sp>
      <p:pic>
        <p:nvPicPr>
          <p:cNvPr id="9" name="Picture 8">
            <a:extLst>
              <a:ext uri="{FF2B5EF4-FFF2-40B4-BE49-F238E27FC236}">
                <a16:creationId xmlns:a16="http://schemas.microsoft.com/office/drawing/2014/main" id="{54CA8BDE-5AA2-4DD9-BBCE-85E2642BC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921" y="3366733"/>
            <a:ext cx="5418380" cy="2912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425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80">
                                          <p:stCondLst>
                                            <p:cond delay="0"/>
                                          </p:stCondLst>
                                        </p:cTn>
                                        <p:tgtEl>
                                          <p:spTgt spid="4">
                                            <p:txEl>
                                              <p:pRg st="2" end="2"/>
                                            </p:txEl>
                                          </p:spTgt>
                                        </p:tgtEl>
                                      </p:cBhvr>
                                    </p:animEffect>
                                    <p:anim calcmode="lin" valueType="num">
                                      <p:cBhvr>
                                        <p:cTn id="8"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2" end="2"/>
                                            </p:txEl>
                                          </p:spTgt>
                                        </p:tgtEl>
                                      </p:cBhvr>
                                      <p:to x="100000" y="60000"/>
                                    </p:animScale>
                                    <p:animScale>
                                      <p:cBhvr>
                                        <p:cTn id="14" dur="166" decel="50000">
                                          <p:stCondLst>
                                            <p:cond delay="676"/>
                                          </p:stCondLst>
                                        </p:cTn>
                                        <p:tgtEl>
                                          <p:spTgt spid="4">
                                            <p:txEl>
                                              <p:pRg st="2" end="2"/>
                                            </p:txEl>
                                          </p:spTgt>
                                        </p:tgtEl>
                                      </p:cBhvr>
                                      <p:to x="100000" y="100000"/>
                                    </p:animScale>
                                    <p:animScale>
                                      <p:cBhvr>
                                        <p:cTn id="15" dur="26">
                                          <p:stCondLst>
                                            <p:cond delay="1312"/>
                                          </p:stCondLst>
                                        </p:cTn>
                                        <p:tgtEl>
                                          <p:spTgt spid="4">
                                            <p:txEl>
                                              <p:pRg st="2" end="2"/>
                                            </p:txEl>
                                          </p:spTgt>
                                        </p:tgtEl>
                                      </p:cBhvr>
                                      <p:to x="100000" y="80000"/>
                                    </p:animScale>
                                    <p:animScale>
                                      <p:cBhvr>
                                        <p:cTn id="16" dur="166" decel="50000">
                                          <p:stCondLst>
                                            <p:cond delay="1338"/>
                                          </p:stCondLst>
                                        </p:cTn>
                                        <p:tgtEl>
                                          <p:spTgt spid="4">
                                            <p:txEl>
                                              <p:pRg st="2" end="2"/>
                                            </p:txEl>
                                          </p:spTgt>
                                        </p:tgtEl>
                                      </p:cBhvr>
                                      <p:to x="100000" y="100000"/>
                                    </p:animScale>
                                    <p:animScale>
                                      <p:cBhvr>
                                        <p:cTn id="17" dur="26">
                                          <p:stCondLst>
                                            <p:cond delay="1642"/>
                                          </p:stCondLst>
                                        </p:cTn>
                                        <p:tgtEl>
                                          <p:spTgt spid="4">
                                            <p:txEl>
                                              <p:pRg st="2" end="2"/>
                                            </p:txEl>
                                          </p:spTgt>
                                        </p:tgtEl>
                                      </p:cBhvr>
                                      <p:to x="100000" y="90000"/>
                                    </p:animScale>
                                    <p:animScale>
                                      <p:cBhvr>
                                        <p:cTn id="18" dur="166" decel="50000">
                                          <p:stCondLst>
                                            <p:cond delay="1668"/>
                                          </p:stCondLst>
                                        </p:cTn>
                                        <p:tgtEl>
                                          <p:spTgt spid="4">
                                            <p:txEl>
                                              <p:pRg st="2" end="2"/>
                                            </p:txEl>
                                          </p:spTgt>
                                        </p:tgtEl>
                                      </p:cBhvr>
                                      <p:to x="100000" y="100000"/>
                                    </p:animScale>
                                    <p:animScale>
                                      <p:cBhvr>
                                        <p:cTn id="19" dur="26">
                                          <p:stCondLst>
                                            <p:cond delay="1808"/>
                                          </p:stCondLst>
                                        </p:cTn>
                                        <p:tgtEl>
                                          <p:spTgt spid="4">
                                            <p:txEl>
                                              <p:pRg st="2" end="2"/>
                                            </p:txEl>
                                          </p:spTgt>
                                        </p:tgtEl>
                                      </p:cBhvr>
                                      <p:to x="100000" y="95000"/>
                                    </p:animScale>
                                    <p:animScale>
                                      <p:cBhvr>
                                        <p:cTn id="20"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pPr algn="l"/>
            <a:r>
              <a:rPr lang="en-US"/>
              <a:t>What is Rut?</a:t>
            </a:r>
          </a:p>
        </p:txBody>
      </p:sp>
      <p:sp>
        <p:nvSpPr>
          <p:cNvPr id="8" name="Content Placeholder 7"/>
          <p:cNvSpPr>
            <a:spLocks noGrp="1"/>
          </p:cNvSpPr>
          <p:nvPr>
            <p:ph idx="1"/>
          </p:nvPr>
        </p:nvSpPr>
        <p:spPr>
          <a:xfrm>
            <a:off x="466725" y="1371600"/>
            <a:ext cx="7696200" cy="4495800"/>
          </a:xfrm>
        </p:spPr>
        <p:txBody>
          <a:bodyPr vert="horz" lIns="91440" tIns="45720" rIns="91440" bIns="45720" rtlCol="0" anchor="t">
            <a:normAutofit/>
          </a:bodyPr>
          <a:lstStyle/>
          <a:p>
            <a:r>
              <a:rPr lang="en-US" sz="2800" dirty="0">
                <a:latin typeface="Ebrima"/>
                <a:ea typeface="Ebrima"/>
                <a:cs typeface="Ebrima"/>
              </a:rPr>
              <a:t>Mating or breeding season of certain mammals, including ruminants like deer, sheep, camels, </a:t>
            </a:r>
            <a:r>
              <a:rPr lang="en-US" sz="2800">
                <a:latin typeface="Ebrima"/>
                <a:ea typeface="Ebrima"/>
                <a:cs typeface="Ebrima"/>
              </a:rPr>
              <a:t>goats, pronghorns, bison, giraffes, and </a:t>
            </a:r>
            <a:r>
              <a:rPr lang="en-US" sz="2800" dirty="0">
                <a:latin typeface="Ebrima"/>
                <a:ea typeface="Ebrima"/>
                <a:cs typeface="Ebrima"/>
              </a:rPr>
              <a:t>antelopes. </a:t>
            </a:r>
          </a:p>
          <a:p>
            <a:r>
              <a:rPr lang="en-US" sz="2800" dirty="0">
                <a:latin typeface="Ebrima"/>
                <a:ea typeface="Ebrima"/>
                <a:cs typeface="Ebrima"/>
              </a:rPr>
              <a:t>In rut, males will have:</a:t>
            </a:r>
          </a:p>
          <a:p>
            <a:pPr marL="457200" indent="-457200">
              <a:buFont typeface="Arial" panose="020B0604020202020204" pitchFamily="34" charset="0"/>
              <a:buChar char="•"/>
            </a:pPr>
            <a:r>
              <a:rPr lang="en-US" sz="2800">
                <a:latin typeface="Ebrima"/>
                <a:ea typeface="Ebrima"/>
                <a:cs typeface="Ebrima"/>
              </a:rPr>
              <a:t>increased testosterone</a:t>
            </a:r>
          </a:p>
          <a:p>
            <a:pPr marL="457200" indent="-457200">
              <a:buFont typeface="Arial" panose="020B0604020202020204" pitchFamily="34" charset="0"/>
              <a:buChar char="•"/>
            </a:pPr>
            <a:r>
              <a:rPr lang="en-US" sz="2800" dirty="0">
                <a:latin typeface="Ebrima"/>
                <a:ea typeface="Ebrima"/>
                <a:cs typeface="Ebrima"/>
              </a:rPr>
              <a:t>exaggerated </a:t>
            </a:r>
            <a:r>
              <a:rPr lang="en-US" sz="2800" b="1" dirty="0">
                <a:latin typeface="Ebrima"/>
                <a:ea typeface="Ebrima"/>
                <a:cs typeface="Ebrima"/>
              </a:rPr>
              <a:t>sexual dimorphism </a:t>
            </a:r>
          </a:p>
          <a:p>
            <a:pPr marL="457200" indent="-457200">
              <a:buFont typeface="Arial" panose="020B0604020202020204" pitchFamily="34" charset="0"/>
              <a:buChar char="•"/>
            </a:pPr>
            <a:r>
              <a:rPr lang="en-US" sz="2800" dirty="0">
                <a:latin typeface="Ebrima"/>
                <a:ea typeface="Ebrima"/>
                <a:cs typeface="Ebrima"/>
              </a:rPr>
              <a:t>increased aggression and interest in females.</a:t>
            </a:r>
          </a:p>
        </p:txBody>
      </p:sp>
      <p:pic>
        <p:nvPicPr>
          <p:cNvPr id="3" name="Picture 2">
            <a:extLst>
              <a:ext uri="{FF2B5EF4-FFF2-40B4-BE49-F238E27FC236}">
                <a16:creationId xmlns:a16="http://schemas.microsoft.com/office/drawing/2014/main" id="{255D4182-772F-4172-8F04-99728511D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8634" y="3429000"/>
            <a:ext cx="734291" cy="1066800"/>
          </a:xfrm>
          <a:prstGeom prst="rect">
            <a:avLst/>
          </a:prstGeom>
        </p:spPr>
      </p:pic>
      <p:pic>
        <p:nvPicPr>
          <p:cNvPr id="2" name="Picture 1">
            <a:extLst>
              <a:ext uri="{FF2B5EF4-FFF2-40B4-BE49-F238E27FC236}">
                <a16:creationId xmlns:a16="http://schemas.microsoft.com/office/drawing/2014/main" id="{121F772C-6100-464B-86F9-1FCE31AE47C4}"/>
              </a:ext>
            </a:extLst>
          </p:cNvPr>
          <p:cNvPicPr>
            <a:picLocks noChangeAspect="1"/>
          </p:cNvPicPr>
          <p:nvPr/>
        </p:nvPicPr>
        <p:blipFill>
          <a:blip r:embed="rId4"/>
          <a:stretch>
            <a:fillRect/>
          </a:stretch>
        </p:blipFill>
        <p:spPr>
          <a:xfrm>
            <a:off x="7062842" y="2362108"/>
            <a:ext cx="731583" cy="1066892"/>
          </a:xfrm>
          <a:prstGeom prst="rect">
            <a:avLst/>
          </a:prstGeom>
        </p:spPr>
      </p:pic>
    </p:spTree>
    <p:extLst>
      <p:ext uri="{BB962C8B-B14F-4D97-AF65-F5344CB8AC3E}">
        <p14:creationId xmlns:p14="http://schemas.microsoft.com/office/powerpoint/2010/main" val="28682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down)">
                                      <p:cBhvr>
                                        <p:cTn id="7" dur="580">
                                          <p:stCondLst>
                                            <p:cond delay="0"/>
                                          </p:stCondLst>
                                        </p:cTn>
                                        <p:tgtEl>
                                          <p:spTgt spid="8">
                                            <p:txEl>
                                              <p:pRg st="2" end="2"/>
                                            </p:txEl>
                                          </p:spTgt>
                                        </p:tgtEl>
                                      </p:cBhvr>
                                    </p:animEffect>
                                    <p:anim calcmode="lin" valueType="num">
                                      <p:cBhvr>
                                        <p:cTn id="8"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2" end="2"/>
                                            </p:txEl>
                                          </p:spTgt>
                                        </p:tgtEl>
                                      </p:cBhvr>
                                      <p:to x="100000" y="60000"/>
                                    </p:animScale>
                                    <p:animScale>
                                      <p:cBhvr>
                                        <p:cTn id="14" dur="166" decel="50000">
                                          <p:stCondLst>
                                            <p:cond delay="676"/>
                                          </p:stCondLst>
                                        </p:cTn>
                                        <p:tgtEl>
                                          <p:spTgt spid="8">
                                            <p:txEl>
                                              <p:pRg st="2" end="2"/>
                                            </p:txEl>
                                          </p:spTgt>
                                        </p:tgtEl>
                                      </p:cBhvr>
                                      <p:to x="100000" y="100000"/>
                                    </p:animScale>
                                    <p:animScale>
                                      <p:cBhvr>
                                        <p:cTn id="15" dur="26">
                                          <p:stCondLst>
                                            <p:cond delay="1312"/>
                                          </p:stCondLst>
                                        </p:cTn>
                                        <p:tgtEl>
                                          <p:spTgt spid="8">
                                            <p:txEl>
                                              <p:pRg st="2" end="2"/>
                                            </p:txEl>
                                          </p:spTgt>
                                        </p:tgtEl>
                                      </p:cBhvr>
                                      <p:to x="100000" y="80000"/>
                                    </p:animScale>
                                    <p:animScale>
                                      <p:cBhvr>
                                        <p:cTn id="16" dur="166" decel="50000">
                                          <p:stCondLst>
                                            <p:cond delay="1338"/>
                                          </p:stCondLst>
                                        </p:cTn>
                                        <p:tgtEl>
                                          <p:spTgt spid="8">
                                            <p:txEl>
                                              <p:pRg st="2" end="2"/>
                                            </p:txEl>
                                          </p:spTgt>
                                        </p:tgtEl>
                                      </p:cBhvr>
                                      <p:to x="100000" y="100000"/>
                                    </p:animScale>
                                    <p:animScale>
                                      <p:cBhvr>
                                        <p:cTn id="17" dur="26">
                                          <p:stCondLst>
                                            <p:cond delay="1642"/>
                                          </p:stCondLst>
                                        </p:cTn>
                                        <p:tgtEl>
                                          <p:spTgt spid="8">
                                            <p:txEl>
                                              <p:pRg st="2" end="2"/>
                                            </p:txEl>
                                          </p:spTgt>
                                        </p:tgtEl>
                                      </p:cBhvr>
                                      <p:to x="100000" y="90000"/>
                                    </p:animScale>
                                    <p:animScale>
                                      <p:cBhvr>
                                        <p:cTn id="18" dur="166" decel="50000">
                                          <p:stCondLst>
                                            <p:cond delay="1668"/>
                                          </p:stCondLst>
                                        </p:cTn>
                                        <p:tgtEl>
                                          <p:spTgt spid="8">
                                            <p:txEl>
                                              <p:pRg st="2" end="2"/>
                                            </p:txEl>
                                          </p:spTgt>
                                        </p:tgtEl>
                                      </p:cBhvr>
                                      <p:to x="100000" y="100000"/>
                                    </p:animScale>
                                    <p:animScale>
                                      <p:cBhvr>
                                        <p:cTn id="19" dur="26">
                                          <p:stCondLst>
                                            <p:cond delay="1808"/>
                                          </p:stCondLst>
                                        </p:cTn>
                                        <p:tgtEl>
                                          <p:spTgt spid="8">
                                            <p:txEl>
                                              <p:pRg st="2" end="2"/>
                                            </p:txEl>
                                          </p:spTgt>
                                        </p:tgtEl>
                                      </p:cBhvr>
                                      <p:to x="100000" y="95000"/>
                                    </p:animScale>
                                    <p:animScale>
                                      <p:cBhvr>
                                        <p:cTn id="20" dur="166" decel="50000">
                                          <p:stCondLst>
                                            <p:cond delay="1834"/>
                                          </p:stCondLst>
                                        </p:cTn>
                                        <p:tgtEl>
                                          <p:spTgt spid="8">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wipe(down)">
                                      <p:cBhvr>
                                        <p:cTn id="25" dur="580">
                                          <p:stCondLst>
                                            <p:cond delay="0"/>
                                          </p:stCondLst>
                                        </p:cTn>
                                        <p:tgtEl>
                                          <p:spTgt spid="8">
                                            <p:txEl>
                                              <p:pRg st="3" end="3"/>
                                            </p:txEl>
                                          </p:spTgt>
                                        </p:tgtEl>
                                      </p:cBhvr>
                                    </p:animEffect>
                                    <p:anim calcmode="lin" valueType="num">
                                      <p:cBhvr>
                                        <p:cTn id="26"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xEl>
                                              <p:pRg st="3" end="3"/>
                                            </p:txEl>
                                          </p:spTgt>
                                        </p:tgtEl>
                                      </p:cBhvr>
                                      <p:to x="100000" y="60000"/>
                                    </p:animScale>
                                    <p:animScale>
                                      <p:cBhvr>
                                        <p:cTn id="32" dur="166" decel="50000">
                                          <p:stCondLst>
                                            <p:cond delay="676"/>
                                          </p:stCondLst>
                                        </p:cTn>
                                        <p:tgtEl>
                                          <p:spTgt spid="8">
                                            <p:txEl>
                                              <p:pRg st="3" end="3"/>
                                            </p:txEl>
                                          </p:spTgt>
                                        </p:tgtEl>
                                      </p:cBhvr>
                                      <p:to x="100000" y="100000"/>
                                    </p:animScale>
                                    <p:animScale>
                                      <p:cBhvr>
                                        <p:cTn id="33" dur="26">
                                          <p:stCondLst>
                                            <p:cond delay="1312"/>
                                          </p:stCondLst>
                                        </p:cTn>
                                        <p:tgtEl>
                                          <p:spTgt spid="8">
                                            <p:txEl>
                                              <p:pRg st="3" end="3"/>
                                            </p:txEl>
                                          </p:spTgt>
                                        </p:tgtEl>
                                      </p:cBhvr>
                                      <p:to x="100000" y="80000"/>
                                    </p:animScale>
                                    <p:animScale>
                                      <p:cBhvr>
                                        <p:cTn id="34" dur="166" decel="50000">
                                          <p:stCondLst>
                                            <p:cond delay="1338"/>
                                          </p:stCondLst>
                                        </p:cTn>
                                        <p:tgtEl>
                                          <p:spTgt spid="8">
                                            <p:txEl>
                                              <p:pRg st="3" end="3"/>
                                            </p:txEl>
                                          </p:spTgt>
                                        </p:tgtEl>
                                      </p:cBhvr>
                                      <p:to x="100000" y="100000"/>
                                    </p:animScale>
                                    <p:animScale>
                                      <p:cBhvr>
                                        <p:cTn id="35" dur="26">
                                          <p:stCondLst>
                                            <p:cond delay="1642"/>
                                          </p:stCondLst>
                                        </p:cTn>
                                        <p:tgtEl>
                                          <p:spTgt spid="8">
                                            <p:txEl>
                                              <p:pRg st="3" end="3"/>
                                            </p:txEl>
                                          </p:spTgt>
                                        </p:tgtEl>
                                      </p:cBhvr>
                                      <p:to x="100000" y="90000"/>
                                    </p:animScale>
                                    <p:animScale>
                                      <p:cBhvr>
                                        <p:cTn id="36" dur="166" decel="50000">
                                          <p:stCondLst>
                                            <p:cond delay="1668"/>
                                          </p:stCondLst>
                                        </p:cTn>
                                        <p:tgtEl>
                                          <p:spTgt spid="8">
                                            <p:txEl>
                                              <p:pRg st="3" end="3"/>
                                            </p:txEl>
                                          </p:spTgt>
                                        </p:tgtEl>
                                      </p:cBhvr>
                                      <p:to x="100000" y="100000"/>
                                    </p:animScale>
                                    <p:animScale>
                                      <p:cBhvr>
                                        <p:cTn id="37" dur="26">
                                          <p:stCondLst>
                                            <p:cond delay="1808"/>
                                          </p:stCondLst>
                                        </p:cTn>
                                        <p:tgtEl>
                                          <p:spTgt spid="8">
                                            <p:txEl>
                                              <p:pRg st="3" end="3"/>
                                            </p:txEl>
                                          </p:spTgt>
                                        </p:tgtEl>
                                      </p:cBhvr>
                                      <p:to x="100000" y="95000"/>
                                    </p:animScale>
                                    <p:animScale>
                                      <p:cBhvr>
                                        <p:cTn id="38" dur="166" decel="50000">
                                          <p:stCondLst>
                                            <p:cond delay="1834"/>
                                          </p:stCondLst>
                                        </p:cTn>
                                        <p:tgtEl>
                                          <p:spTgt spid="8">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down)">
                                      <p:cBhvr>
                                        <p:cTn id="43" dur="580">
                                          <p:stCondLst>
                                            <p:cond delay="0"/>
                                          </p:stCondLst>
                                        </p:cTn>
                                        <p:tgtEl>
                                          <p:spTgt spid="8">
                                            <p:txEl>
                                              <p:pRg st="4" end="4"/>
                                            </p:txEl>
                                          </p:spTgt>
                                        </p:tgtEl>
                                      </p:cBhvr>
                                    </p:animEffect>
                                    <p:anim calcmode="lin" valueType="num">
                                      <p:cBhvr>
                                        <p:cTn id="44"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xEl>
                                              <p:pRg st="4" end="4"/>
                                            </p:txEl>
                                          </p:spTgt>
                                        </p:tgtEl>
                                      </p:cBhvr>
                                      <p:to x="100000" y="60000"/>
                                    </p:animScale>
                                    <p:animScale>
                                      <p:cBhvr>
                                        <p:cTn id="50" dur="166" decel="50000">
                                          <p:stCondLst>
                                            <p:cond delay="676"/>
                                          </p:stCondLst>
                                        </p:cTn>
                                        <p:tgtEl>
                                          <p:spTgt spid="8">
                                            <p:txEl>
                                              <p:pRg st="4" end="4"/>
                                            </p:txEl>
                                          </p:spTgt>
                                        </p:tgtEl>
                                      </p:cBhvr>
                                      <p:to x="100000" y="100000"/>
                                    </p:animScale>
                                    <p:animScale>
                                      <p:cBhvr>
                                        <p:cTn id="51" dur="26">
                                          <p:stCondLst>
                                            <p:cond delay="1312"/>
                                          </p:stCondLst>
                                        </p:cTn>
                                        <p:tgtEl>
                                          <p:spTgt spid="8">
                                            <p:txEl>
                                              <p:pRg st="4" end="4"/>
                                            </p:txEl>
                                          </p:spTgt>
                                        </p:tgtEl>
                                      </p:cBhvr>
                                      <p:to x="100000" y="80000"/>
                                    </p:animScale>
                                    <p:animScale>
                                      <p:cBhvr>
                                        <p:cTn id="52" dur="166" decel="50000">
                                          <p:stCondLst>
                                            <p:cond delay="1338"/>
                                          </p:stCondLst>
                                        </p:cTn>
                                        <p:tgtEl>
                                          <p:spTgt spid="8">
                                            <p:txEl>
                                              <p:pRg st="4" end="4"/>
                                            </p:txEl>
                                          </p:spTgt>
                                        </p:tgtEl>
                                      </p:cBhvr>
                                      <p:to x="100000" y="100000"/>
                                    </p:animScale>
                                    <p:animScale>
                                      <p:cBhvr>
                                        <p:cTn id="53" dur="26">
                                          <p:stCondLst>
                                            <p:cond delay="1642"/>
                                          </p:stCondLst>
                                        </p:cTn>
                                        <p:tgtEl>
                                          <p:spTgt spid="8">
                                            <p:txEl>
                                              <p:pRg st="4" end="4"/>
                                            </p:txEl>
                                          </p:spTgt>
                                        </p:tgtEl>
                                      </p:cBhvr>
                                      <p:to x="100000" y="90000"/>
                                    </p:animScale>
                                    <p:animScale>
                                      <p:cBhvr>
                                        <p:cTn id="54" dur="166" decel="50000">
                                          <p:stCondLst>
                                            <p:cond delay="1668"/>
                                          </p:stCondLst>
                                        </p:cTn>
                                        <p:tgtEl>
                                          <p:spTgt spid="8">
                                            <p:txEl>
                                              <p:pRg st="4" end="4"/>
                                            </p:txEl>
                                          </p:spTgt>
                                        </p:tgtEl>
                                      </p:cBhvr>
                                      <p:to x="100000" y="100000"/>
                                    </p:animScale>
                                    <p:animScale>
                                      <p:cBhvr>
                                        <p:cTn id="55" dur="26">
                                          <p:stCondLst>
                                            <p:cond delay="1808"/>
                                          </p:stCondLst>
                                        </p:cTn>
                                        <p:tgtEl>
                                          <p:spTgt spid="8">
                                            <p:txEl>
                                              <p:pRg st="4" end="4"/>
                                            </p:txEl>
                                          </p:spTgt>
                                        </p:tgtEl>
                                      </p:cBhvr>
                                      <p:to x="100000" y="95000"/>
                                    </p:animScale>
                                    <p:animScale>
                                      <p:cBhvr>
                                        <p:cTn id="56" dur="166" decel="50000">
                                          <p:stCondLst>
                                            <p:cond delay="1834"/>
                                          </p:stCondLst>
                                        </p:cTn>
                                        <p:tgtEl>
                                          <p:spTgt spid="8">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r>
              <a:rPr lang="en-US">
                <a:latin typeface="Rockwell"/>
              </a:rPr>
              <a:t>Examples of Sexual Dimorphism</a:t>
            </a:r>
          </a:p>
        </p:txBody>
      </p:sp>
      <p:sp>
        <p:nvSpPr>
          <p:cNvPr id="13" name="TextBox 12">
            <a:extLst>
              <a:ext uri="{FF2B5EF4-FFF2-40B4-BE49-F238E27FC236}">
                <a16:creationId xmlns:a16="http://schemas.microsoft.com/office/drawing/2014/main" id="{E6683BFD-AD1B-4854-9FE4-F54ED7C2B236}"/>
              </a:ext>
            </a:extLst>
          </p:cNvPr>
          <p:cNvSpPr txBox="1"/>
          <p:nvPr/>
        </p:nvSpPr>
        <p:spPr>
          <a:xfrm>
            <a:off x="4068629" y="3290500"/>
            <a:ext cx="3124200" cy="276999"/>
          </a:xfrm>
          <a:prstGeom prst="rect">
            <a:avLst/>
          </a:prstGeom>
          <a:noFill/>
        </p:spPr>
        <p:txBody>
          <a:bodyPr wrap="square" rtlCol="0">
            <a:spAutoFit/>
          </a:bodyPr>
          <a:lstStyle/>
          <a:p>
            <a:r>
              <a:rPr lang="en-US" sz="1200">
                <a:solidFill>
                  <a:schemeClr val="bg1"/>
                </a:solidFill>
              </a:rPr>
              <a:t>Photo courtesy of Jim Cummins</a:t>
            </a:r>
          </a:p>
        </p:txBody>
      </p:sp>
      <p:pic>
        <p:nvPicPr>
          <p:cNvPr id="8" name="Picture 7">
            <a:extLst>
              <a:ext uri="{FF2B5EF4-FFF2-40B4-BE49-F238E27FC236}">
                <a16:creationId xmlns:a16="http://schemas.microsoft.com/office/drawing/2014/main" id="{D44736EB-C68F-497A-9D1D-84C0F64D2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34" y="1219200"/>
            <a:ext cx="3771400" cy="2512695"/>
          </a:xfrm>
          <a:prstGeom prst="rect">
            <a:avLst/>
          </a:prstGeom>
        </p:spPr>
      </p:pic>
      <p:sp>
        <p:nvSpPr>
          <p:cNvPr id="9" name="TextBox 8">
            <a:extLst>
              <a:ext uri="{FF2B5EF4-FFF2-40B4-BE49-F238E27FC236}">
                <a16:creationId xmlns:a16="http://schemas.microsoft.com/office/drawing/2014/main" id="{BFFB5935-9E67-4B69-A0F4-EB1682984AEE}"/>
              </a:ext>
            </a:extLst>
          </p:cNvPr>
          <p:cNvSpPr txBox="1"/>
          <p:nvPr/>
        </p:nvSpPr>
        <p:spPr>
          <a:xfrm>
            <a:off x="2517762" y="3516451"/>
            <a:ext cx="3505200" cy="215444"/>
          </a:xfrm>
          <a:prstGeom prst="rect">
            <a:avLst/>
          </a:prstGeom>
          <a:noFill/>
        </p:spPr>
        <p:txBody>
          <a:bodyPr wrap="square" rtlCol="0">
            <a:spAutoFit/>
          </a:bodyPr>
          <a:lstStyle/>
          <a:p>
            <a:r>
              <a:rPr lang="en-US" sz="800" i="1"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Photo courtesy of Tony </a:t>
            </a:r>
            <a:r>
              <a:rPr lang="en-US" sz="800" i="1" dirty="0" err="1">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Sirgidas</a:t>
            </a:r>
            <a:endParaRPr lang="en-US" sz="800" i="1"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endParaRPr>
          </a:p>
        </p:txBody>
      </p:sp>
      <p:pic>
        <p:nvPicPr>
          <p:cNvPr id="21" name="Picture 20">
            <a:extLst>
              <a:ext uri="{FF2B5EF4-FFF2-40B4-BE49-F238E27FC236}">
                <a16:creationId xmlns:a16="http://schemas.microsoft.com/office/drawing/2014/main" id="{5B1358AA-3FFE-4265-BF39-9BD9B5255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391" y="1219200"/>
            <a:ext cx="4045354" cy="2022677"/>
          </a:xfrm>
          <a:prstGeom prst="rect">
            <a:avLst/>
          </a:prstGeom>
        </p:spPr>
      </p:pic>
      <p:sp>
        <p:nvSpPr>
          <p:cNvPr id="22" name="TextBox 21">
            <a:extLst>
              <a:ext uri="{FF2B5EF4-FFF2-40B4-BE49-F238E27FC236}">
                <a16:creationId xmlns:a16="http://schemas.microsoft.com/office/drawing/2014/main" id="{BB39247F-1941-48D6-945D-1AA9F9764089}"/>
              </a:ext>
            </a:extLst>
          </p:cNvPr>
          <p:cNvSpPr txBox="1"/>
          <p:nvPr/>
        </p:nvSpPr>
        <p:spPr>
          <a:xfrm>
            <a:off x="6395478" y="3015477"/>
            <a:ext cx="2187324" cy="215444"/>
          </a:xfrm>
          <a:prstGeom prst="rect">
            <a:avLst/>
          </a:prstGeom>
          <a:noFill/>
        </p:spPr>
        <p:txBody>
          <a:bodyPr wrap="square" rtlCol="0">
            <a:spAutoFit/>
          </a:bodyPr>
          <a:lstStyle/>
          <a:p>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Photo credit National Wildlife Federation</a:t>
            </a:r>
          </a:p>
        </p:txBody>
      </p:sp>
      <p:pic>
        <p:nvPicPr>
          <p:cNvPr id="23" name="Picture 22">
            <a:extLst>
              <a:ext uri="{FF2B5EF4-FFF2-40B4-BE49-F238E27FC236}">
                <a16:creationId xmlns:a16="http://schemas.microsoft.com/office/drawing/2014/main" id="{29543D34-9A09-45AA-AFCD-3A33BB3D1A60}"/>
              </a:ext>
            </a:extLst>
          </p:cNvPr>
          <p:cNvPicPr>
            <a:picLocks noChangeAspect="1"/>
          </p:cNvPicPr>
          <p:nvPr/>
        </p:nvPicPr>
        <p:blipFill>
          <a:blip r:embed="rId5"/>
          <a:stretch>
            <a:fillRect/>
          </a:stretch>
        </p:blipFill>
        <p:spPr>
          <a:xfrm>
            <a:off x="718506" y="3861798"/>
            <a:ext cx="3462828" cy="2438611"/>
          </a:xfrm>
          <a:prstGeom prst="rect">
            <a:avLst/>
          </a:prstGeom>
        </p:spPr>
      </p:pic>
      <p:sp>
        <p:nvSpPr>
          <p:cNvPr id="24" name="TextBox 23">
            <a:extLst>
              <a:ext uri="{FF2B5EF4-FFF2-40B4-BE49-F238E27FC236}">
                <a16:creationId xmlns:a16="http://schemas.microsoft.com/office/drawing/2014/main" id="{DCA18EAE-46AD-45EF-AAB4-DF9CF867C00A}"/>
              </a:ext>
            </a:extLst>
          </p:cNvPr>
          <p:cNvSpPr txBox="1"/>
          <p:nvPr/>
        </p:nvSpPr>
        <p:spPr>
          <a:xfrm>
            <a:off x="2449920" y="6029146"/>
            <a:ext cx="2895600" cy="215444"/>
          </a:xfrm>
          <a:prstGeom prst="rect">
            <a:avLst/>
          </a:prstGeom>
          <a:noFill/>
        </p:spPr>
        <p:txBody>
          <a:bodyPr wrap="square" rtlCol="0">
            <a:spAutoFit/>
          </a:bodyPr>
          <a:lstStyle/>
          <a:p>
            <a:r>
              <a:rPr lang="en-US" sz="800" i="1" dirty="0">
                <a:latin typeface="Ebrima" panose="02000000000000000000" pitchFamily="2" charset="0"/>
                <a:ea typeface="Ebrima" panose="02000000000000000000" pitchFamily="2" charset="0"/>
                <a:cs typeface="Ebrima" panose="02000000000000000000" pitchFamily="2" charset="0"/>
              </a:rPr>
              <a:t>Photo courtesy NPS Diane </a:t>
            </a:r>
            <a:r>
              <a:rPr lang="en-US" sz="800" i="1" dirty="0" err="1">
                <a:latin typeface="Ebrima" panose="02000000000000000000" pitchFamily="2" charset="0"/>
                <a:ea typeface="Ebrima" panose="02000000000000000000" pitchFamily="2" charset="0"/>
                <a:cs typeface="Ebrima" panose="02000000000000000000" pitchFamily="2" charset="0"/>
              </a:rPr>
              <a:t>Renkin</a:t>
            </a:r>
            <a:endParaRPr lang="en-US" sz="800" i="1" dirty="0">
              <a:latin typeface="Ebrima" panose="02000000000000000000" pitchFamily="2" charset="0"/>
              <a:ea typeface="Ebrima" panose="02000000000000000000" pitchFamily="2" charset="0"/>
              <a:cs typeface="Ebrima" panose="02000000000000000000" pitchFamily="2" charset="0"/>
            </a:endParaRPr>
          </a:p>
        </p:txBody>
      </p:sp>
      <p:pic>
        <p:nvPicPr>
          <p:cNvPr id="26" name="Picture 25">
            <a:extLst>
              <a:ext uri="{FF2B5EF4-FFF2-40B4-BE49-F238E27FC236}">
                <a16:creationId xmlns:a16="http://schemas.microsoft.com/office/drawing/2014/main" id="{840DD7CA-4B0B-4AFB-844C-D2AC6D7C77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9390" y="3437193"/>
            <a:ext cx="3765739" cy="2828724"/>
          </a:xfrm>
          <a:prstGeom prst="rect">
            <a:avLst/>
          </a:prstGeom>
        </p:spPr>
      </p:pic>
    </p:spTree>
    <p:extLst>
      <p:ext uri="{BB962C8B-B14F-4D97-AF65-F5344CB8AC3E}">
        <p14:creationId xmlns:p14="http://schemas.microsoft.com/office/powerpoint/2010/main" val="136739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pPr algn="l"/>
            <a:r>
              <a:rPr lang="en-US"/>
              <a:t>Breeding in Ungulates</a:t>
            </a:r>
          </a:p>
        </p:txBody>
      </p:sp>
      <p:pic>
        <p:nvPicPr>
          <p:cNvPr id="6" name="Content Placeholder 5">
            <a:extLst>
              <a:ext uri="{FF2B5EF4-FFF2-40B4-BE49-F238E27FC236}">
                <a16:creationId xmlns:a16="http://schemas.microsoft.com/office/drawing/2014/main" id="{0AE156FA-060B-4845-872B-663701D5D05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244755"/>
            <a:ext cx="3962400" cy="2652652"/>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857345" y="1321340"/>
            <a:ext cx="4191000" cy="4855418"/>
          </a:xfrm>
        </p:spPr>
        <p:txBody>
          <a:bodyPr vert="horz" lIns="91440" tIns="45720" rIns="91440" bIns="45720" rtlCol="0" anchor="t">
            <a:normAutofit fontScale="92500" lnSpcReduction="10000"/>
          </a:bodyPr>
          <a:lstStyle/>
          <a:p>
            <a:pPr marL="457200" indent="-457200">
              <a:buChar char="•"/>
            </a:pPr>
            <a:r>
              <a:rPr lang="en-US" dirty="0">
                <a:latin typeface="Ebrima"/>
                <a:ea typeface="Ebrima"/>
                <a:cs typeface="Ebrima"/>
              </a:rPr>
              <a:t>Females only breed once per season so they must pick the “best” male to mate with to increase the survival and success of their offspring.</a:t>
            </a:r>
          </a:p>
          <a:p>
            <a:pPr marL="457200" indent="-457200">
              <a:buChar char="•"/>
            </a:pPr>
            <a:endParaRPr lang="en-US" dirty="0">
              <a:latin typeface="Ebrima"/>
              <a:ea typeface="Ebrima"/>
              <a:cs typeface="Ebrima"/>
            </a:endParaRPr>
          </a:p>
          <a:p>
            <a:pPr marL="457200" indent="-457200">
              <a:buChar char="•"/>
            </a:pPr>
            <a:endParaRPr lang="en-US" dirty="0"/>
          </a:p>
          <a:p>
            <a:pPr marL="457200" indent="-457200">
              <a:buFont typeface="Arial,Sans-Serif" panose="020B0604020202020204" pitchFamily="34" charset="0"/>
              <a:buChar char="•"/>
            </a:pPr>
            <a:r>
              <a:rPr lang="en-US" dirty="0">
                <a:latin typeface="Ebrima"/>
                <a:ea typeface="Ebrima"/>
                <a:cs typeface="Ebrima"/>
              </a:rPr>
              <a:t>Males can breed with many females during one season.</a:t>
            </a:r>
          </a:p>
          <a:p>
            <a:endParaRPr lang="en-US" dirty="0">
              <a:latin typeface="Ebrima"/>
              <a:ea typeface="Ebrima"/>
              <a:cs typeface="Ebrima"/>
            </a:endParaRPr>
          </a:p>
          <a:p>
            <a:pPr marL="457200" indent="-457200">
              <a:buFont typeface="Arial" panose="020B0604020202020204" pitchFamily="34" charset="0"/>
              <a:buChar char="•"/>
            </a:pPr>
            <a:endParaRPr lang="en-US" dirty="0"/>
          </a:p>
          <a:p>
            <a:pPr marL="285750" indent="-285750">
              <a:buFont typeface="Arial" panose="020B0604020202020204" pitchFamily="34" charset="0"/>
              <a:buChar char="•"/>
            </a:pP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dirty="0">
                <a:latin typeface="Rockwell"/>
              </a:rPr>
              <a:t> Breeding: Why be choosey?</a:t>
            </a:r>
            <a:endParaRPr lang="en-US" dirty="0"/>
          </a:p>
        </p:txBody>
      </p:sp>
      <p:sp>
        <p:nvSpPr>
          <p:cNvPr id="4" name="Content Placeholder 3"/>
          <p:cNvSpPr>
            <a:spLocks noGrp="1"/>
          </p:cNvSpPr>
          <p:nvPr>
            <p:ph sz="half" idx="2"/>
          </p:nvPr>
        </p:nvSpPr>
        <p:spPr>
          <a:xfrm>
            <a:off x="4953000" y="1066800"/>
            <a:ext cx="4038600" cy="1485900"/>
          </a:xfrm>
        </p:spPr>
        <p:txBody>
          <a:bodyPr>
            <a:normAutofit/>
          </a:bodyPr>
          <a:lstStyle/>
          <a:p>
            <a:r>
              <a:rPr lang="en-US" sz="3000"/>
              <a:t>Why do females care about males’ physical characteristics?</a:t>
            </a:r>
          </a:p>
          <a:p>
            <a:pPr marL="285750" indent="-285750">
              <a:buFont typeface="Arial" panose="020B0604020202020204" pitchFamily="34" charset="0"/>
              <a:buChar char="•"/>
            </a:pPr>
            <a:endParaRPr lang="en-US"/>
          </a:p>
        </p:txBody>
      </p:sp>
      <p:graphicFrame>
        <p:nvGraphicFramePr>
          <p:cNvPr id="6" name="Diagram 5">
            <a:extLst>
              <a:ext uri="{FF2B5EF4-FFF2-40B4-BE49-F238E27FC236}">
                <a16:creationId xmlns:a16="http://schemas.microsoft.com/office/drawing/2014/main" id="{C51CB468-8FA4-4C03-9629-D456FE455B05}"/>
              </a:ext>
            </a:extLst>
          </p:cNvPr>
          <p:cNvGraphicFramePr/>
          <p:nvPr>
            <p:extLst>
              <p:ext uri="{D42A27DB-BD31-4B8C-83A1-F6EECF244321}">
                <p14:modId xmlns:p14="http://schemas.microsoft.com/office/powerpoint/2010/main" val="1240429381"/>
              </p:ext>
            </p:extLst>
          </p:nvPr>
        </p:nvGraphicFramePr>
        <p:xfrm>
          <a:off x="-152400" y="1600200"/>
          <a:ext cx="563880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41B963E-85E4-4BE9-A6ED-654709AB0261}"/>
              </a:ext>
            </a:extLst>
          </p:cNvPr>
          <p:cNvSpPr/>
          <p:nvPr/>
        </p:nvSpPr>
        <p:spPr>
          <a:xfrm>
            <a:off x="5334000" y="2743200"/>
            <a:ext cx="3505200" cy="3277820"/>
          </a:xfrm>
          <a:prstGeom prst="rect">
            <a:avLst/>
          </a:prstGeom>
        </p:spPr>
        <p:txBody>
          <a:bodyPr wrap="square">
            <a:spAutoFit/>
          </a:bodyPr>
          <a:lstStyle/>
          <a:p>
            <a:r>
              <a:rPr lang="en-US" sz="2300" b="1">
                <a:solidFill>
                  <a:srgbClr val="002060"/>
                </a:solidFill>
                <a:latin typeface="Ebrima" panose="02000000000000000000" pitchFamily="2" charset="0"/>
                <a:ea typeface="Ebrima" panose="02000000000000000000" pitchFamily="2" charset="0"/>
                <a:cs typeface="Ebrima" panose="02000000000000000000" pitchFamily="2" charset="0"/>
              </a:rPr>
              <a:t>Biological fitness is </a:t>
            </a:r>
            <a:r>
              <a:rPr lang="en-US" sz="2300">
                <a:solidFill>
                  <a:srgbClr val="002060"/>
                </a:solidFill>
                <a:latin typeface="Ebrima" panose="02000000000000000000" pitchFamily="2" charset="0"/>
                <a:ea typeface="Ebrima" panose="02000000000000000000" pitchFamily="2" charset="0"/>
                <a:cs typeface="Ebrima" panose="02000000000000000000" pitchFamily="2" charset="0"/>
              </a:rPr>
              <a:t>how successful an individual is at reproducing relative to others in the population. </a:t>
            </a:r>
          </a:p>
          <a:p>
            <a:endParaRPr lang="en-US" sz="2300">
              <a:solidFill>
                <a:srgbClr val="002060"/>
              </a:solidFill>
              <a:latin typeface="Ebrima" panose="02000000000000000000" pitchFamily="2" charset="0"/>
              <a:ea typeface="Ebrima" panose="02000000000000000000" pitchFamily="2" charset="0"/>
              <a:cs typeface="Ebrima" panose="02000000000000000000" pitchFamily="2" charset="0"/>
            </a:endParaRPr>
          </a:p>
          <a:p>
            <a:r>
              <a:rPr lang="en-US" sz="2300">
                <a:solidFill>
                  <a:srgbClr val="002060"/>
                </a:solidFill>
                <a:latin typeface="Ebrima" panose="02000000000000000000" pitchFamily="2" charset="0"/>
                <a:ea typeface="Ebrima" panose="02000000000000000000" pitchFamily="2" charset="0"/>
                <a:cs typeface="Ebrima" panose="02000000000000000000" pitchFamily="2" charset="0"/>
              </a:rPr>
              <a:t>Showy traits like large antlers may be an indicator of good health to a female. </a:t>
            </a:r>
          </a:p>
        </p:txBody>
      </p:sp>
    </p:spTree>
    <p:extLst>
      <p:ext uri="{BB962C8B-B14F-4D97-AF65-F5344CB8AC3E}">
        <p14:creationId xmlns:p14="http://schemas.microsoft.com/office/powerpoint/2010/main" val="205944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dirty="0">
                <a:latin typeface="Rockwell"/>
              </a:rPr>
              <a:t> Breeding: Why be choosey?</a:t>
            </a:r>
            <a:endParaRPr lang="en-US" dirty="0"/>
          </a:p>
        </p:txBody>
      </p:sp>
      <p:sp>
        <p:nvSpPr>
          <p:cNvPr id="4" name="Content Placeholder 3"/>
          <p:cNvSpPr>
            <a:spLocks noGrp="1"/>
          </p:cNvSpPr>
          <p:nvPr>
            <p:ph sz="half" idx="2"/>
          </p:nvPr>
        </p:nvSpPr>
        <p:spPr>
          <a:xfrm>
            <a:off x="4459145" y="1148967"/>
            <a:ext cx="5181599" cy="1485900"/>
          </a:xfrm>
        </p:spPr>
        <p:txBody>
          <a:bodyPr>
            <a:normAutofit/>
          </a:bodyPr>
          <a:lstStyle/>
          <a:p>
            <a:r>
              <a:rPr lang="en-US" sz="2000" b="1" dirty="0"/>
              <a:t>Why do females care about males’ physical characteristics?</a:t>
            </a:r>
          </a:p>
          <a:p>
            <a:pPr marL="285750" indent="-285750">
              <a:buFont typeface="Arial" panose="020B0604020202020204" pitchFamily="34" charset="0"/>
              <a:buChar char="•"/>
            </a:pPr>
            <a:endParaRPr lang="en-US" dirty="0"/>
          </a:p>
        </p:txBody>
      </p:sp>
      <p:graphicFrame>
        <p:nvGraphicFramePr>
          <p:cNvPr id="6" name="Diagram 5">
            <a:extLst>
              <a:ext uri="{FF2B5EF4-FFF2-40B4-BE49-F238E27FC236}">
                <a16:creationId xmlns:a16="http://schemas.microsoft.com/office/drawing/2014/main" id="{C51CB468-8FA4-4C03-9629-D456FE455B05}"/>
              </a:ext>
            </a:extLst>
          </p:cNvPr>
          <p:cNvGraphicFramePr/>
          <p:nvPr>
            <p:extLst>
              <p:ext uri="{D42A27DB-BD31-4B8C-83A1-F6EECF244321}">
                <p14:modId xmlns:p14="http://schemas.microsoft.com/office/powerpoint/2010/main" val="3393324020"/>
              </p:ext>
            </p:extLst>
          </p:nvPr>
        </p:nvGraphicFramePr>
        <p:xfrm>
          <a:off x="136340" y="2187157"/>
          <a:ext cx="3994516" cy="273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41B963E-85E4-4BE9-A6ED-654709AB0261}"/>
              </a:ext>
            </a:extLst>
          </p:cNvPr>
          <p:cNvSpPr/>
          <p:nvPr/>
        </p:nvSpPr>
        <p:spPr>
          <a:xfrm>
            <a:off x="4459145" y="1860589"/>
            <a:ext cx="4523209" cy="3785652"/>
          </a:xfrm>
          <a:prstGeom prst="rect">
            <a:avLst/>
          </a:prstGeom>
        </p:spPr>
        <p:txBody>
          <a:bodyPr wrap="square" lIns="91440" tIns="45720" rIns="91440" bIns="45720" anchor="t">
            <a:spAutoFit/>
          </a:bodyPr>
          <a:lstStyle/>
          <a:p>
            <a:endParaRPr lang="en-US" sz="200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sz="2000" dirty="0">
                <a:solidFill>
                  <a:srgbClr val="002060"/>
                </a:solidFill>
                <a:latin typeface="Ebrima"/>
                <a:ea typeface="Ebrima"/>
                <a:cs typeface="Ebrima"/>
              </a:rPr>
              <a:t>A mate with large antlers or horns is likely a healthy and strong individual who has shown their ability to survive and fend off competitors. </a:t>
            </a:r>
          </a:p>
          <a:p>
            <a:pPr marL="342900" indent="-342900">
              <a:buFont typeface="Arial" panose="020B0604020202020204" pitchFamily="34" charset="0"/>
              <a:buChar char="•"/>
            </a:pPr>
            <a:endParaRPr lang="en-US" sz="200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sz="2000" dirty="0">
                <a:solidFill>
                  <a:srgbClr val="002060"/>
                </a:solidFill>
                <a:latin typeface="Ebrima"/>
                <a:ea typeface="Ebrima"/>
                <a:cs typeface="Ebrima"/>
              </a:rPr>
              <a:t>A female chooses the best male because he has displayed good genetics which should result in her offspring possessing a similar fitness. </a:t>
            </a:r>
            <a:endParaRPr lang="en-US" sz="2000"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7787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1FD8AA-BB70-49B0-A78E-0A586A8253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001"/>
          <a:stretch/>
        </p:blipFill>
        <p:spPr>
          <a:xfrm>
            <a:off x="0" y="0"/>
            <a:ext cx="2526994" cy="3920208"/>
          </a:xfrm>
          <a:prstGeom prst="rect">
            <a:avLst/>
          </a:prstGeom>
        </p:spPr>
      </p:pic>
      <p:pic>
        <p:nvPicPr>
          <p:cNvPr id="8" name="Picture 7">
            <a:extLst>
              <a:ext uri="{FF2B5EF4-FFF2-40B4-BE49-F238E27FC236}">
                <a16:creationId xmlns:a16="http://schemas.microsoft.com/office/drawing/2014/main" id="{B8CE7986-67DE-499D-BEA3-D183EBEE0C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9145" y="2344366"/>
            <a:ext cx="2931908" cy="4140436"/>
          </a:xfrm>
          <a:prstGeom prst="rect">
            <a:avLst/>
          </a:prstGeom>
        </p:spPr>
      </p:pic>
      <p:pic>
        <p:nvPicPr>
          <p:cNvPr id="6" name="Picture 5">
            <a:extLst>
              <a:ext uri="{FF2B5EF4-FFF2-40B4-BE49-F238E27FC236}">
                <a16:creationId xmlns:a16="http://schemas.microsoft.com/office/drawing/2014/main" id="{B99E6AEB-A789-4A43-ABE5-02F24593F5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849"/>
          <a:stretch/>
        </p:blipFill>
        <p:spPr>
          <a:xfrm>
            <a:off x="5151053" y="0"/>
            <a:ext cx="2767782" cy="3976604"/>
          </a:xfrm>
          <a:prstGeom prst="rect">
            <a:avLst/>
          </a:prstGeom>
        </p:spPr>
      </p:pic>
      <p:pic>
        <p:nvPicPr>
          <p:cNvPr id="10" name="Picture 9">
            <a:extLst>
              <a:ext uri="{FF2B5EF4-FFF2-40B4-BE49-F238E27FC236}">
                <a16:creationId xmlns:a16="http://schemas.microsoft.com/office/drawing/2014/main" id="{AD21FB43-18C7-4441-9CF8-94B2BA2B39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055" r="15804" b="28888"/>
          <a:stretch/>
        </p:blipFill>
        <p:spPr>
          <a:xfrm>
            <a:off x="6439712" y="3221872"/>
            <a:ext cx="2704288" cy="3262930"/>
          </a:xfrm>
          <a:prstGeom prst="rect">
            <a:avLst/>
          </a:prstGeom>
        </p:spPr>
      </p:pic>
      <p:sp>
        <p:nvSpPr>
          <p:cNvPr id="11" name="TextBox 10">
            <a:extLst>
              <a:ext uri="{FF2B5EF4-FFF2-40B4-BE49-F238E27FC236}">
                <a16:creationId xmlns:a16="http://schemas.microsoft.com/office/drawing/2014/main" id="{2B8025B3-1F9F-4316-A8C1-D505281E16FF}"/>
              </a:ext>
            </a:extLst>
          </p:cNvPr>
          <p:cNvSpPr txBox="1"/>
          <p:nvPr/>
        </p:nvSpPr>
        <p:spPr>
          <a:xfrm>
            <a:off x="2622223" y="373198"/>
            <a:ext cx="2433600" cy="1323439"/>
          </a:xfrm>
          <a:prstGeom prst="rect">
            <a:avLst/>
          </a:prstGeom>
          <a:noFill/>
        </p:spPr>
        <p:txBody>
          <a:bodyPr wrap="square" rtlCol="0">
            <a:spAutoFit/>
          </a:bodyPr>
          <a:lstStyle/>
          <a:p>
            <a:r>
              <a:rPr lang="en-US" sz="2000" b="1" dirty="0">
                <a:latin typeface="Ebrima" panose="02000000000000000000" pitchFamily="2" charset="0"/>
                <a:ea typeface="Ebrima" panose="02000000000000000000" pitchFamily="2" charset="0"/>
                <a:cs typeface="Ebrima" panose="02000000000000000000" pitchFamily="2" charset="0"/>
              </a:rPr>
              <a:t>If you were a female mule deer, which male would you choose?</a:t>
            </a:r>
          </a:p>
        </p:txBody>
      </p:sp>
      <p:sp>
        <p:nvSpPr>
          <p:cNvPr id="12" name="TextBox 11">
            <a:extLst>
              <a:ext uri="{FF2B5EF4-FFF2-40B4-BE49-F238E27FC236}">
                <a16:creationId xmlns:a16="http://schemas.microsoft.com/office/drawing/2014/main" id="{F5198A5C-6101-43D4-80F7-17E90D18FAAF}"/>
              </a:ext>
            </a:extLst>
          </p:cNvPr>
          <p:cNvSpPr txBox="1"/>
          <p:nvPr/>
        </p:nvSpPr>
        <p:spPr>
          <a:xfrm>
            <a:off x="117351" y="87549"/>
            <a:ext cx="408562" cy="400110"/>
          </a:xfrm>
          <a:prstGeom prst="rect">
            <a:avLst/>
          </a:prstGeom>
          <a:noFill/>
        </p:spPr>
        <p:txBody>
          <a:bodyPr wrap="square" rtlCol="0">
            <a:spAutoFit/>
          </a:bodyPr>
          <a:lstStyle/>
          <a:p>
            <a:r>
              <a:rPr lang="en-US" sz="2000" b="1" dirty="0">
                <a:latin typeface="Ebrima" panose="02000000000000000000" pitchFamily="2" charset="0"/>
                <a:ea typeface="Ebrima" panose="02000000000000000000" pitchFamily="2" charset="0"/>
                <a:cs typeface="Ebrima" panose="02000000000000000000" pitchFamily="2" charset="0"/>
              </a:rPr>
              <a:t>A</a:t>
            </a:r>
          </a:p>
        </p:txBody>
      </p:sp>
      <p:sp>
        <p:nvSpPr>
          <p:cNvPr id="13" name="Rectangle 12">
            <a:extLst>
              <a:ext uri="{FF2B5EF4-FFF2-40B4-BE49-F238E27FC236}">
                <a16:creationId xmlns:a16="http://schemas.microsoft.com/office/drawing/2014/main" id="{95C5CD7B-B83A-46B9-AF22-6C58E0FDBD05}"/>
              </a:ext>
            </a:extLst>
          </p:cNvPr>
          <p:cNvSpPr/>
          <p:nvPr/>
        </p:nvSpPr>
        <p:spPr>
          <a:xfrm>
            <a:off x="3519028" y="3411561"/>
            <a:ext cx="332142" cy="369332"/>
          </a:xfrm>
          <a:prstGeom prst="rect">
            <a:avLst/>
          </a:prstGeom>
        </p:spPr>
        <p:txBody>
          <a:bodyPr wrap="none">
            <a:spAutoFit/>
          </a:bodyPr>
          <a:lstStyle/>
          <a:p>
            <a:r>
              <a:rPr lang="en-US" b="1" dirty="0">
                <a:latin typeface="Ebrima" panose="02000000000000000000" pitchFamily="2" charset="0"/>
                <a:ea typeface="Ebrima" panose="02000000000000000000" pitchFamily="2" charset="0"/>
                <a:cs typeface="Ebrima" panose="02000000000000000000" pitchFamily="2" charset="0"/>
              </a:rPr>
              <a:t>B</a:t>
            </a:r>
          </a:p>
        </p:txBody>
      </p:sp>
      <p:sp>
        <p:nvSpPr>
          <p:cNvPr id="14" name="Rectangle 13">
            <a:extLst>
              <a:ext uri="{FF2B5EF4-FFF2-40B4-BE49-F238E27FC236}">
                <a16:creationId xmlns:a16="http://schemas.microsoft.com/office/drawing/2014/main" id="{612C392E-F802-425B-A42B-C1BD27D3E4CF}"/>
              </a:ext>
            </a:extLst>
          </p:cNvPr>
          <p:cNvSpPr/>
          <p:nvPr/>
        </p:nvSpPr>
        <p:spPr>
          <a:xfrm>
            <a:off x="7093277" y="648146"/>
            <a:ext cx="328936" cy="369332"/>
          </a:xfrm>
          <a:prstGeom prst="rect">
            <a:avLst/>
          </a:prstGeom>
        </p:spPr>
        <p:txBody>
          <a:bodyPr wrap="none">
            <a:spAutoFit/>
          </a:bodyPr>
          <a:lstStyle/>
          <a:p>
            <a:r>
              <a:rPr lang="en-US" b="1" dirty="0">
                <a:latin typeface="Ebrima" panose="02000000000000000000" pitchFamily="2" charset="0"/>
                <a:ea typeface="Ebrima" panose="02000000000000000000" pitchFamily="2" charset="0"/>
                <a:cs typeface="Ebrima" panose="02000000000000000000" pitchFamily="2" charset="0"/>
              </a:rPr>
              <a:t>C</a:t>
            </a:r>
          </a:p>
        </p:txBody>
      </p:sp>
      <p:sp>
        <p:nvSpPr>
          <p:cNvPr id="15" name="Rectangle 14">
            <a:extLst>
              <a:ext uri="{FF2B5EF4-FFF2-40B4-BE49-F238E27FC236}">
                <a16:creationId xmlns:a16="http://schemas.microsoft.com/office/drawing/2014/main" id="{310857F0-7799-4281-A3C9-1DE7F31B4E3D}"/>
              </a:ext>
            </a:extLst>
          </p:cNvPr>
          <p:cNvSpPr/>
          <p:nvPr/>
        </p:nvSpPr>
        <p:spPr>
          <a:xfrm>
            <a:off x="8571880" y="4668671"/>
            <a:ext cx="347425" cy="369332"/>
          </a:xfrm>
          <a:prstGeom prst="rect">
            <a:avLst/>
          </a:prstGeom>
        </p:spPr>
        <p:txBody>
          <a:bodyPr wrap="square">
            <a:spAutoFit/>
          </a:bodyPr>
          <a:lstStyle/>
          <a:p>
            <a:r>
              <a:rPr lang="en-US" b="1" dirty="0">
                <a:latin typeface="Ebrima" panose="02000000000000000000" pitchFamily="2" charset="0"/>
                <a:ea typeface="Ebrima" panose="02000000000000000000" pitchFamily="2" charset="0"/>
                <a:cs typeface="Ebrima" panose="02000000000000000000" pitchFamily="2" charset="0"/>
              </a:rPr>
              <a:t>D</a:t>
            </a:r>
          </a:p>
        </p:txBody>
      </p:sp>
    </p:spTree>
    <p:extLst>
      <p:ext uri="{BB962C8B-B14F-4D97-AF65-F5344CB8AC3E}">
        <p14:creationId xmlns:p14="http://schemas.microsoft.com/office/powerpoint/2010/main" val="87359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79833A0B4B04438C25ACF1E299B223" ma:contentTypeVersion="7" ma:contentTypeDescription="Create a new document." ma:contentTypeScope="" ma:versionID="6d12caa236200baa84309c5928fa5098">
  <xsd:schema xmlns:xsd="http://www.w3.org/2001/XMLSchema" xmlns:xs="http://www.w3.org/2001/XMLSchema" xmlns:p="http://schemas.microsoft.com/office/2006/metadata/properties" xmlns:ns2="866dbdf0-8bd1-4f93-ab72-906b2cedab70" targetNamespace="http://schemas.microsoft.com/office/2006/metadata/properties" ma:root="true" ma:fieldsID="15abced440da934380291db795da4f8c" ns2:_="">
    <xsd:import namespace="866dbdf0-8bd1-4f93-ab72-906b2cedab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dbdf0-8bd1-4f93-ab72-906b2ceda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B02CE9-C842-4364-B4B7-D0E6570675C7}">
  <ds:schemaRefs>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66dbdf0-8bd1-4f93-ab72-906b2cedab70"/>
    <ds:schemaRef ds:uri="http://www.w3.org/XML/1998/namespace"/>
  </ds:schemaRefs>
</ds:datastoreItem>
</file>

<file path=customXml/itemProps2.xml><?xml version="1.0" encoding="utf-8"?>
<ds:datastoreItem xmlns:ds="http://schemas.openxmlformats.org/officeDocument/2006/customXml" ds:itemID="{75D487C4-736F-4144-93C4-0E9856AB8F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dbdf0-8bd1-4f93-ab72-906b2ceda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47F1A-BF02-4520-96E2-512853620F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869</Words>
  <Application>Microsoft Office PowerPoint</Application>
  <PresentationFormat>On-screen Show (4:3)</PresentationFormat>
  <Paragraphs>129</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Rut/Breeding Season in Ungulates</vt:lpstr>
      <vt:lpstr>Ungulates in Washington</vt:lpstr>
      <vt:lpstr>What is Rut?</vt:lpstr>
      <vt:lpstr>What is Rut?</vt:lpstr>
      <vt:lpstr>Examples of Sexual Dimorphism</vt:lpstr>
      <vt:lpstr>Breeding in Ungulates</vt:lpstr>
      <vt:lpstr> Breeding: Why be choosey?</vt:lpstr>
      <vt:lpstr> Breeding: Why be choosey?</vt:lpstr>
      <vt:lpstr>PowerPoint Presentation</vt:lpstr>
      <vt:lpstr>Antler Growth</vt:lpstr>
      <vt:lpstr>Antler Growth </vt:lpstr>
      <vt:lpstr>Horn Growth</vt:lpstr>
      <vt:lpstr>PowerPoint Presentation</vt:lpstr>
      <vt:lpstr>Moose</vt:lpstr>
      <vt:lpstr>Deer</vt:lpstr>
      <vt:lpstr>Elk </vt:lpstr>
      <vt:lpstr>Bighorn Sheep </vt:lpstr>
      <vt:lpstr>Mountain Goats</vt:lpstr>
      <vt:lpstr>Pronghorn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Ungulates of Washington</dc:title>
  <dc:creator>Tilton, Diane K (DFW)</dc:creator>
  <cp:lastModifiedBy>Hart, Alison L (DFW)</cp:lastModifiedBy>
  <cp:revision>124</cp:revision>
  <dcterms:created xsi:type="dcterms:W3CDTF">2020-10-22T19:59:05Z</dcterms:created>
  <dcterms:modified xsi:type="dcterms:W3CDTF">2020-11-06T00:05:21Z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0x010100D179833A0B4B04438C25ACF1E299B223</vt:lpwstr>
  </property>
</Properties>
</file>