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20"/>
  </p:notesMasterIdLst>
  <p:sldIdLst>
    <p:sldId id="256" r:id="rId2"/>
    <p:sldId id="335" r:id="rId3"/>
    <p:sldId id="326" r:id="rId4"/>
    <p:sldId id="333" r:id="rId5"/>
    <p:sldId id="339" r:id="rId6"/>
    <p:sldId id="341" r:id="rId7"/>
    <p:sldId id="338" r:id="rId8"/>
    <p:sldId id="347" r:id="rId9"/>
    <p:sldId id="340" r:id="rId10"/>
    <p:sldId id="348" r:id="rId11"/>
    <p:sldId id="334" r:id="rId12"/>
    <p:sldId id="342" r:id="rId13"/>
    <p:sldId id="331" r:id="rId14"/>
    <p:sldId id="344" r:id="rId15"/>
    <p:sldId id="349" r:id="rId16"/>
    <p:sldId id="329" r:id="rId17"/>
    <p:sldId id="325" r:id="rId18"/>
    <p:sldId id="345"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ED6736-EB28-F0E9-54C0-49E9AD1948B3}" name="Hall, Heather J (DFW)" initials="HHJ(" userId="S::Heather.Hall@dfw.wa.gov::6f842b8d-9bec-4bda-b9d9-d3564e2e724b" providerId="AD"/>
  <p188:author id="{0A8FD6BE-12AC-F031-2B8E-92DEE7918645}" name="Wargo, Lorna L (DFW)" initials="WLL(" userId="S::Lorna.Wargo@dfw.wa.gov::59a40d94-ac7e-45a6-88a8-fa690e5cba5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argo, Lorna L (DFW)" initials="WLL(" lastIdx="1" clrIdx="0">
    <p:extLst>
      <p:ext uri="{19B8F6BF-5375-455C-9EA6-DF929625EA0E}">
        <p15:presenceInfo xmlns:p15="http://schemas.microsoft.com/office/powerpoint/2012/main" userId="S::Lorna.Wargo@dfw.wa.gov::59a40d94-ac7e-45a6-88a8-fa690e5cba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42A525-DFB1-4F93-AC9C-E97F77E284C6}" v="2420" dt="2022-10-05T00:20:21.963"/>
    <p1510:client id="{F1A5CCBF-2EFE-4234-A176-7B960057D6A0}" v="1953" dt="2022-10-05T00:08:06.1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ll, Heather J (DFW)" userId="6f842b8d-9bec-4bda-b9d9-d3564e2e724b" providerId="ADAL" clId="{124C6FBF-C0B7-4AA4-BEEF-8341056165F7}"/>
    <pc:docChg chg="custSel modSld">
      <pc:chgData name="Hall, Heather J (DFW)" userId="6f842b8d-9bec-4bda-b9d9-d3564e2e724b" providerId="ADAL" clId="{124C6FBF-C0B7-4AA4-BEEF-8341056165F7}" dt="2022-08-10T18:06:07.664" v="90" actId="6549"/>
      <pc:docMkLst>
        <pc:docMk/>
      </pc:docMkLst>
      <pc:sldChg chg="modNotesTx">
        <pc:chgData name="Hall, Heather J (DFW)" userId="6f842b8d-9bec-4bda-b9d9-d3564e2e724b" providerId="ADAL" clId="{124C6FBF-C0B7-4AA4-BEEF-8341056165F7}" dt="2022-08-10T18:06:07.664" v="90" actId="6549"/>
        <pc:sldMkLst>
          <pc:docMk/>
          <pc:sldMk cId="0" sldId="256"/>
        </pc:sldMkLst>
      </pc:sldChg>
      <pc:sldChg chg="modNotesTx">
        <pc:chgData name="Hall, Heather J (DFW)" userId="6f842b8d-9bec-4bda-b9d9-d3564e2e724b" providerId="ADAL" clId="{124C6FBF-C0B7-4AA4-BEEF-8341056165F7}" dt="2022-08-10T18:04:45.871" v="70" actId="6549"/>
        <pc:sldMkLst>
          <pc:docMk/>
          <pc:sldMk cId="3445786430" sldId="325"/>
        </pc:sldMkLst>
      </pc:sldChg>
      <pc:sldChg chg="modNotesTx">
        <pc:chgData name="Hall, Heather J (DFW)" userId="6f842b8d-9bec-4bda-b9d9-d3564e2e724b" providerId="ADAL" clId="{124C6FBF-C0B7-4AA4-BEEF-8341056165F7}" dt="2022-08-10T18:04:37.993" v="69" actId="6549"/>
        <pc:sldMkLst>
          <pc:docMk/>
          <pc:sldMk cId="2983097820" sldId="329"/>
        </pc:sldMkLst>
      </pc:sldChg>
      <pc:sldChg chg="modNotesTx">
        <pc:chgData name="Hall, Heather J (DFW)" userId="6f842b8d-9bec-4bda-b9d9-d3564e2e724b" providerId="ADAL" clId="{124C6FBF-C0B7-4AA4-BEEF-8341056165F7}" dt="2022-08-10T17:42:58.673" v="1" actId="6549"/>
        <pc:sldMkLst>
          <pc:docMk/>
          <pc:sldMk cId="3089420887" sldId="330"/>
        </pc:sldMkLst>
      </pc:sldChg>
      <pc:sldChg chg="modNotesTx">
        <pc:chgData name="Hall, Heather J (DFW)" userId="6f842b8d-9bec-4bda-b9d9-d3564e2e724b" providerId="ADAL" clId="{124C6FBF-C0B7-4AA4-BEEF-8341056165F7}" dt="2022-08-10T18:05:11.192" v="85" actId="6549"/>
        <pc:sldMkLst>
          <pc:docMk/>
          <pc:sldMk cId="2802401014" sldId="331"/>
        </pc:sldMkLst>
      </pc:sldChg>
      <pc:sldChg chg="modNotesTx">
        <pc:chgData name="Hall, Heather J (DFW)" userId="6f842b8d-9bec-4bda-b9d9-d3564e2e724b" providerId="ADAL" clId="{124C6FBF-C0B7-4AA4-BEEF-8341056165F7}" dt="2022-08-10T18:05:27.994" v="87" actId="6549"/>
        <pc:sldMkLst>
          <pc:docMk/>
          <pc:sldMk cId="769450565" sldId="333"/>
        </pc:sldMkLst>
      </pc:sldChg>
      <pc:sldChg chg="modNotesTx">
        <pc:chgData name="Hall, Heather J (DFW)" userId="6f842b8d-9bec-4bda-b9d9-d3564e2e724b" providerId="ADAL" clId="{124C6FBF-C0B7-4AA4-BEEF-8341056165F7}" dt="2022-08-10T18:05:01.907" v="71" actId="6549"/>
        <pc:sldMkLst>
          <pc:docMk/>
          <pc:sldMk cId="144676375" sldId="334"/>
        </pc:sldMkLst>
      </pc:sldChg>
      <pc:sldChg chg="modNotesTx">
        <pc:chgData name="Hall, Heather J (DFW)" userId="6f842b8d-9bec-4bda-b9d9-d3564e2e724b" providerId="ADAL" clId="{124C6FBF-C0B7-4AA4-BEEF-8341056165F7}" dt="2022-08-10T17:42:48.964" v="0" actId="6549"/>
        <pc:sldMkLst>
          <pc:docMk/>
          <pc:sldMk cId="2766754850" sldId="335"/>
        </pc:sldMkLst>
      </pc:sldChg>
      <pc:sldChg chg="modNotesTx">
        <pc:chgData name="Hall, Heather J (DFW)" userId="6f842b8d-9bec-4bda-b9d9-d3564e2e724b" providerId="ADAL" clId="{124C6FBF-C0B7-4AA4-BEEF-8341056165F7}" dt="2022-08-10T18:05:20.159" v="86" actId="6549"/>
        <pc:sldMkLst>
          <pc:docMk/>
          <pc:sldMk cId="3790583373" sldId="336"/>
        </pc:sldMkLst>
      </pc:sldChg>
      <pc:sldChg chg="modNotesTx">
        <pc:chgData name="Hall, Heather J (DFW)" userId="6f842b8d-9bec-4bda-b9d9-d3564e2e724b" providerId="ADAL" clId="{124C6FBF-C0B7-4AA4-BEEF-8341056165F7}" dt="2022-08-10T17:48:14.218" v="68" actId="6549"/>
        <pc:sldMkLst>
          <pc:docMk/>
          <pc:sldMk cId="4259939153" sldId="337"/>
        </pc:sldMkLst>
      </pc:sldChg>
      <pc:sldChg chg="modNotesTx">
        <pc:chgData name="Hall, Heather J (DFW)" userId="6f842b8d-9bec-4bda-b9d9-d3564e2e724b" providerId="ADAL" clId="{124C6FBF-C0B7-4AA4-BEEF-8341056165F7}" dt="2022-08-10T18:05:43.272" v="89" actId="6549"/>
        <pc:sldMkLst>
          <pc:docMk/>
          <pc:sldMk cId="70809309" sldId="338"/>
        </pc:sldMkLst>
      </pc:sldChg>
      <pc:sldChg chg="modNotesTx">
        <pc:chgData name="Hall, Heather J (DFW)" userId="6f842b8d-9bec-4bda-b9d9-d3564e2e724b" providerId="ADAL" clId="{124C6FBF-C0B7-4AA4-BEEF-8341056165F7}" dt="2022-08-10T18:05:35.817" v="88" actId="6549"/>
        <pc:sldMkLst>
          <pc:docMk/>
          <pc:sldMk cId="74314851" sldId="339"/>
        </pc:sldMkLst>
      </pc:sldChg>
    </pc:docChg>
  </pc:docChgLst>
  <pc:docChgLst>
    <pc:chgData name="Hall, Heather J (DFW)" userId="6f842b8d-9bec-4bda-b9d9-d3564e2e724b" providerId="ADAL" clId="{F1A5CCBF-2EFE-4234-A176-7B960057D6A0}"/>
    <pc:docChg chg="custSel addSld delSld modSld sldOrd modNotesMaster">
      <pc:chgData name="Hall, Heather J (DFW)" userId="6f842b8d-9bec-4bda-b9d9-d3564e2e724b" providerId="ADAL" clId="{F1A5CCBF-2EFE-4234-A176-7B960057D6A0}" dt="2022-10-05T00:08:06.126" v="4899" actId="20577"/>
      <pc:docMkLst>
        <pc:docMk/>
      </pc:docMkLst>
      <pc:sldChg chg="ord modNotes modNotesTx">
        <pc:chgData name="Hall, Heather J (DFW)" userId="6f842b8d-9bec-4bda-b9d9-d3564e2e724b" providerId="ADAL" clId="{F1A5CCBF-2EFE-4234-A176-7B960057D6A0}" dt="2022-10-05T00:00:12.309" v="4124" actId="6549"/>
        <pc:sldMkLst>
          <pc:docMk/>
          <pc:sldMk cId="1005542503" sldId="326"/>
        </pc:sldMkLst>
      </pc:sldChg>
      <pc:sldChg chg="modSp mod">
        <pc:chgData name="Hall, Heather J (DFW)" userId="6f842b8d-9bec-4bda-b9d9-d3564e2e724b" providerId="ADAL" clId="{F1A5CCBF-2EFE-4234-A176-7B960057D6A0}" dt="2022-10-04T21:27:55.695" v="3399"/>
        <pc:sldMkLst>
          <pc:docMk/>
          <pc:sldMk cId="2802401014" sldId="331"/>
        </pc:sldMkLst>
        <pc:spChg chg="mod">
          <ac:chgData name="Hall, Heather J (DFW)" userId="6f842b8d-9bec-4bda-b9d9-d3564e2e724b" providerId="ADAL" clId="{F1A5CCBF-2EFE-4234-A176-7B960057D6A0}" dt="2022-10-04T21:27:55.695" v="3399"/>
          <ac:spMkLst>
            <pc:docMk/>
            <pc:sldMk cId="2802401014" sldId="331"/>
            <ac:spMk id="4" creationId="{ED453B0C-AC8A-482E-A269-FBF846540522}"/>
          </ac:spMkLst>
        </pc:spChg>
      </pc:sldChg>
      <pc:sldChg chg="ord modNotesTx">
        <pc:chgData name="Hall, Heather J (DFW)" userId="6f842b8d-9bec-4bda-b9d9-d3564e2e724b" providerId="ADAL" clId="{F1A5CCBF-2EFE-4234-A176-7B960057D6A0}" dt="2022-10-05T00:00:42.135" v="4152" actId="6549"/>
        <pc:sldMkLst>
          <pc:docMk/>
          <pc:sldMk cId="769450565" sldId="333"/>
        </pc:sldMkLst>
      </pc:sldChg>
      <pc:sldChg chg="modNotesTx">
        <pc:chgData name="Hall, Heather J (DFW)" userId="6f842b8d-9bec-4bda-b9d9-d3564e2e724b" providerId="ADAL" clId="{F1A5CCBF-2EFE-4234-A176-7B960057D6A0}" dt="2022-10-04T21:52:05.362" v="3630" actId="20577"/>
        <pc:sldMkLst>
          <pc:docMk/>
          <pc:sldMk cId="144676375" sldId="334"/>
        </pc:sldMkLst>
      </pc:sldChg>
      <pc:sldChg chg="modSp mod modNotesTx">
        <pc:chgData name="Hall, Heather J (DFW)" userId="6f842b8d-9bec-4bda-b9d9-d3564e2e724b" providerId="ADAL" clId="{F1A5CCBF-2EFE-4234-A176-7B960057D6A0}" dt="2022-10-04T23:58:24.642" v="4063" actId="20577"/>
        <pc:sldMkLst>
          <pc:docMk/>
          <pc:sldMk cId="2766754850" sldId="335"/>
        </pc:sldMkLst>
        <pc:spChg chg="mod">
          <ac:chgData name="Hall, Heather J (DFW)" userId="6f842b8d-9bec-4bda-b9d9-d3564e2e724b" providerId="ADAL" clId="{F1A5CCBF-2EFE-4234-A176-7B960057D6A0}" dt="2022-10-04T23:58:24.642" v="4063" actId="20577"/>
          <ac:spMkLst>
            <pc:docMk/>
            <pc:sldMk cId="2766754850" sldId="335"/>
            <ac:spMk id="7" creationId="{85B6C0AE-52FF-4284-BAE7-EEB0B5DA89AD}"/>
          </ac:spMkLst>
        </pc:spChg>
      </pc:sldChg>
      <pc:sldChg chg="modSp mod ord modCm modNotes modNotesTx">
        <pc:chgData name="Hall, Heather J (DFW)" userId="6f842b8d-9bec-4bda-b9d9-d3564e2e724b" providerId="ADAL" clId="{F1A5CCBF-2EFE-4234-A176-7B960057D6A0}" dt="2022-10-05T00:08:06.126" v="4899" actId="20577"/>
        <pc:sldMkLst>
          <pc:docMk/>
          <pc:sldMk cId="70809309" sldId="338"/>
        </pc:sldMkLst>
        <pc:spChg chg="mod">
          <ac:chgData name="Hall, Heather J (DFW)" userId="6f842b8d-9bec-4bda-b9d9-d3564e2e724b" providerId="ADAL" clId="{F1A5CCBF-2EFE-4234-A176-7B960057D6A0}" dt="2022-10-04T17:00:50.938" v="149" actId="6549"/>
          <ac:spMkLst>
            <pc:docMk/>
            <pc:sldMk cId="70809309" sldId="338"/>
            <ac:spMk id="6" creationId="{1F61E54A-361F-4504-A0C0-79CA7734B271}"/>
          </ac:spMkLst>
        </pc:spChg>
      </pc:sldChg>
      <pc:sldChg chg="ord modNotesTx">
        <pc:chgData name="Hall, Heather J (DFW)" userId="6f842b8d-9bec-4bda-b9d9-d3564e2e724b" providerId="ADAL" clId="{F1A5CCBF-2EFE-4234-A176-7B960057D6A0}" dt="2022-10-04T19:52:39.299" v="2576" actId="20577"/>
        <pc:sldMkLst>
          <pc:docMk/>
          <pc:sldMk cId="74314851" sldId="339"/>
        </pc:sldMkLst>
      </pc:sldChg>
      <pc:sldChg chg="modSp mod modNotesTx">
        <pc:chgData name="Hall, Heather J (DFW)" userId="6f842b8d-9bec-4bda-b9d9-d3564e2e724b" providerId="ADAL" clId="{F1A5CCBF-2EFE-4234-A176-7B960057D6A0}" dt="2022-10-04T21:07:54.354" v="3050" actId="6549"/>
        <pc:sldMkLst>
          <pc:docMk/>
          <pc:sldMk cId="803055663" sldId="340"/>
        </pc:sldMkLst>
        <pc:spChg chg="mod">
          <ac:chgData name="Hall, Heather J (DFW)" userId="6f842b8d-9bec-4bda-b9d9-d3564e2e724b" providerId="ADAL" clId="{F1A5CCBF-2EFE-4234-A176-7B960057D6A0}" dt="2022-10-04T17:03:41.308" v="244" actId="20577"/>
          <ac:spMkLst>
            <pc:docMk/>
            <pc:sldMk cId="803055663" sldId="340"/>
            <ac:spMk id="6" creationId="{1F61E54A-361F-4504-A0C0-79CA7734B271}"/>
          </ac:spMkLst>
        </pc:spChg>
      </pc:sldChg>
      <pc:sldChg chg="addSp modSp mod ord modNotesTx">
        <pc:chgData name="Hall, Heather J (DFW)" userId="6f842b8d-9bec-4bda-b9d9-d3564e2e724b" providerId="ADAL" clId="{F1A5CCBF-2EFE-4234-A176-7B960057D6A0}" dt="2022-10-05T00:02:28.633" v="4153" actId="6549"/>
        <pc:sldMkLst>
          <pc:docMk/>
          <pc:sldMk cId="3961090833" sldId="341"/>
        </pc:sldMkLst>
        <pc:spChg chg="mod">
          <ac:chgData name="Hall, Heather J (DFW)" userId="6f842b8d-9bec-4bda-b9d9-d3564e2e724b" providerId="ADAL" clId="{F1A5CCBF-2EFE-4234-A176-7B960057D6A0}" dt="2022-10-04T18:31:15.424" v="1573" actId="14100"/>
          <ac:spMkLst>
            <pc:docMk/>
            <pc:sldMk cId="3961090833" sldId="341"/>
            <ac:spMk id="2" creationId="{F302D4F3-4909-47C6-A414-D82F03975824}"/>
          </ac:spMkLst>
        </pc:spChg>
        <pc:graphicFrameChg chg="add mod">
          <ac:chgData name="Hall, Heather J (DFW)" userId="6f842b8d-9bec-4bda-b9d9-d3564e2e724b" providerId="ADAL" clId="{F1A5CCBF-2EFE-4234-A176-7B960057D6A0}" dt="2022-10-04T18:26:38.764" v="1033" actId="1076"/>
          <ac:graphicFrameMkLst>
            <pc:docMk/>
            <pc:sldMk cId="3961090833" sldId="341"/>
            <ac:graphicFrameMk id="9" creationId="{00000000-0008-0000-0000-000003000000}"/>
          </ac:graphicFrameMkLst>
        </pc:graphicFrameChg>
        <pc:picChg chg="mod">
          <ac:chgData name="Hall, Heather J (DFW)" userId="6f842b8d-9bec-4bda-b9d9-d3564e2e724b" providerId="ADAL" clId="{F1A5CCBF-2EFE-4234-A176-7B960057D6A0}" dt="2022-10-04T18:26:32.908" v="1032" actId="14100"/>
          <ac:picMkLst>
            <pc:docMk/>
            <pc:sldMk cId="3961090833" sldId="341"/>
            <ac:picMk id="3" creationId="{F237CC7F-BFB2-45FB-B7FC-858FED5BCEB6}"/>
          </ac:picMkLst>
        </pc:picChg>
      </pc:sldChg>
      <pc:sldChg chg="modSp mod modNotesTx">
        <pc:chgData name="Hall, Heather J (DFW)" userId="6f842b8d-9bec-4bda-b9d9-d3564e2e724b" providerId="ADAL" clId="{F1A5CCBF-2EFE-4234-A176-7B960057D6A0}" dt="2022-10-04T20:02:54.353" v="3002" actId="6549"/>
        <pc:sldMkLst>
          <pc:docMk/>
          <pc:sldMk cId="2946077449" sldId="342"/>
        </pc:sldMkLst>
        <pc:spChg chg="mod">
          <ac:chgData name="Hall, Heather J (DFW)" userId="6f842b8d-9bec-4bda-b9d9-d3564e2e724b" providerId="ADAL" clId="{F1A5CCBF-2EFE-4234-A176-7B960057D6A0}" dt="2022-10-04T18:44:04.948" v="2015" actId="20577"/>
          <ac:spMkLst>
            <pc:docMk/>
            <pc:sldMk cId="2946077449" sldId="342"/>
            <ac:spMk id="9" creationId="{80394DE2-2177-427E-88DF-AC4AB65B0DB3}"/>
          </ac:spMkLst>
        </pc:spChg>
        <pc:graphicFrameChg chg="modGraphic">
          <ac:chgData name="Hall, Heather J (DFW)" userId="6f842b8d-9bec-4bda-b9d9-d3564e2e724b" providerId="ADAL" clId="{F1A5CCBF-2EFE-4234-A176-7B960057D6A0}" dt="2022-10-04T18:44:37.182" v="2026" actId="20577"/>
          <ac:graphicFrameMkLst>
            <pc:docMk/>
            <pc:sldMk cId="2946077449" sldId="342"/>
            <ac:graphicFrameMk id="2" creationId="{B0D23848-2C30-4C65-8BB4-933ABF9B606A}"/>
          </ac:graphicFrameMkLst>
        </pc:graphicFrameChg>
      </pc:sldChg>
      <pc:sldChg chg="ord">
        <pc:chgData name="Hall, Heather J (DFW)" userId="6f842b8d-9bec-4bda-b9d9-d3564e2e724b" providerId="ADAL" clId="{F1A5CCBF-2EFE-4234-A176-7B960057D6A0}" dt="2022-10-04T22:40:30.418" v="3971"/>
        <pc:sldMkLst>
          <pc:docMk/>
          <pc:sldMk cId="3435414822" sldId="344"/>
        </pc:sldMkLst>
      </pc:sldChg>
      <pc:sldChg chg="modSp del mod ord modShow addCm modNotesTx">
        <pc:chgData name="Hall, Heather J (DFW)" userId="6f842b8d-9bec-4bda-b9d9-d3564e2e724b" providerId="ADAL" clId="{F1A5CCBF-2EFE-4234-A176-7B960057D6A0}" dt="2022-10-04T21:05:03.930" v="3005" actId="2696"/>
        <pc:sldMkLst>
          <pc:docMk/>
          <pc:sldMk cId="2108499289" sldId="346"/>
        </pc:sldMkLst>
        <pc:spChg chg="mod">
          <ac:chgData name="Hall, Heather J (DFW)" userId="6f842b8d-9bec-4bda-b9d9-d3564e2e724b" providerId="ADAL" clId="{F1A5CCBF-2EFE-4234-A176-7B960057D6A0}" dt="2022-10-04T18:31:32.097" v="1574" actId="1076"/>
          <ac:spMkLst>
            <pc:docMk/>
            <pc:sldMk cId="2108499289" sldId="346"/>
            <ac:spMk id="2" creationId="{F302D4F3-4909-47C6-A414-D82F03975824}"/>
          </ac:spMkLst>
        </pc:spChg>
        <pc:spChg chg="mod">
          <ac:chgData name="Hall, Heather J (DFW)" userId="6f842b8d-9bec-4bda-b9d9-d3564e2e724b" providerId="ADAL" clId="{F1A5CCBF-2EFE-4234-A176-7B960057D6A0}" dt="2022-10-04T18:39:47.454" v="1998" actId="20577"/>
          <ac:spMkLst>
            <pc:docMk/>
            <pc:sldMk cId="2108499289" sldId="346"/>
            <ac:spMk id="7" creationId="{85B6C0AE-52FF-4284-BAE7-EEB0B5DA89AD}"/>
          </ac:spMkLst>
        </pc:spChg>
      </pc:sldChg>
      <pc:sldChg chg="modSp new mod ord addCm">
        <pc:chgData name="Hall, Heather J (DFW)" userId="6f842b8d-9bec-4bda-b9d9-d3564e2e724b" providerId="ADAL" clId="{F1A5CCBF-2EFE-4234-A176-7B960057D6A0}" dt="2022-10-04T19:02:39.645" v="2502"/>
        <pc:sldMkLst>
          <pc:docMk/>
          <pc:sldMk cId="1443104539" sldId="347"/>
        </pc:sldMkLst>
        <pc:spChg chg="mod">
          <ac:chgData name="Hall, Heather J (DFW)" userId="6f842b8d-9bec-4bda-b9d9-d3564e2e724b" providerId="ADAL" clId="{F1A5CCBF-2EFE-4234-A176-7B960057D6A0}" dt="2022-10-04T19:01:57.953" v="2501" actId="20577"/>
          <ac:spMkLst>
            <pc:docMk/>
            <pc:sldMk cId="1443104539" sldId="347"/>
            <ac:spMk id="2" creationId="{41D47662-EACD-4D9C-B376-31EADECADB10}"/>
          </ac:spMkLst>
        </pc:spChg>
      </pc:sldChg>
      <pc:sldChg chg="addSp modSp new mod modClrScheme chgLayout">
        <pc:chgData name="Hall, Heather J (DFW)" userId="6f842b8d-9bec-4bda-b9d9-d3564e2e724b" providerId="ADAL" clId="{F1A5CCBF-2EFE-4234-A176-7B960057D6A0}" dt="2022-10-04T22:36:22.603" v="3969" actId="20577"/>
        <pc:sldMkLst>
          <pc:docMk/>
          <pc:sldMk cId="2006962659" sldId="349"/>
        </pc:sldMkLst>
        <pc:spChg chg="add mod">
          <ac:chgData name="Hall, Heather J (DFW)" userId="6f842b8d-9bec-4bda-b9d9-d3564e2e724b" providerId="ADAL" clId="{F1A5CCBF-2EFE-4234-A176-7B960057D6A0}" dt="2022-10-04T22:19:32.491" v="3659" actId="20577"/>
          <ac:spMkLst>
            <pc:docMk/>
            <pc:sldMk cId="2006962659" sldId="349"/>
            <ac:spMk id="2" creationId="{5FB727BF-16C9-4A62-9363-E7B8A886345C}"/>
          </ac:spMkLst>
        </pc:spChg>
        <pc:spChg chg="add mod">
          <ac:chgData name="Hall, Heather J (DFW)" userId="6f842b8d-9bec-4bda-b9d9-d3564e2e724b" providerId="ADAL" clId="{F1A5CCBF-2EFE-4234-A176-7B960057D6A0}" dt="2022-10-04T22:36:22.603" v="3969" actId="20577"/>
          <ac:spMkLst>
            <pc:docMk/>
            <pc:sldMk cId="2006962659" sldId="349"/>
            <ac:spMk id="3" creationId="{ED37A960-8B85-4BE5-986F-B3C42685C69F}"/>
          </ac:spMkLst>
        </pc:spChg>
      </pc:sldChg>
    </pc:docChg>
  </pc:docChgLst>
  <pc:docChgLst>
    <pc:chgData name="Wargo, Lorna L (DFW)" userId="59a40d94-ac7e-45a6-88a8-fa690e5cba52" providerId="ADAL" clId="{7342A525-DFB1-4F93-AC9C-E97F77E284C6}"/>
    <pc:docChg chg="undo custSel addSld delSld modSld sldOrd">
      <pc:chgData name="Wargo, Lorna L (DFW)" userId="59a40d94-ac7e-45a6-88a8-fa690e5cba52" providerId="ADAL" clId="{7342A525-DFB1-4F93-AC9C-E97F77E284C6}" dt="2022-10-05T22:00:29.514" v="6709" actId="20577"/>
      <pc:docMkLst>
        <pc:docMk/>
      </pc:docMkLst>
      <pc:sldChg chg="modSp mod">
        <pc:chgData name="Wargo, Lorna L (DFW)" userId="59a40d94-ac7e-45a6-88a8-fa690e5cba52" providerId="ADAL" clId="{7342A525-DFB1-4F93-AC9C-E97F77E284C6}" dt="2022-09-27T20:41:26.952" v="10" actId="27636"/>
        <pc:sldMkLst>
          <pc:docMk/>
          <pc:sldMk cId="0" sldId="256"/>
        </pc:sldMkLst>
        <pc:spChg chg="mod">
          <ac:chgData name="Wargo, Lorna L (DFW)" userId="59a40d94-ac7e-45a6-88a8-fa690e5cba52" providerId="ADAL" clId="{7342A525-DFB1-4F93-AC9C-E97F77E284C6}" dt="2022-09-27T20:41:19.648" v="0" actId="6549"/>
          <ac:spMkLst>
            <pc:docMk/>
            <pc:sldMk cId="0" sldId="256"/>
            <ac:spMk id="2050" creationId="{00000000-0000-0000-0000-000000000000}"/>
          </ac:spMkLst>
        </pc:spChg>
        <pc:spChg chg="mod">
          <ac:chgData name="Wargo, Lorna L (DFW)" userId="59a40d94-ac7e-45a6-88a8-fa690e5cba52" providerId="ADAL" clId="{7342A525-DFB1-4F93-AC9C-E97F77E284C6}" dt="2022-09-27T20:41:26.952" v="10" actId="27636"/>
          <ac:spMkLst>
            <pc:docMk/>
            <pc:sldMk cId="0" sldId="256"/>
            <ac:spMk id="2051" creationId="{00000000-0000-0000-0000-000000000000}"/>
          </ac:spMkLst>
        </pc:spChg>
      </pc:sldChg>
      <pc:sldChg chg="addSp delSp modSp del mod">
        <pc:chgData name="Wargo, Lorna L (DFW)" userId="59a40d94-ac7e-45a6-88a8-fa690e5cba52" providerId="ADAL" clId="{7342A525-DFB1-4F93-AC9C-E97F77E284C6}" dt="2022-09-30T20:14:45.253" v="2151" actId="2696"/>
        <pc:sldMkLst>
          <pc:docMk/>
          <pc:sldMk cId="2139580410" sldId="326"/>
        </pc:sldMkLst>
        <pc:spChg chg="del">
          <ac:chgData name="Wargo, Lorna L (DFW)" userId="59a40d94-ac7e-45a6-88a8-fa690e5cba52" providerId="ADAL" clId="{7342A525-DFB1-4F93-AC9C-E97F77E284C6}" dt="2022-09-30T20:14:38.595" v="2150" actId="21"/>
          <ac:spMkLst>
            <pc:docMk/>
            <pc:sldMk cId="2139580410" sldId="326"/>
            <ac:spMk id="2" creationId="{DB8B101B-869D-48DC-8A73-5F3DEF08ADA6}"/>
          </ac:spMkLst>
        </pc:spChg>
        <pc:spChg chg="mod">
          <ac:chgData name="Wargo, Lorna L (DFW)" userId="59a40d94-ac7e-45a6-88a8-fa690e5cba52" providerId="ADAL" clId="{7342A525-DFB1-4F93-AC9C-E97F77E284C6}" dt="2022-09-30T20:06:05.352" v="2031" actId="1076"/>
          <ac:spMkLst>
            <pc:docMk/>
            <pc:sldMk cId="2139580410" sldId="326"/>
            <ac:spMk id="3" creationId="{A0FF19C1-733C-45DB-B84A-8652B65FB520}"/>
          </ac:spMkLst>
        </pc:spChg>
        <pc:spChg chg="add mod">
          <ac:chgData name="Wargo, Lorna L (DFW)" userId="59a40d94-ac7e-45a6-88a8-fa690e5cba52" providerId="ADAL" clId="{7342A525-DFB1-4F93-AC9C-E97F77E284C6}" dt="2022-09-30T20:14:38.595" v="2150" actId="21"/>
          <ac:spMkLst>
            <pc:docMk/>
            <pc:sldMk cId="2139580410" sldId="326"/>
            <ac:spMk id="5" creationId="{6A9C41D8-7A9F-4088-8897-D7926381888F}"/>
          </ac:spMkLst>
        </pc:spChg>
      </pc:sldChg>
      <pc:sldChg chg="modSp mod">
        <pc:chgData name="Wargo, Lorna L (DFW)" userId="59a40d94-ac7e-45a6-88a8-fa690e5cba52" providerId="ADAL" clId="{7342A525-DFB1-4F93-AC9C-E97F77E284C6}" dt="2022-10-04T00:31:36.178" v="4593" actId="20577"/>
        <pc:sldMkLst>
          <pc:docMk/>
          <pc:sldMk cId="2983097820" sldId="329"/>
        </pc:sldMkLst>
        <pc:spChg chg="mod">
          <ac:chgData name="Wargo, Lorna L (DFW)" userId="59a40d94-ac7e-45a6-88a8-fa690e5cba52" providerId="ADAL" clId="{7342A525-DFB1-4F93-AC9C-E97F77E284C6}" dt="2022-10-04T00:31:36.178" v="4593" actId="20577"/>
          <ac:spMkLst>
            <pc:docMk/>
            <pc:sldMk cId="2983097820" sldId="329"/>
            <ac:spMk id="7" creationId="{C3136925-0A49-487C-8CFE-DF09C0CA14BA}"/>
          </ac:spMkLst>
        </pc:spChg>
      </pc:sldChg>
      <pc:sldChg chg="addSp delSp modSp del mod modClrScheme delDesignElem chgLayout">
        <pc:chgData name="Wargo, Lorna L (DFW)" userId="59a40d94-ac7e-45a6-88a8-fa690e5cba52" providerId="ADAL" clId="{7342A525-DFB1-4F93-AC9C-E97F77E284C6}" dt="2022-09-28T20:16:33.410" v="539" actId="2696"/>
        <pc:sldMkLst>
          <pc:docMk/>
          <pc:sldMk cId="3089420887" sldId="330"/>
        </pc:sldMkLst>
        <pc:spChg chg="mod ord">
          <ac:chgData name="Wargo, Lorna L (DFW)" userId="59a40d94-ac7e-45a6-88a8-fa690e5cba52" providerId="ADAL" clId="{7342A525-DFB1-4F93-AC9C-E97F77E284C6}" dt="2022-09-28T20:15:52.327" v="538" actId="700"/>
          <ac:spMkLst>
            <pc:docMk/>
            <pc:sldMk cId="3089420887" sldId="330"/>
            <ac:spMk id="2" creationId="{F302D4F3-4909-47C6-A414-D82F03975824}"/>
          </ac:spMkLst>
        </pc:spChg>
        <pc:spChg chg="mod">
          <ac:chgData name="Wargo, Lorna L (DFW)" userId="59a40d94-ac7e-45a6-88a8-fa690e5cba52" providerId="ADAL" clId="{7342A525-DFB1-4F93-AC9C-E97F77E284C6}" dt="2022-09-28T20:08:41.899" v="210" actId="1076"/>
          <ac:spMkLst>
            <pc:docMk/>
            <pc:sldMk cId="3089420887" sldId="330"/>
            <ac:spMk id="3" creationId="{09068288-0857-4526-9B21-63F1CB619AAE}"/>
          </ac:spMkLst>
        </pc:spChg>
        <pc:spChg chg="mod">
          <ac:chgData name="Wargo, Lorna L (DFW)" userId="59a40d94-ac7e-45a6-88a8-fa690e5cba52" providerId="ADAL" clId="{7342A525-DFB1-4F93-AC9C-E97F77E284C6}" dt="2022-09-28T20:08:38.043" v="209" actId="1076"/>
          <ac:spMkLst>
            <pc:docMk/>
            <pc:sldMk cId="3089420887" sldId="330"/>
            <ac:spMk id="4" creationId="{84E2B6CB-23B6-497A-B13A-D4F2264F68EA}"/>
          </ac:spMkLst>
        </pc:spChg>
        <pc:spChg chg="del mod">
          <ac:chgData name="Wargo, Lorna L (DFW)" userId="59a40d94-ac7e-45a6-88a8-fa690e5cba52" providerId="ADAL" clId="{7342A525-DFB1-4F93-AC9C-E97F77E284C6}" dt="2022-09-28T20:12:29.103" v="275"/>
          <ac:spMkLst>
            <pc:docMk/>
            <pc:sldMk cId="3089420887" sldId="330"/>
            <ac:spMk id="7" creationId="{85B6C0AE-52FF-4284-BAE7-EEB0B5DA89AD}"/>
          </ac:spMkLst>
        </pc:spChg>
        <pc:spChg chg="add del mod ord">
          <ac:chgData name="Wargo, Lorna L (DFW)" userId="59a40d94-ac7e-45a6-88a8-fa690e5cba52" providerId="ADAL" clId="{7342A525-DFB1-4F93-AC9C-E97F77E284C6}" dt="2022-09-28T20:15:52.327" v="538" actId="700"/>
          <ac:spMkLst>
            <pc:docMk/>
            <pc:sldMk cId="3089420887" sldId="330"/>
            <ac:spMk id="8" creationId="{F8002D4E-A291-474B-8F30-E5735DDB52CE}"/>
          </ac:spMkLst>
        </pc:spChg>
        <pc:spChg chg="add del">
          <ac:chgData name="Wargo, Lorna L (DFW)" userId="59a40d94-ac7e-45a6-88a8-fa690e5cba52" providerId="ADAL" clId="{7342A525-DFB1-4F93-AC9C-E97F77E284C6}" dt="2022-09-28T20:15:52.327" v="538" actId="700"/>
          <ac:spMkLst>
            <pc:docMk/>
            <pc:sldMk cId="3089420887" sldId="330"/>
            <ac:spMk id="18" creationId="{C68C397E-C9BC-4DE8-986D-204E427AD949}"/>
          </ac:spMkLst>
        </pc:spChg>
        <pc:spChg chg="add del">
          <ac:chgData name="Wargo, Lorna L (DFW)" userId="59a40d94-ac7e-45a6-88a8-fa690e5cba52" providerId="ADAL" clId="{7342A525-DFB1-4F93-AC9C-E97F77E284C6}" dt="2022-09-28T20:15:52.327" v="538" actId="700"/>
          <ac:spMkLst>
            <pc:docMk/>
            <pc:sldMk cId="3089420887" sldId="330"/>
            <ac:spMk id="20" creationId="{876248C8-0720-48AB-91BA-5F530BB41E5E}"/>
          </ac:spMkLst>
        </pc:spChg>
        <pc:spChg chg="add del">
          <ac:chgData name="Wargo, Lorna L (DFW)" userId="59a40d94-ac7e-45a6-88a8-fa690e5cba52" providerId="ADAL" clId="{7342A525-DFB1-4F93-AC9C-E97F77E284C6}" dt="2022-09-28T20:15:52.327" v="538" actId="700"/>
          <ac:spMkLst>
            <pc:docMk/>
            <pc:sldMk cId="3089420887" sldId="330"/>
            <ac:spMk id="24" creationId="{523BEDA7-D0B8-4802-8168-92452653BC9F}"/>
          </ac:spMkLst>
        </pc:spChg>
        <pc:spChg chg="add del">
          <ac:chgData name="Wargo, Lorna L (DFW)" userId="59a40d94-ac7e-45a6-88a8-fa690e5cba52" providerId="ADAL" clId="{7342A525-DFB1-4F93-AC9C-E97F77E284C6}" dt="2022-09-28T20:15:52.327" v="538" actId="700"/>
          <ac:spMkLst>
            <pc:docMk/>
            <pc:sldMk cId="3089420887" sldId="330"/>
            <ac:spMk id="26" creationId="{D2EFF34B-7B1A-4F9D-8CEE-A40962BC7C21}"/>
          </ac:spMkLst>
        </pc:spChg>
        <pc:graphicFrameChg chg="del">
          <ac:chgData name="Wargo, Lorna L (DFW)" userId="59a40d94-ac7e-45a6-88a8-fa690e5cba52" providerId="ADAL" clId="{7342A525-DFB1-4F93-AC9C-E97F77E284C6}" dt="2022-09-28T20:12:23.293" v="272" actId="21"/>
          <ac:graphicFrameMkLst>
            <pc:docMk/>
            <pc:sldMk cId="3089420887" sldId="330"/>
            <ac:graphicFrameMk id="5" creationId="{22A5DA2F-69AA-4606-B59A-A32A41862F39}"/>
          </ac:graphicFrameMkLst>
        </pc:graphicFrameChg>
      </pc:sldChg>
      <pc:sldChg chg="addSp delSp modSp mod modNotes">
        <pc:chgData name="Wargo, Lorna L (DFW)" userId="59a40d94-ac7e-45a6-88a8-fa690e5cba52" providerId="ADAL" clId="{7342A525-DFB1-4F93-AC9C-E97F77E284C6}" dt="2022-10-04T00:28:29.345" v="4553" actId="14100"/>
        <pc:sldMkLst>
          <pc:docMk/>
          <pc:sldMk cId="2802401014" sldId="331"/>
        </pc:sldMkLst>
        <pc:spChg chg="mod">
          <ac:chgData name="Wargo, Lorna L (DFW)" userId="59a40d94-ac7e-45a6-88a8-fa690e5cba52" providerId="ADAL" clId="{7342A525-DFB1-4F93-AC9C-E97F77E284C6}" dt="2022-10-01T00:33:48.673" v="2562" actId="20577"/>
          <ac:spMkLst>
            <pc:docMk/>
            <pc:sldMk cId="2802401014" sldId="331"/>
            <ac:spMk id="2" creationId="{F302D4F3-4909-47C6-A414-D82F03975824}"/>
          </ac:spMkLst>
        </pc:spChg>
        <pc:spChg chg="add del mod">
          <ac:chgData name="Wargo, Lorna L (DFW)" userId="59a40d94-ac7e-45a6-88a8-fa690e5cba52" providerId="ADAL" clId="{7342A525-DFB1-4F93-AC9C-E97F77E284C6}" dt="2022-09-30T19:54:04.598" v="1852"/>
          <ac:spMkLst>
            <pc:docMk/>
            <pc:sldMk cId="2802401014" sldId="331"/>
            <ac:spMk id="3" creationId="{916CEB2D-76CC-4609-A808-97AD1DD99040}"/>
          </ac:spMkLst>
        </pc:spChg>
        <pc:spChg chg="del mod">
          <ac:chgData name="Wargo, Lorna L (DFW)" userId="59a40d94-ac7e-45a6-88a8-fa690e5cba52" providerId="ADAL" clId="{7342A525-DFB1-4F93-AC9C-E97F77E284C6}" dt="2022-09-28T20:19:33.738" v="814"/>
          <ac:spMkLst>
            <pc:docMk/>
            <pc:sldMk cId="2802401014" sldId="331"/>
            <ac:spMk id="3" creationId="{A61C318B-B0E5-4998-90E9-2C9EC0999CDF}"/>
          </ac:spMkLst>
        </pc:spChg>
        <pc:spChg chg="add mod">
          <ac:chgData name="Wargo, Lorna L (DFW)" userId="59a40d94-ac7e-45a6-88a8-fa690e5cba52" providerId="ADAL" clId="{7342A525-DFB1-4F93-AC9C-E97F77E284C6}" dt="2022-10-04T00:28:29.345" v="4553" actId="14100"/>
          <ac:spMkLst>
            <pc:docMk/>
            <pc:sldMk cId="2802401014" sldId="331"/>
            <ac:spMk id="4" creationId="{ED453B0C-AC8A-482E-A269-FBF846540522}"/>
          </ac:spMkLst>
        </pc:spChg>
        <pc:spChg chg="add del mod">
          <ac:chgData name="Wargo, Lorna L (DFW)" userId="59a40d94-ac7e-45a6-88a8-fa690e5cba52" providerId="ADAL" clId="{7342A525-DFB1-4F93-AC9C-E97F77E284C6}" dt="2022-09-28T20:30:18.263" v="955" actId="21"/>
          <ac:spMkLst>
            <pc:docMk/>
            <pc:sldMk cId="2802401014" sldId="331"/>
            <ac:spMk id="8" creationId="{949B34A3-4D27-49D1-877B-37F9DA4FF45D}"/>
          </ac:spMkLst>
        </pc:spChg>
        <pc:spChg chg="del mod">
          <ac:chgData name="Wargo, Lorna L (DFW)" userId="59a40d94-ac7e-45a6-88a8-fa690e5cba52" providerId="ADAL" clId="{7342A525-DFB1-4F93-AC9C-E97F77E284C6}" dt="2022-09-28T20:19:33.738" v="812"/>
          <ac:spMkLst>
            <pc:docMk/>
            <pc:sldMk cId="2802401014" sldId="331"/>
            <ac:spMk id="9" creationId="{74059CF0-99D9-4B5F-A8FA-51C36BEED389}"/>
          </ac:spMkLst>
        </pc:spChg>
        <pc:picChg chg="add del mod">
          <ac:chgData name="Wargo, Lorna L (DFW)" userId="59a40d94-ac7e-45a6-88a8-fa690e5cba52" providerId="ADAL" clId="{7342A525-DFB1-4F93-AC9C-E97F77E284C6}" dt="2022-10-01T00:43:56.153" v="2846" actId="21"/>
          <ac:picMkLst>
            <pc:docMk/>
            <pc:sldMk cId="2802401014" sldId="331"/>
            <ac:picMk id="3" creationId="{498DC3D6-FCA6-43F6-9469-8F4CAFD18731}"/>
          </ac:picMkLst>
        </pc:picChg>
      </pc:sldChg>
      <pc:sldChg chg="modSp mod ord">
        <pc:chgData name="Wargo, Lorna L (DFW)" userId="59a40d94-ac7e-45a6-88a8-fa690e5cba52" providerId="ADAL" clId="{7342A525-DFB1-4F93-AC9C-E97F77E284C6}" dt="2022-09-28T20:25:50.771" v="929" actId="6549"/>
        <pc:sldMkLst>
          <pc:docMk/>
          <pc:sldMk cId="769450565" sldId="333"/>
        </pc:sldMkLst>
        <pc:spChg chg="mod">
          <ac:chgData name="Wargo, Lorna L (DFW)" userId="59a40d94-ac7e-45a6-88a8-fa690e5cba52" providerId="ADAL" clId="{7342A525-DFB1-4F93-AC9C-E97F77E284C6}" dt="2022-09-28T20:25:50.771" v="929" actId="6549"/>
          <ac:spMkLst>
            <pc:docMk/>
            <pc:sldMk cId="769450565" sldId="333"/>
            <ac:spMk id="9" creationId="{80394DE2-2177-427E-88DF-AC4AB65B0DB3}"/>
          </ac:spMkLst>
        </pc:spChg>
      </pc:sldChg>
      <pc:sldChg chg="addSp delSp modSp mod modNotesTx">
        <pc:chgData name="Wargo, Lorna L (DFW)" userId="59a40d94-ac7e-45a6-88a8-fa690e5cba52" providerId="ADAL" clId="{7342A525-DFB1-4F93-AC9C-E97F77E284C6}" dt="2022-10-04T21:20:59.451" v="5374" actId="20577"/>
        <pc:sldMkLst>
          <pc:docMk/>
          <pc:sldMk cId="144676375" sldId="334"/>
        </pc:sldMkLst>
        <pc:spChg chg="mod">
          <ac:chgData name="Wargo, Lorna L (DFW)" userId="59a40d94-ac7e-45a6-88a8-fa690e5cba52" providerId="ADAL" clId="{7342A525-DFB1-4F93-AC9C-E97F77E284C6}" dt="2022-10-04T01:48:08.107" v="4737" actId="207"/>
          <ac:spMkLst>
            <pc:docMk/>
            <pc:sldMk cId="144676375" sldId="334"/>
            <ac:spMk id="2" creationId="{F302D4F3-4909-47C6-A414-D82F03975824}"/>
          </ac:spMkLst>
        </pc:spChg>
        <pc:spChg chg="del">
          <ac:chgData name="Wargo, Lorna L (DFW)" userId="59a40d94-ac7e-45a6-88a8-fa690e5cba52" providerId="ADAL" clId="{7342A525-DFB1-4F93-AC9C-E97F77E284C6}" dt="2022-09-28T20:18:54.367" v="757" actId="21"/>
          <ac:spMkLst>
            <pc:docMk/>
            <pc:sldMk cId="144676375" sldId="334"/>
            <ac:spMk id="3" creationId="{659D9BDA-1B49-4FEF-B2BB-F4813D872A59}"/>
          </ac:spMkLst>
        </pc:spChg>
        <pc:spChg chg="add mod">
          <ac:chgData name="Wargo, Lorna L (DFW)" userId="59a40d94-ac7e-45a6-88a8-fa690e5cba52" providerId="ADAL" clId="{7342A525-DFB1-4F93-AC9C-E97F77E284C6}" dt="2022-10-04T21:20:59.451" v="5374" actId="20577"/>
          <ac:spMkLst>
            <pc:docMk/>
            <pc:sldMk cId="144676375" sldId="334"/>
            <ac:spMk id="3" creationId="{B2AD75CB-82C6-47F2-8BF4-7A68E47C6979}"/>
          </ac:spMkLst>
        </pc:spChg>
        <pc:graphicFrameChg chg="del">
          <ac:chgData name="Wargo, Lorna L (DFW)" userId="59a40d94-ac7e-45a6-88a8-fa690e5cba52" providerId="ADAL" clId="{7342A525-DFB1-4F93-AC9C-E97F77E284C6}" dt="2022-09-28T20:18:47.333" v="756" actId="21"/>
          <ac:graphicFrameMkLst>
            <pc:docMk/>
            <pc:sldMk cId="144676375" sldId="334"/>
            <ac:graphicFrameMk id="10" creationId="{00000000-0008-0000-0000-000004000000}"/>
          </ac:graphicFrameMkLst>
        </pc:graphicFrameChg>
      </pc:sldChg>
      <pc:sldChg chg="modSp mod modNotesTx">
        <pc:chgData name="Wargo, Lorna L (DFW)" userId="59a40d94-ac7e-45a6-88a8-fa690e5cba52" providerId="ADAL" clId="{7342A525-DFB1-4F93-AC9C-E97F77E284C6}" dt="2022-10-05T22:00:29.514" v="6709" actId="20577"/>
        <pc:sldMkLst>
          <pc:docMk/>
          <pc:sldMk cId="2766754850" sldId="335"/>
        </pc:sldMkLst>
        <pc:spChg chg="mod">
          <ac:chgData name="Wargo, Lorna L (DFW)" userId="59a40d94-ac7e-45a6-88a8-fa690e5cba52" providerId="ADAL" clId="{7342A525-DFB1-4F93-AC9C-E97F77E284C6}" dt="2022-09-28T20:09:39.842" v="220" actId="20577"/>
          <ac:spMkLst>
            <pc:docMk/>
            <pc:sldMk cId="2766754850" sldId="335"/>
            <ac:spMk id="2" creationId="{F302D4F3-4909-47C6-A414-D82F03975824}"/>
          </ac:spMkLst>
        </pc:spChg>
        <pc:spChg chg="mod">
          <ac:chgData name="Wargo, Lorna L (DFW)" userId="59a40d94-ac7e-45a6-88a8-fa690e5cba52" providerId="ADAL" clId="{7342A525-DFB1-4F93-AC9C-E97F77E284C6}" dt="2022-09-28T20:08:50" v="211" actId="1076"/>
          <ac:spMkLst>
            <pc:docMk/>
            <pc:sldMk cId="2766754850" sldId="335"/>
            <ac:spMk id="3" creationId="{761D601C-200A-415A-B9E8-E25BB8ACCB23}"/>
          </ac:spMkLst>
        </pc:spChg>
        <pc:spChg chg="mod">
          <ac:chgData name="Wargo, Lorna L (DFW)" userId="59a40d94-ac7e-45a6-88a8-fa690e5cba52" providerId="ADAL" clId="{7342A525-DFB1-4F93-AC9C-E97F77E284C6}" dt="2022-09-28T20:08:54.448" v="212" actId="1076"/>
          <ac:spMkLst>
            <pc:docMk/>
            <pc:sldMk cId="2766754850" sldId="335"/>
            <ac:spMk id="4" creationId="{CEA7AC8C-03BA-46E8-B6DF-3A8851018751}"/>
          </ac:spMkLst>
        </pc:spChg>
        <pc:spChg chg="mod">
          <ac:chgData name="Wargo, Lorna L (DFW)" userId="59a40d94-ac7e-45a6-88a8-fa690e5cba52" providerId="ADAL" clId="{7342A525-DFB1-4F93-AC9C-E97F77E284C6}" dt="2022-10-05T22:00:29.514" v="6709" actId="20577"/>
          <ac:spMkLst>
            <pc:docMk/>
            <pc:sldMk cId="2766754850" sldId="335"/>
            <ac:spMk id="7" creationId="{85B6C0AE-52FF-4284-BAE7-EEB0B5DA89AD}"/>
          </ac:spMkLst>
        </pc:spChg>
      </pc:sldChg>
      <pc:sldChg chg="del ord">
        <pc:chgData name="Wargo, Lorna L (DFW)" userId="59a40d94-ac7e-45a6-88a8-fa690e5cba52" providerId="ADAL" clId="{7342A525-DFB1-4F93-AC9C-E97F77E284C6}" dt="2022-09-28T20:21:00.342" v="838" actId="2696"/>
        <pc:sldMkLst>
          <pc:docMk/>
          <pc:sldMk cId="3790583373" sldId="336"/>
        </pc:sldMkLst>
      </pc:sldChg>
      <pc:sldChg chg="del ord">
        <pc:chgData name="Wargo, Lorna L (DFW)" userId="59a40d94-ac7e-45a6-88a8-fa690e5cba52" providerId="ADAL" clId="{7342A525-DFB1-4F93-AC9C-E97F77E284C6}" dt="2022-09-30T19:43:38.761" v="1659" actId="2696"/>
        <pc:sldMkLst>
          <pc:docMk/>
          <pc:sldMk cId="4259939153" sldId="337"/>
        </pc:sldMkLst>
      </pc:sldChg>
      <pc:sldChg chg="modSp mod ord addCm delCm modNotes">
        <pc:chgData name="Wargo, Lorna L (DFW)" userId="59a40d94-ac7e-45a6-88a8-fa690e5cba52" providerId="ADAL" clId="{7342A525-DFB1-4F93-AC9C-E97F77E284C6}" dt="2022-10-04T20:59:54.367" v="5170"/>
        <pc:sldMkLst>
          <pc:docMk/>
          <pc:sldMk cId="70809309" sldId="338"/>
        </pc:sldMkLst>
        <pc:spChg chg="mod">
          <ac:chgData name="Wargo, Lorna L (DFW)" userId="59a40d94-ac7e-45a6-88a8-fa690e5cba52" providerId="ADAL" clId="{7342A525-DFB1-4F93-AC9C-E97F77E284C6}" dt="2022-09-28T20:25:21.023" v="928" actId="6549"/>
          <ac:spMkLst>
            <pc:docMk/>
            <pc:sldMk cId="70809309" sldId="338"/>
            <ac:spMk id="9" creationId="{80394DE2-2177-427E-88DF-AC4AB65B0DB3}"/>
          </ac:spMkLst>
        </pc:spChg>
      </pc:sldChg>
      <pc:sldChg chg="modSp mod ord">
        <pc:chgData name="Wargo, Lorna L (DFW)" userId="59a40d94-ac7e-45a6-88a8-fa690e5cba52" providerId="ADAL" clId="{7342A525-DFB1-4F93-AC9C-E97F77E284C6}" dt="2022-10-04T01:49:23.849" v="4760" actId="27107"/>
        <pc:sldMkLst>
          <pc:docMk/>
          <pc:sldMk cId="74314851" sldId="339"/>
        </pc:sldMkLst>
        <pc:spChg chg="mod">
          <ac:chgData name="Wargo, Lorna L (DFW)" userId="59a40d94-ac7e-45a6-88a8-fa690e5cba52" providerId="ADAL" clId="{7342A525-DFB1-4F93-AC9C-E97F77E284C6}" dt="2022-10-04T01:49:23.849" v="4760" actId="27107"/>
          <ac:spMkLst>
            <pc:docMk/>
            <pc:sldMk cId="74314851" sldId="339"/>
            <ac:spMk id="6" creationId="{1F61E54A-361F-4504-A0C0-79CA7734B271}"/>
          </ac:spMkLst>
        </pc:spChg>
        <pc:spChg chg="mod">
          <ac:chgData name="Wargo, Lorna L (DFW)" userId="59a40d94-ac7e-45a6-88a8-fa690e5cba52" providerId="ADAL" clId="{7342A525-DFB1-4F93-AC9C-E97F77E284C6}" dt="2022-09-28T20:23:44.481" v="859" actId="20577"/>
          <ac:spMkLst>
            <pc:docMk/>
            <pc:sldMk cId="74314851" sldId="339"/>
            <ac:spMk id="9" creationId="{80394DE2-2177-427E-88DF-AC4AB65B0DB3}"/>
          </ac:spMkLst>
        </pc:spChg>
      </pc:sldChg>
      <pc:sldChg chg="modSp mod ord">
        <pc:chgData name="Wargo, Lorna L (DFW)" userId="59a40d94-ac7e-45a6-88a8-fa690e5cba52" providerId="ADAL" clId="{7342A525-DFB1-4F93-AC9C-E97F77E284C6}" dt="2022-10-04T01:47:34.007" v="4733" actId="27636"/>
        <pc:sldMkLst>
          <pc:docMk/>
          <pc:sldMk cId="803055663" sldId="340"/>
        </pc:sldMkLst>
        <pc:spChg chg="mod">
          <ac:chgData name="Wargo, Lorna L (DFW)" userId="59a40d94-ac7e-45a6-88a8-fa690e5cba52" providerId="ADAL" clId="{7342A525-DFB1-4F93-AC9C-E97F77E284C6}" dt="2022-10-04T00:37:56.452" v="4659" actId="255"/>
          <ac:spMkLst>
            <pc:docMk/>
            <pc:sldMk cId="803055663" sldId="340"/>
            <ac:spMk id="6" creationId="{1F61E54A-361F-4504-A0C0-79CA7734B271}"/>
          </ac:spMkLst>
        </pc:spChg>
        <pc:spChg chg="mod">
          <ac:chgData name="Wargo, Lorna L (DFW)" userId="59a40d94-ac7e-45a6-88a8-fa690e5cba52" providerId="ADAL" clId="{7342A525-DFB1-4F93-AC9C-E97F77E284C6}" dt="2022-10-04T01:47:34.007" v="4733" actId="27636"/>
          <ac:spMkLst>
            <pc:docMk/>
            <pc:sldMk cId="803055663" sldId="340"/>
            <ac:spMk id="9" creationId="{80394DE2-2177-427E-88DF-AC4AB65B0DB3}"/>
          </ac:spMkLst>
        </pc:spChg>
      </pc:sldChg>
      <pc:sldChg chg="addSp delSp modSp add mod modNotes modNotesTx">
        <pc:chgData name="Wargo, Lorna L (DFW)" userId="59a40d94-ac7e-45a6-88a8-fa690e5cba52" providerId="ADAL" clId="{7342A525-DFB1-4F93-AC9C-E97F77E284C6}" dt="2022-10-05T00:20:21.963" v="6707" actId="14100"/>
        <pc:sldMkLst>
          <pc:docMk/>
          <pc:sldMk cId="3961090833" sldId="341"/>
        </pc:sldMkLst>
        <pc:spChg chg="mod">
          <ac:chgData name="Wargo, Lorna L (DFW)" userId="59a40d94-ac7e-45a6-88a8-fa690e5cba52" providerId="ADAL" clId="{7342A525-DFB1-4F93-AC9C-E97F77E284C6}" dt="2022-10-03T15:24:26.777" v="3457" actId="27636"/>
          <ac:spMkLst>
            <pc:docMk/>
            <pc:sldMk cId="3961090833" sldId="341"/>
            <ac:spMk id="2" creationId="{F302D4F3-4909-47C6-A414-D82F03975824}"/>
          </ac:spMkLst>
        </pc:spChg>
        <pc:spChg chg="del mod">
          <ac:chgData name="Wargo, Lorna L (DFW)" userId="59a40d94-ac7e-45a6-88a8-fa690e5cba52" providerId="ADAL" clId="{7342A525-DFB1-4F93-AC9C-E97F77E284C6}" dt="2022-10-04T02:26:30.878" v="5146" actId="21"/>
          <ac:spMkLst>
            <pc:docMk/>
            <pc:sldMk cId="3961090833" sldId="341"/>
            <ac:spMk id="7" creationId="{85B6C0AE-52FF-4284-BAE7-EEB0B5DA89AD}"/>
          </ac:spMkLst>
        </pc:spChg>
        <pc:picChg chg="add mod">
          <ac:chgData name="Wargo, Lorna L (DFW)" userId="59a40d94-ac7e-45a6-88a8-fa690e5cba52" providerId="ADAL" clId="{7342A525-DFB1-4F93-AC9C-E97F77E284C6}" dt="2022-10-04T21:02:56.451" v="5179" actId="14100"/>
          <ac:picMkLst>
            <pc:docMk/>
            <pc:sldMk cId="3961090833" sldId="341"/>
            <ac:picMk id="3" creationId="{F237CC7F-BFB2-45FB-B7FC-858FED5BCEB6}"/>
          </ac:picMkLst>
        </pc:picChg>
        <pc:picChg chg="add mod">
          <ac:chgData name="Wargo, Lorna L (DFW)" userId="59a40d94-ac7e-45a6-88a8-fa690e5cba52" providerId="ADAL" clId="{7342A525-DFB1-4F93-AC9C-E97F77E284C6}" dt="2022-10-05T00:20:21.963" v="6707" actId="14100"/>
          <ac:picMkLst>
            <pc:docMk/>
            <pc:sldMk cId="3961090833" sldId="341"/>
            <ac:picMk id="4" creationId="{2AFA204D-F771-4DEA-BE3E-B79087EA5EEC}"/>
          </ac:picMkLst>
        </pc:picChg>
        <pc:picChg chg="add del mod">
          <ac:chgData name="Wargo, Lorna L (DFW)" userId="59a40d94-ac7e-45a6-88a8-fa690e5cba52" providerId="ADAL" clId="{7342A525-DFB1-4F93-AC9C-E97F77E284C6}" dt="2022-09-28T20:37:32.584" v="1347" actId="21"/>
          <ac:picMkLst>
            <pc:docMk/>
            <pc:sldMk cId="3961090833" sldId="341"/>
            <ac:picMk id="4" creationId="{D876BFAE-00A0-425C-8B51-7AF4DA130354}"/>
          </ac:picMkLst>
        </pc:picChg>
      </pc:sldChg>
      <pc:sldChg chg="addSp modSp add mod ord">
        <pc:chgData name="Wargo, Lorna L (DFW)" userId="59a40d94-ac7e-45a6-88a8-fa690e5cba52" providerId="ADAL" clId="{7342A525-DFB1-4F93-AC9C-E97F77E284C6}" dt="2022-10-04T21:26:52.863" v="5375" actId="1076"/>
        <pc:sldMkLst>
          <pc:docMk/>
          <pc:sldMk cId="2946077449" sldId="342"/>
        </pc:sldMkLst>
        <pc:spChg chg="mod">
          <ac:chgData name="Wargo, Lorna L (DFW)" userId="59a40d94-ac7e-45a6-88a8-fa690e5cba52" providerId="ADAL" clId="{7342A525-DFB1-4F93-AC9C-E97F77E284C6}" dt="2022-10-01T00:33:25.223" v="2513" actId="6549"/>
          <ac:spMkLst>
            <pc:docMk/>
            <pc:sldMk cId="2946077449" sldId="342"/>
            <ac:spMk id="6" creationId="{1F61E54A-361F-4504-A0C0-79CA7734B271}"/>
          </ac:spMkLst>
        </pc:spChg>
        <pc:spChg chg="mod">
          <ac:chgData name="Wargo, Lorna L (DFW)" userId="59a40d94-ac7e-45a6-88a8-fa690e5cba52" providerId="ADAL" clId="{7342A525-DFB1-4F93-AC9C-E97F77E284C6}" dt="2022-10-04T01:44:31.070" v="4708" actId="1076"/>
          <ac:spMkLst>
            <pc:docMk/>
            <pc:sldMk cId="2946077449" sldId="342"/>
            <ac:spMk id="9" creationId="{80394DE2-2177-427E-88DF-AC4AB65B0DB3}"/>
          </ac:spMkLst>
        </pc:spChg>
        <pc:spChg chg="add mod">
          <ac:chgData name="Wargo, Lorna L (DFW)" userId="59a40d94-ac7e-45a6-88a8-fa690e5cba52" providerId="ADAL" clId="{7342A525-DFB1-4F93-AC9C-E97F77E284C6}" dt="2022-10-04T21:26:52.863" v="5375" actId="1076"/>
          <ac:spMkLst>
            <pc:docMk/>
            <pc:sldMk cId="2946077449" sldId="342"/>
            <ac:spMk id="10" creationId="{13422586-D09D-4812-9CAF-F9EE3EBB0FAD}"/>
          </ac:spMkLst>
        </pc:spChg>
        <pc:graphicFrameChg chg="add mod modGraphic">
          <ac:chgData name="Wargo, Lorna L (DFW)" userId="59a40d94-ac7e-45a6-88a8-fa690e5cba52" providerId="ADAL" clId="{7342A525-DFB1-4F93-AC9C-E97F77E284C6}" dt="2022-10-04T01:46:45.691" v="4723" actId="1076"/>
          <ac:graphicFrameMkLst>
            <pc:docMk/>
            <pc:sldMk cId="2946077449" sldId="342"/>
            <ac:graphicFrameMk id="2" creationId="{B0D23848-2C30-4C65-8BB4-933ABF9B606A}"/>
          </ac:graphicFrameMkLst>
        </pc:graphicFrameChg>
      </pc:sldChg>
      <pc:sldChg chg="addSp delSp modSp add del mod ord">
        <pc:chgData name="Wargo, Lorna L (DFW)" userId="59a40d94-ac7e-45a6-88a8-fa690e5cba52" providerId="ADAL" clId="{7342A525-DFB1-4F93-AC9C-E97F77E284C6}" dt="2022-10-04T01:46:56.554" v="4726" actId="2696"/>
        <pc:sldMkLst>
          <pc:docMk/>
          <pc:sldMk cId="1997297490" sldId="343"/>
        </pc:sldMkLst>
        <pc:spChg chg="mod">
          <ac:chgData name="Wargo, Lorna L (DFW)" userId="59a40d94-ac7e-45a6-88a8-fa690e5cba52" providerId="ADAL" clId="{7342A525-DFB1-4F93-AC9C-E97F77E284C6}" dt="2022-10-03T23:53:03.836" v="3899" actId="14100"/>
          <ac:spMkLst>
            <pc:docMk/>
            <pc:sldMk cId="1997297490" sldId="343"/>
            <ac:spMk id="9" creationId="{80394DE2-2177-427E-88DF-AC4AB65B0DB3}"/>
          </ac:spMkLst>
        </pc:spChg>
        <pc:spChg chg="add mod">
          <ac:chgData name="Wargo, Lorna L (DFW)" userId="59a40d94-ac7e-45a6-88a8-fa690e5cba52" providerId="ADAL" clId="{7342A525-DFB1-4F93-AC9C-E97F77E284C6}" dt="2022-10-04T00:36:23.664" v="4614" actId="20577"/>
          <ac:spMkLst>
            <pc:docMk/>
            <pc:sldMk cId="1997297490" sldId="343"/>
            <ac:spMk id="12" creationId="{6EEA95C8-333C-4819-87C0-70EBBFEE58C7}"/>
          </ac:spMkLst>
        </pc:spChg>
        <pc:graphicFrameChg chg="add del mod modGraphic">
          <ac:chgData name="Wargo, Lorna L (DFW)" userId="59a40d94-ac7e-45a6-88a8-fa690e5cba52" providerId="ADAL" clId="{7342A525-DFB1-4F93-AC9C-E97F77E284C6}" dt="2022-10-03T23:57:58.055" v="3945" actId="21"/>
          <ac:graphicFrameMkLst>
            <pc:docMk/>
            <pc:sldMk cId="1997297490" sldId="343"/>
            <ac:graphicFrameMk id="2" creationId="{0CB9C8D0-B70F-441A-9108-9CB8B31F0B86}"/>
          </ac:graphicFrameMkLst>
        </pc:graphicFrameChg>
        <pc:graphicFrameChg chg="add del mod modGraphic">
          <ac:chgData name="Wargo, Lorna L (DFW)" userId="59a40d94-ac7e-45a6-88a8-fa690e5cba52" providerId="ADAL" clId="{7342A525-DFB1-4F93-AC9C-E97F77E284C6}" dt="2022-10-03T23:58:04.316" v="3947" actId="21"/>
          <ac:graphicFrameMkLst>
            <pc:docMk/>
            <pc:sldMk cId="1997297490" sldId="343"/>
            <ac:graphicFrameMk id="3" creationId="{02B0395C-1001-448E-B1FA-03305FC4969E}"/>
          </ac:graphicFrameMkLst>
        </pc:graphicFrameChg>
        <pc:graphicFrameChg chg="add mod modGraphic">
          <ac:chgData name="Wargo, Lorna L (DFW)" userId="59a40d94-ac7e-45a6-88a8-fa690e5cba52" providerId="ADAL" clId="{7342A525-DFB1-4F93-AC9C-E97F77E284C6}" dt="2022-10-04T00:18:09.638" v="3969" actId="14100"/>
          <ac:graphicFrameMkLst>
            <pc:docMk/>
            <pc:sldMk cId="1997297490" sldId="343"/>
            <ac:graphicFrameMk id="4" creationId="{301BC100-74B7-44D0-A9DF-2AC31AE06707}"/>
          </ac:graphicFrameMkLst>
        </pc:graphicFrameChg>
      </pc:sldChg>
      <pc:sldChg chg="addSp delSp modSp add mod modNotesTx">
        <pc:chgData name="Wargo, Lorna L (DFW)" userId="59a40d94-ac7e-45a6-88a8-fa690e5cba52" providerId="ADAL" clId="{7342A525-DFB1-4F93-AC9C-E97F77E284C6}" dt="2022-10-04T00:26:15.994" v="4477" actId="2711"/>
        <pc:sldMkLst>
          <pc:docMk/>
          <pc:sldMk cId="3435414822" sldId="344"/>
        </pc:sldMkLst>
        <pc:spChg chg="mod">
          <ac:chgData name="Wargo, Lorna L (DFW)" userId="59a40d94-ac7e-45a6-88a8-fa690e5cba52" providerId="ADAL" clId="{7342A525-DFB1-4F93-AC9C-E97F77E284C6}" dt="2022-10-04T00:20:47.918" v="4085" actId="20577"/>
          <ac:spMkLst>
            <pc:docMk/>
            <pc:sldMk cId="3435414822" sldId="344"/>
            <ac:spMk id="2" creationId="{F302D4F3-4909-47C6-A414-D82F03975824}"/>
          </ac:spMkLst>
        </pc:spChg>
        <pc:spChg chg="mod">
          <ac:chgData name="Wargo, Lorna L (DFW)" userId="59a40d94-ac7e-45a6-88a8-fa690e5cba52" providerId="ADAL" clId="{7342A525-DFB1-4F93-AC9C-E97F77E284C6}" dt="2022-10-03T14:58:52.660" v="3015" actId="6549"/>
          <ac:spMkLst>
            <pc:docMk/>
            <pc:sldMk cId="3435414822" sldId="344"/>
            <ac:spMk id="4" creationId="{ED453B0C-AC8A-482E-A269-FBF846540522}"/>
          </ac:spMkLst>
        </pc:spChg>
        <pc:spChg chg="add mod">
          <ac:chgData name="Wargo, Lorna L (DFW)" userId="59a40d94-ac7e-45a6-88a8-fa690e5cba52" providerId="ADAL" clId="{7342A525-DFB1-4F93-AC9C-E97F77E284C6}" dt="2022-10-04T00:24:37.185" v="4282" actId="14100"/>
          <ac:spMkLst>
            <pc:docMk/>
            <pc:sldMk cId="3435414822" sldId="344"/>
            <ac:spMk id="8" creationId="{1807F40B-2EEB-4348-B3B8-CE44B1AA64CF}"/>
          </ac:spMkLst>
        </pc:spChg>
        <pc:spChg chg="add mod">
          <ac:chgData name="Wargo, Lorna L (DFW)" userId="59a40d94-ac7e-45a6-88a8-fa690e5cba52" providerId="ADAL" clId="{7342A525-DFB1-4F93-AC9C-E97F77E284C6}" dt="2022-10-03T15:00:25.248" v="3017" actId="1076"/>
          <ac:spMkLst>
            <pc:docMk/>
            <pc:sldMk cId="3435414822" sldId="344"/>
            <ac:spMk id="9" creationId="{805C8B23-1FFC-4BF5-A5B3-6784A571E628}"/>
          </ac:spMkLst>
        </pc:spChg>
        <pc:spChg chg="add mod">
          <ac:chgData name="Wargo, Lorna L (DFW)" userId="59a40d94-ac7e-45a6-88a8-fa690e5cba52" providerId="ADAL" clId="{7342A525-DFB1-4F93-AC9C-E97F77E284C6}" dt="2022-10-03T15:02:39.563" v="3024" actId="1076"/>
          <ac:spMkLst>
            <pc:docMk/>
            <pc:sldMk cId="3435414822" sldId="344"/>
            <ac:spMk id="11" creationId="{805C8B23-1FFC-4BF5-A5B3-6784A571E628}"/>
          </ac:spMkLst>
        </pc:spChg>
        <pc:spChg chg="add mod">
          <ac:chgData name="Wargo, Lorna L (DFW)" userId="59a40d94-ac7e-45a6-88a8-fa690e5cba52" providerId="ADAL" clId="{7342A525-DFB1-4F93-AC9C-E97F77E284C6}" dt="2022-10-03T15:18:07.791" v="3362" actId="14100"/>
          <ac:spMkLst>
            <pc:docMk/>
            <pc:sldMk cId="3435414822" sldId="344"/>
            <ac:spMk id="15" creationId="{483934AD-5AB5-4FC4-958F-9C9C014C731F}"/>
          </ac:spMkLst>
        </pc:spChg>
        <pc:graphicFrameChg chg="add del mod">
          <ac:chgData name="Wargo, Lorna L (DFW)" userId="59a40d94-ac7e-45a6-88a8-fa690e5cba52" providerId="ADAL" clId="{7342A525-DFB1-4F93-AC9C-E97F77E284C6}" dt="2022-10-03T15:01:30.124" v="3021" actId="21"/>
          <ac:graphicFrameMkLst>
            <pc:docMk/>
            <pc:sldMk cId="3435414822" sldId="344"/>
            <ac:graphicFrameMk id="3" creationId="{C6E6BE7D-E35B-4AE0-99FA-E6DEC7C98F88}"/>
          </ac:graphicFrameMkLst>
        </pc:graphicFrameChg>
        <pc:graphicFrameChg chg="add mod modGraphic">
          <ac:chgData name="Wargo, Lorna L (DFW)" userId="59a40d94-ac7e-45a6-88a8-fa690e5cba52" providerId="ADAL" clId="{7342A525-DFB1-4F93-AC9C-E97F77E284C6}" dt="2022-10-04T00:19:42.289" v="3993" actId="14100"/>
          <ac:graphicFrameMkLst>
            <pc:docMk/>
            <pc:sldMk cId="3435414822" sldId="344"/>
            <ac:graphicFrameMk id="5" creationId="{11FFD646-6071-422C-A599-58B05F85788D}"/>
          </ac:graphicFrameMkLst>
        </pc:graphicFrameChg>
        <pc:graphicFrameChg chg="add mod modGraphic">
          <ac:chgData name="Wargo, Lorna L (DFW)" userId="59a40d94-ac7e-45a6-88a8-fa690e5cba52" providerId="ADAL" clId="{7342A525-DFB1-4F93-AC9C-E97F77E284C6}" dt="2022-10-03T15:20:55.245" v="3377" actId="2711"/>
          <ac:graphicFrameMkLst>
            <pc:docMk/>
            <pc:sldMk cId="3435414822" sldId="344"/>
            <ac:graphicFrameMk id="6" creationId="{4B733917-2C22-449F-83CE-6C8387DF8FDD}"/>
          </ac:graphicFrameMkLst>
        </pc:graphicFrameChg>
        <pc:picChg chg="add mod">
          <ac:chgData name="Wargo, Lorna L (DFW)" userId="59a40d94-ac7e-45a6-88a8-fa690e5cba52" providerId="ADAL" clId="{7342A525-DFB1-4F93-AC9C-E97F77E284C6}" dt="2022-10-03T15:11:07.277" v="3240" actId="1076"/>
          <ac:picMkLst>
            <pc:docMk/>
            <pc:sldMk cId="3435414822" sldId="344"/>
            <ac:picMk id="3076" creationId="{A133CFAA-AB73-4CD7-A013-B4C86BCF7051}"/>
          </ac:picMkLst>
        </pc:picChg>
      </pc:sldChg>
      <pc:sldChg chg="new del">
        <pc:chgData name="Wargo, Lorna L (DFW)" userId="59a40d94-ac7e-45a6-88a8-fa690e5cba52" providerId="ADAL" clId="{7342A525-DFB1-4F93-AC9C-E97F77E284C6}" dt="2022-10-04T00:29:21.568" v="4555" actId="680"/>
        <pc:sldMkLst>
          <pc:docMk/>
          <pc:sldMk cId="4104842542" sldId="345"/>
        </pc:sldMkLst>
      </pc:sldChg>
      <pc:sldChg chg="addSp delSp modSp add mod ord modClrScheme delDesignElem chgLayout">
        <pc:chgData name="Wargo, Lorna L (DFW)" userId="59a40d94-ac7e-45a6-88a8-fa690e5cba52" providerId="ADAL" clId="{7342A525-DFB1-4F93-AC9C-E97F77E284C6}" dt="2022-10-04T00:30:54.161" v="4587" actId="113"/>
        <pc:sldMkLst>
          <pc:docMk/>
          <pc:sldMk cId="4262859293" sldId="345"/>
        </pc:sldMkLst>
        <pc:spChg chg="del mod">
          <ac:chgData name="Wargo, Lorna L (DFW)" userId="59a40d94-ac7e-45a6-88a8-fa690e5cba52" providerId="ADAL" clId="{7342A525-DFB1-4F93-AC9C-E97F77E284C6}" dt="2022-10-04T00:29:38.207" v="4561" actId="21"/>
          <ac:spMkLst>
            <pc:docMk/>
            <pc:sldMk cId="4262859293" sldId="345"/>
            <ac:spMk id="2" creationId="{F302D4F3-4909-47C6-A414-D82F03975824}"/>
          </ac:spMkLst>
        </pc:spChg>
        <pc:spChg chg="add del mod ord">
          <ac:chgData name="Wargo, Lorna L (DFW)" userId="59a40d94-ac7e-45a6-88a8-fa690e5cba52" providerId="ADAL" clId="{7342A525-DFB1-4F93-AC9C-E97F77E284C6}" dt="2022-10-04T00:30:34.138" v="4579" actId="700"/>
          <ac:spMkLst>
            <pc:docMk/>
            <pc:sldMk cId="4262859293" sldId="345"/>
            <ac:spMk id="3" creationId="{6F858480-2FEF-4F39-B4C7-31E1D0014DF0}"/>
          </ac:spMkLst>
        </pc:spChg>
        <pc:spChg chg="del mod">
          <ac:chgData name="Wargo, Lorna L (DFW)" userId="59a40d94-ac7e-45a6-88a8-fa690e5cba52" providerId="ADAL" clId="{7342A525-DFB1-4F93-AC9C-E97F77E284C6}" dt="2022-10-04T00:29:40.677" v="4562" actId="21"/>
          <ac:spMkLst>
            <pc:docMk/>
            <pc:sldMk cId="4262859293" sldId="345"/>
            <ac:spMk id="4" creationId="{ED453B0C-AC8A-482E-A269-FBF846540522}"/>
          </ac:spMkLst>
        </pc:spChg>
        <pc:spChg chg="add mod">
          <ac:chgData name="Wargo, Lorna L (DFW)" userId="59a40d94-ac7e-45a6-88a8-fa690e5cba52" providerId="ADAL" clId="{7342A525-DFB1-4F93-AC9C-E97F77E284C6}" dt="2022-10-04T00:30:54.161" v="4587" actId="113"/>
          <ac:spMkLst>
            <pc:docMk/>
            <pc:sldMk cId="4262859293" sldId="345"/>
            <ac:spMk id="5" creationId="{1A4229A9-1B8E-49F4-A878-6A36F2A2826C}"/>
          </ac:spMkLst>
        </pc:spChg>
        <pc:spChg chg="add del">
          <ac:chgData name="Wargo, Lorna L (DFW)" userId="59a40d94-ac7e-45a6-88a8-fa690e5cba52" providerId="ADAL" clId="{7342A525-DFB1-4F93-AC9C-E97F77E284C6}" dt="2022-10-04T00:30:34.138" v="4579" actId="700"/>
          <ac:spMkLst>
            <pc:docMk/>
            <pc:sldMk cId="4262859293" sldId="345"/>
            <ac:spMk id="18" creationId="{C68C397E-C9BC-4DE8-986D-204E427AD949}"/>
          </ac:spMkLst>
        </pc:spChg>
        <pc:spChg chg="add del">
          <ac:chgData name="Wargo, Lorna L (DFW)" userId="59a40d94-ac7e-45a6-88a8-fa690e5cba52" providerId="ADAL" clId="{7342A525-DFB1-4F93-AC9C-E97F77E284C6}" dt="2022-10-04T00:30:34.138" v="4579" actId="700"/>
          <ac:spMkLst>
            <pc:docMk/>
            <pc:sldMk cId="4262859293" sldId="345"/>
            <ac:spMk id="20" creationId="{876248C8-0720-48AB-91BA-5F530BB41E5E}"/>
          </ac:spMkLst>
        </pc:spChg>
        <pc:spChg chg="add del">
          <ac:chgData name="Wargo, Lorna L (DFW)" userId="59a40d94-ac7e-45a6-88a8-fa690e5cba52" providerId="ADAL" clId="{7342A525-DFB1-4F93-AC9C-E97F77E284C6}" dt="2022-10-04T00:30:34.138" v="4579" actId="700"/>
          <ac:spMkLst>
            <pc:docMk/>
            <pc:sldMk cId="4262859293" sldId="345"/>
            <ac:spMk id="24" creationId="{523BEDA7-D0B8-4802-8168-92452653BC9F}"/>
          </ac:spMkLst>
        </pc:spChg>
        <pc:spChg chg="add del">
          <ac:chgData name="Wargo, Lorna L (DFW)" userId="59a40d94-ac7e-45a6-88a8-fa690e5cba52" providerId="ADAL" clId="{7342A525-DFB1-4F93-AC9C-E97F77E284C6}" dt="2022-10-04T00:30:34.138" v="4579" actId="700"/>
          <ac:spMkLst>
            <pc:docMk/>
            <pc:sldMk cId="4262859293" sldId="345"/>
            <ac:spMk id="26" creationId="{D2EFF34B-7B1A-4F9D-8CEE-A40962BC7C21}"/>
          </ac:spMkLst>
        </pc:spChg>
        <pc:picChg chg="add mod">
          <ac:chgData name="Wargo, Lorna L (DFW)" userId="59a40d94-ac7e-45a6-88a8-fa690e5cba52" providerId="ADAL" clId="{7342A525-DFB1-4F93-AC9C-E97F77E284C6}" dt="2022-10-04T00:30:32.480" v="4576" actId="1076"/>
          <ac:picMkLst>
            <pc:docMk/>
            <pc:sldMk cId="4262859293" sldId="345"/>
            <ac:picMk id="8" creationId="{FF9D8098-880F-4E23-8E5C-8C383998FEDE}"/>
          </ac:picMkLst>
        </pc:picChg>
      </pc:sldChg>
      <pc:sldChg chg="delSp add mod ord">
        <pc:chgData name="Wargo, Lorna L (DFW)" userId="59a40d94-ac7e-45a6-88a8-fa690e5cba52" providerId="ADAL" clId="{7342A525-DFB1-4F93-AC9C-E97F77E284C6}" dt="2022-10-04T02:26:38.305" v="5149"/>
        <pc:sldMkLst>
          <pc:docMk/>
          <pc:sldMk cId="2108499289" sldId="346"/>
        </pc:sldMkLst>
        <pc:picChg chg="del">
          <ac:chgData name="Wargo, Lorna L (DFW)" userId="59a40d94-ac7e-45a6-88a8-fa690e5cba52" providerId="ADAL" clId="{7342A525-DFB1-4F93-AC9C-E97F77E284C6}" dt="2022-10-04T02:26:20.630" v="5145" actId="21"/>
          <ac:picMkLst>
            <pc:docMk/>
            <pc:sldMk cId="2108499289" sldId="346"/>
            <ac:picMk id="3" creationId="{F237CC7F-BFB2-45FB-B7FC-858FED5BCEB6}"/>
          </ac:picMkLst>
        </pc:picChg>
      </pc:sldChg>
      <pc:sldChg chg="addSp delSp modSp mod delCm modCm">
        <pc:chgData name="Wargo, Lorna L (DFW)" userId="59a40d94-ac7e-45a6-88a8-fa690e5cba52" providerId="ADAL" clId="{7342A525-DFB1-4F93-AC9C-E97F77E284C6}" dt="2022-10-04T21:07:28.254" v="5265"/>
        <pc:sldMkLst>
          <pc:docMk/>
          <pc:sldMk cId="1443104539" sldId="347"/>
        </pc:sldMkLst>
        <pc:spChg chg="del">
          <ac:chgData name="Wargo, Lorna L (DFW)" userId="59a40d94-ac7e-45a6-88a8-fa690e5cba52" providerId="ADAL" clId="{7342A525-DFB1-4F93-AC9C-E97F77E284C6}" dt="2022-10-04T20:29:49.104" v="5153"/>
          <ac:spMkLst>
            <pc:docMk/>
            <pc:sldMk cId="1443104539" sldId="347"/>
            <ac:spMk id="3" creationId="{1AC1C23F-1599-4CA0-BDFC-55EFA12C80D7}"/>
          </ac:spMkLst>
        </pc:spChg>
        <pc:spChg chg="add del mod">
          <ac:chgData name="Wargo, Lorna L (DFW)" userId="59a40d94-ac7e-45a6-88a8-fa690e5cba52" providerId="ADAL" clId="{7342A525-DFB1-4F93-AC9C-E97F77E284C6}" dt="2022-10-04T20:32:00.624" v="5160" actId="21"/>
          <ac:spMkLst>
            <pc:docMk/>
            <pc:sldMk cId="1443104539" sldId="347"/>
            <ac:spMk id="6" creationId="{78C77D2B-8F58-4933-83D2-5E81A25D333F}"/>
          </ac:spMkLst>
        </pc:spChg>
        <pc:spChg chg="add mod">
          <ac:chgData name="Wargo, Lorna L (DFW)" userId="59a40d94-ac7e-45a6-88a8-fa690e5cba52" providerId="ADAL" clId="{7342A525-DFB1-4F93-AC9C-E97F77E284C6}" dt="2022-10-04T21:06:38.572" v="5255" actId="255"/>
          <ac:spMkLst>
            <pc:docMk/>
            <pc:sldMk cId="1443104539" sldId="347"/>
            <ac:spMk id="8" creationId="{785DACD0-428A-4483-8857-4E5F2FDE989A}"/>
          </ac:spMkLst>
        </pc:spChg>
        <pc:graphicFrameChg chg="add mod">
          <ac:chgData name="Wargo, Lorna L (DFW)" userId="59a40d94-ac7e-45a6-88a8-fa690e5cba52" providerId="ADAL" clId="{7342A525-DFB1-4F93-AC9C-E97F77E284C6}" dt="2022-10-04T21:07:28.254" v="5265"/>
          <ac:graphicFrameMkLst>
            <pc:docMk/>
            <pc:sldMk cId="1443104539" sldId="347"/>
            <ac:graphicFrameMk id="7" creationId="{6083BE7B-DB0D-4B57-B897-2C8163491094}"/>
          </ac:graphicFrameMkLst>
        </pc:graphicFrameChg>
        <pc:picChg chg="add del mod">
          <ac:chgData name="Wargo, Lorna L (DFW)" userId="59a40d94-ac7e-45a6-88a8-fa690e5cba52" providerId="ADAL" clId="{7342A525-DFB1-4F93-AC9C-E97F77E284C6}" dt="2022-10-04T20:30:01.103" v="5158" actId="21"/>
          <ac:picMkLst>
            <pc:docMk/>
            <pc:sldMk cId="1443104539" sldId="347"/>
            <ac:picMk id="4" creationId="{A1236E15-FC0A-43F1-A02B-6C19B127074A}"/>
          </ac:picMkLst>
        </pc:picChg>
      </pc:sldChg>
      <pc:sldChg chg="addSp delSp modSp add mod ord modNotesTx">
        <pc:chgData name="Wargo, Lorna L (DFW)" userId="59a40d94-ac7e-45a6-88a8-fa690e5cba52" providerId="ADAL" clId="{7342A525-DFB1-4F93-AC9C-E97F77E284C6}" dt="2022-10-05T00:12:26.444" v="6704" actId="20577"/>
        <pc:sldMkLst>
          <pc:docMk/>
          <pc:sldMk cId="2419945694" sldId="348"/>
        </pc:sldMkLst>
        <pc:spChg chg="mod">
          <ac:chgData name="Wargo, Lorna L (DFW)" userId="59a40d94-ac7e-45a6-88a8-fa690e5cba52" providerId="ADAL" clId="{7342A525-DFB1-4F93-AC9C-E97F77E284C6}" dt="2022-10-04T22:08:32.047" v="5383" actId="20577"/>
          <ac:spMkLst>
            <pc:docMk/>
            <pc:sldMk cId="2419945694" sldId="348"/>
            <ac:spMk id="9" creationId="{80394DE2-2177-427E-88DF-AC4AB65B0DB3}"/>
          </ac:spMkLst>
        </pc:spChg>
        <pc:spChg chg="del">
          <ac:chgData name="Wargo, Lorna L (DFW)" userId="59a40d94-ac7e-45a6-88a8-fa690e5cba52" providerId="ADAL" clId="{7342A525-DFB1-4F93-AC9C-E97F77E284C6}" dt="2022-10-04T22:11:12.007" v="5398" actId="21"/>
          <ac:spMkLst>
            <pc:docMk/>
            <pc:sldMk cId="2419945694" sldId="348"/>
            <ac:spMk id="10" creationId="{13422586-D09D-4812-9CAF-F9EE3EBB0FAD}"/>
          </ac:spMkLst>
        </pc:spChg>
        <pc:graphicFrameChg chg="del">
          <ac:chgData name="Wargo, Lorna L (DFW)" userId="59a40d94-ac7e-45a6-88a8-fa690e5cba52" providerId="ADAL" clId="{7342A525-DFB1-4F93-AC9C-E97F77E284C6}" dt="2022-10-04T22:08:36.502" v="5384" actId="21"/>
          <ac:graphicFrameMkLst>
            <pc:docMk/>
            <pc:sldMk cId="2419945694" sldId="348"/>
            <ac:graphicFrameMk id="2" creationId="{B0D23848-2C30-4C65-8BB4-933ABF9B606A}"/>
          </ac:graphicFrameMkLst>
        </pc:graphicFrameChg>
        <pc:graphicFrameChg chg="add del mod">
          <ac:chgData name="Wargo, Lorna L (DFW)" userId="59a40d94-ac7e-45a6-88a8-fa690e5cba52" providerId="ADAL" clId="{7342A525-DFB1-4F93-AC9C-E97F77E284C6}" dt="2022-10-04T22:09:30.169" v="5391" actId="21"/>
          <ac:graphicFrameMkLst>
            <pc:docMk/>
            <pc:sldMk cId="2419945694" sldId="348"/>
            <ac:graphicFrameMk id="3" creationId="{C6940533-5163-491E-A098-0A8E97D2CA11}"/>
          </ac:graphicFrameMkLst>
        </pc:graphicFrameChg>
        <pc:graphicFrameChg chg="add del mod">
          <ac:chgData name="Wargo, Lorna L (DFW)" userId="59a40d94-ac7e-45a6-88a8-fa690e5cba52" providerId="ADAL" clId="{7342A525-DFB1-4F93-AC9C-E97F77E284C6}" dt="2022-10-04T22:12:14.428" v="5404" actId="21"/>
          <ac:graphicFrameMkLst>
            <pc:docMk/>
            <pc:sldMk cId="2419945694" sldId="348"/>
            <ac:graphicFrameMk id="4" creationId="{64F1130E-2227-4ABA-96F6-3EC565F1EC72}"/>
          </ac:graphicFrameMkLst>
        </pc:graphicFrameChg>
        <pc:graphicFrameChg chg="add del mod">
          <ac:chgData name="Wargo, Lorna L (DFW)" userId="59a40d94-ac7e-45a6-88a8-fa690e5cba52" providerId="ADAL" clId="{7342A525-DFB1-4F93-AC9C-E97F77E284C6}" dt="2022-10-04T22:13:51.469" v="5413" actId="21"/>
          <ac:graphicFrameMkLst>
            <pc:docMk/>
            <pc:sldMk cId="2419945694" sldId="348"/>
            <ac:graphicFrameMk id="5" creationId="{D82CBF36-EAD6-4FBE-8D2A-9E2C5BC1EA38}"/>
          </ac:graphicFrameMkLst>
        </pc:graphicFrameChg>
        <pc:graphicFrameChg chg="add mod">
          <ac:chgData name="Wargo, Lorna L (DFW)" userId="59a40d94-ac7e-45a6-88a8-fa690e5cba52" providerId="ADAL" clId="{7342A525-DFB1-4F93-AC9C-E97F77E284C6}" dt="2022-10-04T22:15:41.018" v="5424" actId="1076"/>
          <ac:graphicFrameMkLst>
            <pc:docMk/>
            <pc:sldMk cId="2419945694" sldId="348"/>
            <ac:graphicFrameMk id="7" creationId="{C1B0F740-E92C-43CD-BA8E-52C391A5A388}"/>
          </ac:graphicFrameMkLst>
        </pc:graphicFrame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200"/>
              <a:t>Season Length (days)</a:t>
            </a:r>
          </a:p>
        </c:rich>
      </c:tx>
      <c:overlay val="0"/>
    </c:title>
    <c:autoTitleDeleted val="0"/>
    <c:plotArea>
      <c:layout/>
      <c:barChart>
        <c:barDir val="col"/>
        <c:grouping val="clustered"/>
        <c:varyColors val="0"/>
        <c:ser>
          <c:idx val="2"/>
          <c:order val="2"/>
          <c:tx>
            <c:strRef>
              <c:f>Sheet1!$A$28</c:f>
              <c:strCache>
                <c:ptCount val="1"/>
                <c:pt idx="0">
                  <c:v>Avg 2010-2014</c:v>
                </c:pt>
              </c:strCache>
            </c:strRef>
          </c:tx>
          <c:invertIfNegative val="0"/>
          <c:cat>
            <c:strRef>
              <c:f>Sheet1!$B$2:$E$2</c:f>
              <c:strCache>
                <c:ptCount val="4"/>
                <c:pt idx="0">
                  <c:v>North Coast</c:v>
                </c:pt>
                <c:pt idx="1">
                  <c:v>Westport</c:v>
                </c:pt>
                <c:pt idx="2">
                  <c:v>Columbia River</c:v>
                </c:pt>
                <c:pt idx="3">
                  <c:v>Puget Sound</c:v>
                </c:pt>
              </c:strCache>
              <c:extLst/>
            </c:strRef>
          </c:cat>
          <c:val>
            <c:numRef>
              <c:f>Sheet1!$B$28:$E$28</c:f>
              <c:numCache>
                <c:formatCode>#,##0</c:formatCode>
                <c:ptCount val="4"/>
                <c:pt idx="0">
                  <c:v>6</c:v>
                </c:pt>
                <c:pt idx="1">
                  <c:v>5.8</c:v>
                </c:pt>
                <c:pt idx="2">
                  <c:v>60.4</c:v>
                </c:pt>
                <c:pt idx="3">
                  <c:v>19</c:v>
                </c:pt>
              </c:numCache>
              <c:extLst/>
            </c:numRef>
          </c:val>
          <c:extLst>
            <c:ext xmlns:c16="http://schemas.microsoft.com/office/drawing/2014/chart" uri="{C3380CC4-5D6E-409C-BE32-E72D297353CC}">
              <c16:uniqueId val="{00000000-C8DA-4101-A8DE-9B5891C42986}"/>
            </c:ext>
          </c:extLst>
        </c:ser>
        <c:ser>
          <c:idx val="3"/>
          <c:order val="3"/>
          <c:tx>
            <c:strRef>
              <c:f>Sheet1!$A$29</c:f>
              <c:strCache>
                <c:ptCount val="1"/>
                <c:pt idx="0">
                  <c:v>Avg 2015-2019</c:v>
                </c:pt>
              </c:strCache>
            </c:strRef>
          </c:tx>
          <c:invertIfNegative val="0"/>
          <c:cat>
            <c:strRef>
              <c:f>Sheet1!$B$2:$E$2</c:f>
              <c:strCache>
                <c:ptCount val="4"/>
                <c:pt idx="0">
                  <c:v>North Coast</c:v>
                </c:pt>
                <c:pt idx="1">
                  <c:v>Westport</c:v>
                </c:pt>
                <c:pt idx="2">
                  <c:v>Columbia River</c:v>
                </c:pt>
                <c:pt idx="3">
                  <c:v>Puget Sound</c:v>
                </c:pt>
              </c:strCache>
              <c:extLst/>
            </c:strRef>
          </c:cat>
          <c:val>
            <c:numRef>
              <c:f>Sheet1!$B$29:$E$29</c:f>
              <c:numCache>
                <c:formatCode>#,##0</c:formatCode>
                <c:ptCount val="4"/>
                <c:pt idx="0">
                  <c:v>8.4</c:v>
                </c:pt>
                <c:pt idx="1">
                  <c:v>5.4</c:v>
                </c:pt>
                <c:pt idx="2">
                  <c:v>13.4</c:v>
                </c:pt>
                <c:pt idx="3">
                  <c:v>11.2</c:v>
                </c:pt>
              </c:numCache>
              <c:extLst/>
            </c:numRef>
          </c:val>
          <c:extLst>
            <c:ext xmlns:c16="http://schemas.microsoft.com/office/drawing/2014/chart" uri="{C3380CC4-5D6E-409C-BE32-E72D297353CC}">
              <c16:uniqueId val="{00000001-C8DA-4101-A8DE-9B5891C42986}"/>
            </c:ext>
          </c:extLst>
        </c:ser>
        <c:dLbls>
          <c:showLegendKey val="0"/>
          <c:showVal val="0"/>
          <c:showCatName val="0"/>
          <c:showSerName val="0"/>
          <c:showPercent val="0"/>
          <c:showBubbleSize val="0"/>
        </c:dLbls>
        <c:gapWidth val="75"/>
        <c:overlap val="-25"/>
        <c:axId val="66141184"/>
        <c:axId val="66147072"/>
        <c:extLst>
          <c:ext xmlns:c15="http://schemas.microsoft.com/office/drawing/2012/chart" uri="{02D57815-91ED-43cb-92C2-25804820EDAC}">
            <c15:filteredBarSeries>
              <c15:ser>
                <c:idx val="0"/>
                <c:order val="0"/>
                <c:tx>
                  <c:strRef>
                    <c:extLst>
                      <c:ext uri="{02D57815-91ED-43cb-92C2-25804820EDAC}">
                        <c15:formulaRef>
                          <c15:sqref>Sheet1!$A$26</c15:sqref>
                        </c15:formulaRef>
                      </c:ext>
                    </c:extLst>
                    <c:strCache>
                      <c:ptCount val="1"/>
                      <c:pt idx="0">
                        <c:v>Avg 2000-2004</c:v>
                      </c:pt>
                    </c:strCache>
                  </c:strRef>
                </c:tx>
                <c:invertIfNegative val="0"/>
                <c:cat>
                  <c:strRef>
                    <c:extLst>
                      <c:ext uri="{02D57815-91ED-43cb-92C2-25804820EDAC}">
                        <c15:formulaRef>
                          <c15:sqref>Sheet1!$B$2:$E$2</c15:sqref>
                        </c15:formulaRef>
                      </c:ext>
                    </c:extLst>
                    <c:strCache>
                      <c:ptCount val="4"/>
                      <c:pt idx="0">
                        <c:v>North Coast</c:v>
                      </c:pt>
                      <c:pt idx="1">
                        <c:v>Westport</c:v>
                      </c:pt>
                      <c:pt idx="2">
                        <c:v>Columbia River</c:v>
                      </c:pt>
                      <c:pt idx="3">
                        <c:v>Puget Sound</c:v>
                      </c:pt>
                    </c:strCache>
                  </c:strRef>
                </c:cat>
                <c:val>
                  <c:numRef>
                    <c:extLst>
                      <c:ext uri="{02D57815-91ED-43cb-92C2-25804820EDAC}">
                        <c15:formulaRef>
                          <c15:sqref>Sheet1!$B$26:$E$26</c15:sqref>
                        </c15:formulaRef>
                      </c:ext>
                    </c:extLst>
                    <c:numCache>
                      <c:formatCode>#,##0</c:formatCode>
                      <c:ptCount val="4"/>
                      <c:pt idx="0">
                        <c:v>24.2</c:v>
                      </c:pt>
                      <c:pt idx="1">
                        <c:v>56.6</c:v>
                      </c:pt>
                      <c:pt idx="2">
                        <c:v>79.8</c:v>
                      </c:pt>
                      <c:pt idx="3">
                        <c:v>84.2</c:v>
                      </c:pt>
                    </c:numCache>
                  </c:numRef>
                </c:val>
                <c:extLst>
                  <c:ext xmlns:c16="http://schemas.microsoft.com/office/drawing/2014/chart" uri="{C3380CC4-5D6E-409C-BE32-E72D297353CC}">
                    <c16:uniqueId val="{00000002-C8DA-4101-A8DE-9B5891C42986}"/>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Sheet1!$A$27</c15:sqref>
                        </c15:formulaRef>
                      </c:ext>
                    </c:extLst>
                    <c:strCache>
                      <c:ptCount val="1"/>
                      <c:pt idx="0">
                        <c:v>Avg 2005-2009</c:v>
                      </c:pt>
                    </c:strCache>
                  </c:strRef>
                </c:tx>
                <c:invertIfNegative val="0"/>
                <c:cat>
                  <c:strRef>
                    <c:extLst xmlns:c15="http://schemas.microsoft.com/office/drawing/2012/chart">
                      <c:ext xmlns:c15="http://schemas.microsoft.com/office/drawing/2012/chart" uri="{02D57815-91ED-43cb-92C2-25804820EDAC}">
                        <c15:formulaRef>
                          <c15:sqref>Sheet1!$B$2:$E$2</c15:sqref>
                        </c15:formulaRef>
                      </c:ext>
                    </c:extLst>
                    <c:strCache>
                      <c:ptCount val="4"/>
                      <c:pt idx="0">
                        <c:v>North Coast</c:v>
                      </c:pt>
                      <c:pt idx="1">
                        <c:v>Westport</c:v>
                      </c:pt>
                      <c:pt idx="2">
                        <c:v>Columbia River</c:v>
                      </c:pt>
                      <c:pt idx="3">
                        <c:v>Puget Sound</c:v>
                      </c:pt>
                    </c:strCache>
                  </c:strRef>
                </c:cat>
                <c:val>
                  <c:numRef>
                    <c:extLst xmlns:c15="http://schemas.microsoft.com/office/drawing/2012/chart">
                      <c:ext xmlns:c15="http://schemas.microsoft.com/office/drawing/2012/chart" uri="{02D57815-91ED-43cb-92C2-25804820EDAC}">
                        <c15:formulaRef>
                          <c15:sqref>Sheet1!$B$27:$E$27</c15:sqref>
                        </c15:formulaRef>
                      </c:ext>
                    </c:extLst>
                    <c:numCache>
                      <c:formatCode>#,##0</c:formatCode>
                      <c:ptCount val="4"/>
                      <c:pt idx="0">
                        <c:v>8.1999999999999993</c:v>
                      </c:pt>
                      <c:pt idx="1">
                        <c:v>13.4</c:v>
                      </c:pt>
                      <c:pt idx="2">
                        <c:v>42</c:v>
                      </c:pt>
                      <c:pt idx="3">
                        <c:v>76.040000000000006</c:v>
                      </c:pt>
                    </c:numCache>
                  </c:numRef>
                </c:val>
                <c:extLst xmlns:c15="http://schemas.microsoft.com/office/drawing/2012/chart">
                  <c:ext xmlns:c16="http://schemas.microsoft.com/office/drawing/2014/chart" uri="{C3380CC4-5D6E-409C-BE32-E72D297353CC}">
                    <c16:uniqueId val="{00000003-C8DA-4101-A8DE-9B5891C42986}"/>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Sheet1!$A$30</c15:sqref>
                        </c15:formulaRef>
                      </c:ext>
                    </c:extLst>
                    <c:strCache>
                      <c:ptCount val="1"/>
                      <c:pt idx="0">
                        <c:v>Avg 2020-2022</c:v>
                      </c:pt>
                    </c:strCache>
                  </c:strRef>
                </c:tx>
                <c:invertIfNegative val="0"/>
                <c:cat>
                  <c:strRef>
                    <c:extLst xmlns:c15="http://schemas.microsoft.com/office/drawing/2012/chart">
                      <c:ext xmlns:c15="http://schemas.microsoft.com/office/drawing/2012/chart" uri="{02D57815-91ED-43cb-92C2-25804820EDAC}">
                        <c15:formulaRef>
                          <c15:sqref>Sheet1!$B$2:$E$2</c15:sqref>
                        </c15:formulaRef>
                      </c:ext>
                    </c:extLst>
                    <c:strCache>
                      <c:ptCount val="4"/>
                      <c:pt idx="0">
                        <c:v>North Coast</c:v>
                      </c:pt>
                      <c:pt idx="1">
                        <c:v>Westport</c:v>
                      </c:pt>
                      <c:pt idx="2">
                        <c:v>Columbia River</c:v>
                      </c:pt>
                      <c:pt idx="3">
                        <c:v>Puget Sound</c:v>
                      </c:pt>
                    </c:strCache>
                  </c:strRef>
                </c:cat>
                <c:val>
                  <c:numRef>
                    <c:extLst xmlns:c15="http://schemas.microsoft.com/office/drawing/2012/chart">
                      <c:ext xmlns:c15="http://schemas.microsoft.com/office/drawing/2012/chart" uri="{02D57815-91ED-43cb-92C2-25804820EDAC}">
                        <c15:formulaRef>
                          <c15:sqref>Sheet1!$B$30:$E$30</c15:sqref>
                        </c15:formulaRef>
                      </c:ext>
                    </c:extLst>
                    <c:numCache>
                      <c:formatCode>#,##0</c:formatCode>
                      <c:ptCount val="4"/>
                      <c:pt idx="0">
                        <c:v>42</c:v>
                      </c:pt>
                      <c:pt idx="1">
                        <c:v>19.666666666666668</c:v>
                      </c:pt>
                      <c:pt idx="2">
                        <c:v>19.666666666666668</c:v>
                      </c:pt>
                      <c:pt idx="3">
                        <c:v>58.666666666666664</c:v>
                      </c:pt>
                    </c:numCache>
                  </c:numRef>
                </c:val>
                <c:extLst xmlns:c15="http://schemas.microsoft.com/office/drawing/2012/chart">
                  <c:ext xmlns:c16="http://schemas.microsoft.com/office/drawing/2014/chart" uri="{C3380CC4-5D6E-409C-BE32-E72D297353CC}">
                    <c16:uniqueId val="{00000004-C8DA-4101-A8DE-9B5891C42986}"/>
                  </c:ext>
                </c:extLst>
              </c15:ser>
            </c15:filteredBarSeries>
          </c:ext>
        </c:extLst>
      </c:barChart>
      <c:catAx>
        <c:axId val="66141184"/>
        <c:scaling>
          <c:orientation val="minMax"/>
        </c:scaling>
        <c:delete val="0"/>
        <c:axPos val="b"/>
        <c:numFmt formatCode="General" sourceLinked="0"/>
        <c:majorTickMark val="none"/>
        <c:minorTickMark val="none"/>
        <c:tickLblPos val="nextTo"/>
        <c:crossAx val="66147072"/>
        <c:crosses val="autoZero"/>
        <c:auto val="1"/>
        <c:lblAlgn val="ctr"/>
        <c:lblOffset val="100"/>
        <c:noMultiLvlLbl val="0"/>
      </c:catAx>
      <c:valAx>
        <c:axId val="66147072"/>
        <c:scaling>
          <c:orientation val="minMax"/>
          <c:max val="70"/>
        </c:scaling>
        <c:delete val="0"/>
        <c:axPos val="l"/>
        <c:majorGridlines/>
        <c:numFmt formatCode="#,##0" sourceLinked="1"/>
        <c:majorTickMark val="none"/>
        <c:minorTickMark val="none"/>
        <c:tickLblPos val="nextTo"/>
        <c:spPr>
          <a:ln w="9525">
            <a:noFill/>
          </a:ln>
        </c:spPr>
        <c:crossAx val="66141184"/>
        <c:crosses val="autoZero"/>
        <c:crossBetween val="between"/>
        <c:majorUnit val="10"/>
      </c:valAx>
    </c:plotArea>
    <c:legend>
      <c:legendPos val="b"/>
      <c:overlay val="0"/>
    </c:legend>
    <c:plotVisOnly val="1"/>
    <c:dispBlanksAs val="gap"/>
    <c:showDLblsOverMax val="0"/>
  </c:chart>
  <c:externalData r:id="rId2">
    <c:autoUpdate val="0"/>
  </c:externalData>
</c:chartSpace>
</file>

<file path=ppt/diagrams/_rels/data1.xml.rels><?xml version="1.0" encoding="UTF-8" standalone="yes"?>
<Relationships xmlns="http://schemas.openxmlformats.org/package/2006/relationships"><Relationship Id="rId3" Type="http://schemas.openxmlformats.org/officeDocument/2006/relationships/hyperlink" Target="https://iphc.int/data/landings-2022" TargetMode="External"/><Relationship Id="rId2" Type="http://schemas.openxmlformats.org/officeDocument/2006/relationships/hyperlink" Target="https://wdfw.wa.gov/fishing/regulations/halibut" TargetMode="External"/><Relationship Id="rId1" Type="http://schemas.openxmlformats.org/officeDocument/2006/relationships/hyperlink" Target="mailto:Lorna.Wargo@dfw.wa.gov"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mailto:Lorna.Wargo@dfw.wa.gov" TargetMode="External"/><Relationship Id="rId2" Type="http://schemas.openxmlformats.org/officeDocument/2006/relationships/hyperlink" Target="https://wdfw.wa.gov/fishing/regulations/halibut" TargetMode="External"/><Relationship Id="rId1" Type="http://schemas.openxmlformats.org/officeDocument/2006/relationships/hyperlink" Target="https://iphc.int/data/landings-2022"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05FE93-6F68-48AF-A814-7E0AD028A45A}" type="doc">
      <dgm:prSet loTypeId="urn:microsoft.com/office/officeart/2005/8/layout/vList5" loCatId="list" qsTypeId="urn:microsoft.com/office/officeart/2005/8/quickstyle/simple2" qsCatId="simple" csTypeId="urn:microsoft.com/office/officeart/2005/8/colors/colorful2" csCatId="colorful" phldr="1"/>
      <dgm:spPr/>
      <dgm:t>
        <a:bodyPr/>
        <a:lstStyle/>
        <a:p>
          <a:endParaRPr lang="en-US"/>
        </a:p>
      </dgm:t>
    </dgm:pt>
    <dgm:pt modelId="{62402EA8-A3BA-4521-92CA-72668193B2B7}">
      <dgm:prSet/>
      <dgm:spPr/>
      <dgm:t>
        <a:bodyPr/>
        <a:lstStyle/>
        <a:p>
          <a:r>
            <a:rPr lang="en-US" b="1">
              <a:solidFill>
                <a:schemeClr val="tx1"/>
              </a:solidFill>
              <a:latin typeface="Calibri" panose="020F0502020204030204" pitchFamily="34" charset="0"/>
              <a:cs typeface="Calibri" panose="020F0502020204030204" pitchFamily="34" charset="0"/>
            </a:rPr>
            <a:t>IPHC</a:t>
          </a:r>
        </a:p>
      </dgm:t>
    </dgm:pt>
    <dgm:pt modelId="{D8F6FDB6-EE3E-4C71-8336-CBE9DEBB4901}" type="parTrans" cxnId="{58FD89E4-F45D-46F8-A2F1-6F06CDAA6DE8}">
      <dgm:prSet/>
      <dgm:spPr/>
      <dgm:t>
        <a:bodyPr/>
        <a:lstStyle/>
        <a:p>
          <a:endParaRPr lang="en-US"/>
        </a:p>
      </dgm:t>
    </dgm:pt>
    <dgm:pt modelId="{8813A9F2-7122-4831-A448-FB4E3BC58589}" type="sibTrans" cxnId="{58FD89E4-F45D-46F8-A2F1-6F06CDAA6DE8}">
      <dgm:prSet/>
      <dgm:spPr/>
      <dgm:t>
        <a:bodyPr/>
        <a:lstStyle/>
        <a:p>
          <a:endParaRPr lang="en-US"/>
        </a:p>
      </dgm:t>
    </dgm:pt>
    <dgm:pt modelId="{C7134875-5FF4-46CB-8E7C-C84087C86A01}">
      <dgm:prSet custT="1"/>
      <dgm:spPr/>
      <dgm:t>
        <a:bodyPr/>
        <a:lstStyle/>
        <a:p>
          <a:r>
            <a:rPr lang="en-US" sz="2400" b="0">
              <a:latin typeface="Calibri" panose="020F0502020204030204" pitchFamily="34" charset="0"/>
              <a:cs typeface="Calibri" panose="020F0502020204030204" pitchFamily="34" charset="0"/>
            </a:rPr>
            <a:t>Landing updates</a:t>
          </a:r>
        </a:p>
      </dgm:t>
    </dgm:pt>
    <dgm:pt modelId="{571E7E93-A938-4944-BB41-D2A99E8DFA5F}" type="parTrans" cxnId="{E52196C3-DAF7-4C7F-850C-EC907DD8C71E}">
      <dgm:prSet/>
      <dgm:spPr/>
      <dgm:t>
        <a:bodyPr/>
        <a:lstStyle/>
        <a:p>
          <a:endParaRPr lang="en-US"/>
        </a:p>
      </dgm:t>
    </dgm:pt>
    <dgm:pt modelId="{67FC2325-5151-4487-B378-EC7243F151EC}" type="sibTrans" cxnId="{E52196C3-DAF7-4C7F-850C-EC907DD8C71E}">
      <dgm:prSet/>
      <dgm:spPr/>
      <dgm:t>
        <a:bodyPr/>
        <a:lstStyle/>
        <a:p>
          <a:endParaRPr lang="en-US"/>
        </a:p>
      </dgm:t>
    </dgm:pt>
    <dgm:pt modelId="{67981609-8B1C-4693-8BFC-CD3A6E1096ED}">
      <dgm:prSet/>
      <dgm:spPr/>
      <dgm:t>
        <a:bodyPr/>
        <a:lstStyle/>
        <a:p>
          <a:r>
            <a:rPr lang="en-US" b="1">
              <a:solidFill>
                <a:schemeClr val="tx1"/>
              </a:solidFill>
              <a:latin typeface="Calibri" panose="020F0502020204030204" pitchFamily="34" charset="0"/>
              <a:cs typeface="Calibri" panose="020F0502020204030204" pitchFamily="34" charset="0"/>
            </a:rPr>
            <a:t>WDFW</a:t>
          </a:r>
        </a:p>
      </dgm:t>
    </dgm:pt>
    <dgm:pt modelId="{DBB607A9-B7CA-4D46-ACA8-38AE9684AF2D}" type="parTrans" cxnId="{06EFF2DD-7E0F-460A-AC9B-C6E33B7FCDEC}">
      <dgm:prSet/>
      <dgm:spPr/>
      <dgm:t>
        <a:bodyPr/>
        <a:lstStyle/>
        <a:p>
          <a:endParaRPr lang="en-US"/>
        </a:p>
      </dgm:t>
    </dgm:pt>
    <dgm:pt modelId="{D6E69FAD-7674-4DFE-A41A-1417CBE4ED86}" type="sibTrans" cxnId="{06EFF2DD-7E0F-460A-AC9B-C6E33B7FCDEC}">
      <dgm:prSet/>
      <dgm:spPr/>
      <dgm:t>
        <a:bodyPr/>
        <a:lstStyle/>
        <a:p>
          <a:endParaRPr lang="en-US"/>
        </a:p>
      </dgm:t>
    </dgm:pt>
    <dgm:pt modelId="{EDB9526A-4624-43FE-BF27-46F814FD1016}">
      <dgm:prSet custT="1"/>
      <dgm:spPr/>
      <dgm:t>
        <a:bodyPr/>
        <a:lstStyle/>
        <a:p>
          <a:r>
            <a:rPr lang="en-US" sz="2000">
              <a:latin typeface="Calibri" panose="020F0502020204030204" pitchFamily="34" charset="0"/>
              <a:cs typeface="Calibri" panose="020F0502020204030204" pitchFamily="34" charset="0"/>
            </a:rPr>
            <a:t>Halibut and Bottomfish Regulations/Landing updates</a:t>
          </a:r>
        </a:p>
      </dgm:t>
    </dgm:pt>
    <dgm:pt modelId="{51F1CC25-61B6-4DEA-BCA4-6C6F148188E9}" type="parTrans" cxnId="{752DD98E-D2AD-47F9-8385-665980E7DA91}">
      <dgm:prSet/>
      <dgm:spPr/>
      <dgm:t>
        <a:bodyPr/>
        <a:lstStyle/>
        <a:p>
          <a:endParaRPr lang="en-US"/>
        </a:p>
      </dgm:t>
    </dgm:pt>
    <dgm:pt modelId="{AC78BD83-3D59-46E3-AC52-94EB354EF2AC}" type="sibTrans" cxnId="{752DD98E-D2AD-47F9-8385-665980E7DA91}">
      <dgm:prSet/>
      <dgm:spPr/>
      <dgm:t>
        <a:bodyPr/>
        <a:lstStyle/>
        <a:p>
          <a:endParaRPr lang="en-US"/>
        </a:p>
      </dgm:t>
    </dgm:pt>
    <dgm:pt modelId="{B88D5C2E-8ABD-4235-AF53-25EFD27D6A39}">
      <dgm:prSet custT="1"/>
      <dgm:spPr/>
      <dgm:t>
        <a:bodyPr/>
        <a:lstStyle/>
        <a:p>
          <a:pPr>
            <a:buNone/>
          </a:pPr>
          <a:r>
            <a:rPr lang="en-US" sz="2000">
              <a:latin typeface="Calibri" panose="020F0502020204030204" pitchFamily="34" charset="0"/>
              <a:cs typeface="Calibri" panose="020F0502020204030204" pitchFamily="34" charset="0"/>
            </a:rPr>
            <a:t>	360.581.5611</a:t>
          </a:r>
        </a:p>
      </dgm:t>
    </dgm:pt>
    <dgm:pt modelId="{35AB0CB3-8031-4163-8024-B2435BDA1980}" type="parTrans" cxnId="{B7E15A97-C25F-452C-ACAB-FE15BF7F4DE7}">
      <dgm:prSet/>
      <dgm:spPr/>
      <dgm:t>
        <a:bodyPr/>
        <a:lstStyle/>
        <a:p>
          <a:endParaRPr lang="en-US"/>
        </a:p>
      </dgm:t>
    </dgm:pt>
    <dgm:pt modelId="{7FF26C66-3EC3-4767-8AC8-4B2BE776B50B}" type="sibTrans" cxnId="{B7E15A97-C25F-452C-ACAB-FE15BF7F4DE7}">
      <dgm:prSet/>
      <dgm:spPr/>
      <dgm:t>
        <a:bodyPr/>
        <a:lstStyle/>
        <a:p>
          <a:endParaRPr lang="en-US"/>
        </a:p>
      </dgm:t>
    </dgm:pt>
    <dgm:pt modelId="{B5958F43-A0A0-487A-A1F1-E6629B37DAE4}">
      <dgm:prSet custT="1"/>
      <dgm:spPr/>
      <dgm:t>
        <a:bodyPr/>
        <a:lstStyle/>
        <a:p>
          <a:pPr>
            <a:buNone/>
          </a:pPr>
          <a:r>
            <a:rPr lang="en-US" sz="2000">
              <a:latin typeface="Calibri" panose="020F0502020204030204" pitchFamily="34" charset="0"/>
              <a:cs typeface="Calibri" panose="020F0502020204030204" pitchFamily="34" charset="0"/>
              <a:hlinkClick xmlns:r="http://schemas.openxmlformats.org/officeDocument/2006/relationships" r:id="rId1"/>
            </a:rPr>
            <a:t>Lorna.Wargo@dfw.wa.gov</a:t>
          </a:r>
          <a:r>
            <a:rPr lang="en-US" sz="2000">
              <a:latin typeface="Calibri" panose="020F0502020204030204" pitchFamily="34" charset="0"/>
              <a:cs typeface="Calibri" panose="020F0502020204030204" pitchFamily="34" charset="0"/>
            </a:rPr>
            <a:t>  </a:t>
          </a:r>
        </a:p>
      </dgm:t>
    </dgm:pt>
    <dgm:pt modelId="{F3A15D74-0412-4AC8-B9F0-2D587D139F6B}" type="sibTrans" cxnId="{7A14E596-0896-4ED3-BC07-51EE2E62975E}">
      <dgm:prSet/>
      <dgm:spPr/>
      <dgm:t>
        <a:bodyPr/>
        <a:lstStyle/>
        <a:p>
          <a:endParaRPr lang="en-US"/>
        </a:p>
      </dgm:t>
    </dgm:pt>
    <dgm:pt modelId="{45FE227D-AA79-4A4D-B916-18CC3FEC43F4}" type="parTrans" cxnId="{7A14E596-0896-4ED3-BC07-51EE2E62975E}">
      <dgm:prSet/>
      <dgm:spPr/>
      <dgm:t>
        <a:bodyPr/>
        <a:lstStyle/>
        <a:p>
          <a:endParaRPr lang="en-US"/>
        </a:p>
      </dgm:t>
    </dgm:pt>
    <dgm:pt modelId="{F639A90B-6F4B-4673-9CB0-042A4F709407}">
      <dgm:prSet custT="1"/>
      <dgm:spPr/>
      <dgm:t>
        <a:bodyPr/>
        <a:lstStyle/>
        <a:p>
          <a:pPr>
            <a:buNone/>
          </a:pPr>
          <a:r>
            <a:rPr lang="en-US" sz="2000">
              <a:latin typeface="Calibri" panose="020F0502020204030204" pitchFamily="34" charset="0"/>
              <a:cs typeface="Calibri" panose="020F0502020204030204" pitchFamily="34" charset="0"/>
              <a:hlinkClick xmlns:r="http://schemas.openxmlformats.org/officeDocument/2006/relationships" r:id="rId2"/>
            </a:rPr>
            <a:t>https://wdfw.wa.gov/fishing/regulations/halibut</a:t>
          </a:r>
          <a:endParaRPr lang="en-US" sz="2000">
            <a:latin typeface="Calibri" panose="020F0502020204030204" pitchFamily="34" charset="0"/>
            <a:cs typeface="Calibri" panose="020F0502020204030204" pitchFamily="34" charset="0"/>
          </a:endParaRPr>
        </a:p>
      </dgm:t>
    </dgm:pt>
    <dgm:pt modelId="{C49F42BB-9B44-4981-9D80-43EA6B9A6424}" type="parTrans" cxnId="{1D516EE4-8AA5-477B-82F9-5D974E9D2DB8}">
      <dgm:prSet/>
      <dgm:spPr/>
      <dgm:t>
        <a:bodyPr/>
        <a:lstStyle/>
        <a:p>
          <a:endParaRPr lang="en-US"/>
        </a:p>
      </dgm:t>
    </dgm:pt>
    <dgm:pt modelId="{0F0E3819-ED63-4355-9B04-F6FC007DB139}" type="sibTrans" cxnId="{1D516EE4-8AA5-477B-82F9-5D974E9D2DB8}">
      <dgm:prSet/>
      <dgm:spPr/>
      <dgm:t>
        <a:bodyPr/>
        <a:lstStyle/>
        <a:p>
          <a:endParaRPr lang="en-US"/>
        </a:p>
      </dgm:t>
    </dgm:pt>
    <dgm:pt modelId="{0B6C0BA8-B5BA-4817-A80F-9AADA42A8E25}">
      <dgm:prSet custT="1"/>
      <dgm:spPr/>
      <dgm:t>
        <a:bodyPr/>
        <a:lstStyle/>
        <a:p>
          <a:pPr>
            <a:buNone/>
          </a:pPr>
          <a:endParaRPr lang="en-US" sz="2000">
            <a:latin typeface="Calibri" panose="020F0502020204030204" pitchFamily="34" charset="0"/>
            <a:cs typeface="Calibri" panose="020F0502020204030204" pitchFamily="34" charset="0"/>
          </a:endParaRPr>
        </a:p>
      </dgm:t>
    </dgm:pt>
    <dgm:pt modelId="{39003B71-08EC-4363-8E4B-1F2E15126166}" type="parTrans" cxnId="{D9EE51B7-2F4A-4DFF-A56D-73229C4D21E8}">
      <dgm:prSet/>
      <dgm:spPr/>
      <dgm:t>
        <a:bodyPr/>
        <a:lstStyle/>
        <a:p>
          <a:endParaRPr lang="en-US"/>
        </a:p>
      </dgm:t>
    </dgm:pt>
    <dgm:pt modelId="{99E3296E-2D84-48F6-B168-079C6718418D}" type="sibTrans" cxnId="{D9EE51B7-2F4A-4DFF-A56D-73229C4D21E8}">
      <dgm:prSet/>
      <dgm:spPr/>
      <dgm:t>
        <a:bodyPr/>
        <a:lstStyle/>
        <a:p>
          <a:endParaRPr lang="en-US"/>
        </a:p>
      </dgm:t>
    </dgm:pt>
    <dgm:pt modelId="{FD42E09A-8E6E-4DC2-9EF3-6F5B80425EEC}">
      <dgm:prSet custT="1"/>
      <dgm:spPr/>
      <dgm:t>
        <a:bodyPr/>
        <a:lstStyle/>
        <a:p>
          <a:r>
            <a:rPr lang="en-US" sz="2000">
              <a:latin typeface="Calibri" panose="020F0502020204030204" pitchFamily="34" charset="0"/>
              <a:cs typeface="Calibri" panose="020F0502020204030204" pitchFamily="34" charset="0"/>
            </a:rPr>
            <a:t>Lorna Wargo</a:t>
          </a:r>
        </a:p>
      </dgm:t>
    </dgm:pt>
    <dgm:pt modelId="{2754C609-6F8F-4544-8D1E-B368B5C21003}" type="sibTrans" cxnId="{6EF617A9-294A-42BB-A303-532BF9D2A27F}">
      <dgm:prSet/>
      <dgm:spPr/>
      <dgm:t>
        <a:bodyPr/>
        <a:lstStyle/>
        <a:p>
          <a:endParaRPr lang="en-US"/>
        </a:p>
      </dgm:t>
    </dgm:pt>
    <dgm:pt modelId="{6CC0DC1F-7360-4468-9195-6827E608DDC9}" type="parTrans" cxnId="{6EF617A9-294A-42BB-A303-532BF9D2A27F}">
      <dgm:prSet/>
      <dgm:spPr/>
      <dgm:t>
        <a:bodyPr/>
        <a:lstStyle/>
        <a:p>
          <a:endParaRPr lang="en-US"/>
        </a:p>
      </dgm:t>
    </dgm:pt>
    <dgm:pt modelId="{48458DBE-7CC8-4088-960E-0A30E1956585}">
      <dgm:prSet custT="1"/>
      <dgm:spPr/>
      <dgm:t>
        <a:bodyPr/>
        <a:lstStyle/>
        <a:p>
          <a:pPr>
            <a:buNone/>
          </a:pPr>
          <a:r>
            <a:rPr lang="en-US" sz="2400" b="0">
              <a:latin typeface="Calibri" panose="020F0502020204030204" pitchFamily="34" charset="0"/>
              <a:cs typeface="Calibri" panose="020F0502020204030204" pitchFamily="34" charset="0"/>
              <a:hlinkClick xmlns:r="http://schemas.openxmlformats.org/officeDocument/2006/relationships" r:id="rId3"/>
            </a:rPr>
            <a:t>https://iphc.int/data/landings-2022</a:t>
          </a:r>
          <a:endParaRPr lang="en-US" sz="2400" b="0">
            <a:latin typeface="Calibri" panose="020F0502020204030204" pitchFamily="34" charset="0"/>
            <a:cs typeface="Calibri" panose="020F0502020204030204" pitchFamily="34" charset="0"/>
          </a:endParaRPr>
        </a:p>
      </dgm:t>
    </dgm:pt>
    <dgm:pt modelId="{1E2FF220-2362-4EDE-822F-71C28E8A49E7}" type="parTrans" cxnId="{3841809C-9590-4E08-84D2-D42AD88DB231}">
      <dgm:prSet/>
      <dgm:spPr/>
    </dgm:pt>
    <dgm:pt modelId="{CC6ABD67-112B-478B-9E8B-82BFE41827F6}" type="sibTrans" cxnId="{3841809C-9590-4E08-84D2-D42AD88DB231}">
      <dgm:prSet/>
      <dgm:spPr/>
    </dgm:pt>
    <dgm:pt modelId="{54CEA960-B68D-44BA-9150-CB19725CB555}" type="pres">
      <dgm:prSet presAssocID="{8705FE93-6F68-48AF-A814-7E0AD028A45A}" presName="Name0" presStyleCnt="0">
        <dgm:presLayoutVars>
          <dgm:dir/>
          <dgm:animLvl val="lvl"/>
          <dgm:resizeHandles val="exact"/>
        </dgm:presLayoutVars>
      </dgm:prSet>
      <dgm:spPr/>
    </dgm:pt>
    <dgm:pt modelId="{80F292A6-4BEF-46D3-B2CA-99F7B333F2AA}" type="pres">
      <dgm:prSet presAssocID="{62402EA8-A3BA-4521-92CA-72668193B2B7}" presName="linNode" presStyleCnt="0"/>
      <dgm:spPr/>
    </dgm:pt>
    <dgm:pt modelId="{2F2C840F-F277-4B8B-8993-929B0C454117}" type="pres">
      <dgm:prSet presAssocID="{62402EA8-A3BA-4521-92CA-72668193B2B7}" presName="parentText" presStyleLbl="node1" presStyleIdx="0" presStyleCnt="2" custScaleX="49573" custScaleY="77966" custLinFactNeighborX="-9720" custLinFactNeighborY="241">
        <dgm:presLayoutVars>
          <dgm:chMax val="1"/>
          <dgm:bulletEnabled val="1"/>
        </dgm:presLayoutVars>
      </dgm:prSet>
      <dgm:spPr/>
    </dgm:pt>
    <dgm:pt modelId="{1DD98692-8291-4D29-9088-7761EE10A5F6}" type="pres">
      <dgm:prSet presAssocID="{62402EA8-A3BA-4521-92CA-72668193B2B7}" presName="descendantText" presStyleLbl="alignAccFollowNode1" presStyleIdx="0" presStyleCnt="2" custScaleX="140332" custLinFactNeighborX="44826" custLinFactNeighborY="-2600">
        <dgm:presLayoutVars>
          <dgm:bulletEnabled val="1"/>
        </dgm:presLayoutVars>
      </dgm:prSet>
      <dgm:spPr/>
    </dgm:pt>
    <dgm:pt modelId="{DD04522F-3D3F-423A-B0F4-2C2199ADD19B}" type="pres">
      <dgm:prSet presAssocID="{8813A9F2-7122-4831-A448-FB4E3BC58589}" presName="sp" presStyleCnt="0"/>
      <dgm:spPr/>
    </dgm:pt>
    <dgm:pt modelId="{6A435DAE-C954-4DBE-9298-FB4F1EC135F7}" type="pres">
      <dgm:prSet presAssocID="{67981609-8B1C-4693-8BFC-CD3A6E1096ED}" presName="linNode" presStyleCnt="0"/>
      <dgm:spPr/>
    </dgm:pt>
    <dgm:pt modelId="{CBDE1BA1-CB04-4FE8-88CF-1093B9C07325}" type="pres">
      <dgm:prSet presAssocID="{67981609-8B1C-4693-8BFC-CD3A6E1096ED}" presName="parentText" presStyleLbl="node1" presStyleIdx="1" presStyleCnt="2" custScaleX="79163" custScaleY="84806">
        <dgm:presLayoutVars>
          <dgm:chMax val="1"/>
          <dgm:bulletEnabled val="1"/>
        </dgm:presLayoutVars>
      </dgm:prSet>
      <dgm:spPr/>
    </dgm:pt>
    <dgm:pt modelId="{78BB747A-0042-4381-B747-D8AC542B1570}" type="pres">
      <dgm:prSet presAssocID="{67981609-8B1C-4693-8BFC-CD3A6E1096ED}" presName="descendantText" presStyleLbl="alignAccFollowNode1" presStyleIdx="1" presStyleCnt="2" custScaleX="208082">
        <dgm:presLayoutVars>
          <dgm:bulletEnabled val="1"/>
        </dgm:presLayoutVars>
      </dgm:prSet>
      <dgm:spPr/>
    </dgm:pt>
  </dgm:ptLst>
  <dgm:cxnLst>
    <dgm:cxn modelId="{BF4BDC0B-35CC-40FF-A126-287EF8883AF0}" type="presOf" srcId="{0B6C0BA8-B5BA-4817-A80F-9AADA42A8E25}" destId="{78BB747A-0042-4381-B747-D8AC542B1570}" srcOrd="0" destOrd="2" presId="urn:microsoft.com/office/officeart/2005/8/layout/vList5"/>
    <dgm:cxn modelId="{93CD3E26-B320-4BA6-870A-01685650D425}" type="presOf" srcId="{C7134875-5FF4-46CB-8E7C-C84087C86A01}" destId="{1DD98692-8291-4D29-9088-7761EE10A5F6}" srcOrd="0" destOrd="0" presId="urn:microsoft.com/office/officeart/2005/8/layout/vList5"/>
    <dgm:cxn modelId="{A1B46728-5508-4F88-B548-E28922B04665}" type="presOf" srcId="{67981609-8B1C-4693-8BFC-CD3A6E1096ED}" destId="{CBDE1BA1-CB04-4FE8-88CF-1093B9C07325}" srcOrd="0" destOrd="0" presId="urn:microsoft.com/office/officeart/2005/8/layout/vList5"/>
    <dgm:cxn modelId="{61EBF636-353C-43E4-9603-682DFFC4C26A}" type="presOf" srcId="{B88D5C2E-8ABD-4235-AF53-25EFD27D6A39}" destId="{78BB747A-0042-4381-B747-D8AC542B1570}" srcOrd="0" destOrd="4" presId="urn:microsoft.com/office/officeart/2005/8/layout/vList5"/>
    <dgm:cxn modelId="{38A39C53-11CB-415B-A70F-C8781AE231BC}" type="presOf" srcId="{EDB9526A-4624-43FE-BF27-46F814FD1016}" destId="{78BB747A-0042-4381-B747-D8AC542B1570}" srcOrd="0" destOrd="0" presId="urn:microsoft.com/office/officeart/2005/8/layout/vList5"/>
    <dgm:cxn modelId="{87DDE687-5CB0-4D0F-B46F-62E47953DC71}" type="presOf" srcId="{F639A90B-6F4B-4673-9CB0-042A4F709407}" destId="{78BB747A-0042-4381-B747-D8AC542B1570}" srcOrd="0" destOrd="1" presId="urn:microsoft.com/office/officeart/2005/8/layout/vList5"/>
    <dgm:cxn modelId="{7D0DEB88-B958-47A0-BDCF-73F2AAB4E19D}" type="presOf" srcId="{B5958F43-A0A0-487A-A1F1-E6629B37DAE4}" destId="{78BB747A-0042-4381-B747-D8AC542B1570}" srcOrd="0" destOrd="5" presId="urn:microsoft.com/office/officeart/2005/8/layout/vList5"/>
    <dgm:cxn modelId="{752DD98E-D2AD-47F9-8385-665980E7DA91}" srcId="{67981609-8B1C-4693-8BFC-CD3A6E1096ED}" destId="{EDB9526A-4624-43FE-BF27-46F814FD1016}" srcOrd="0" destOrd="0" parTransId="{51F1CC25-61B6-4DEA-BCA4-6C6F148188E9}" sibTransId="{AC78BD83-3D59-46E3-AC52-94EB354EF2AC}"/>
    <dgm:cxn modelId="{9FBDCD8F-B70B-4464-BF76-916EF15C3304}" type="presOf" srcId="{8705FE93-6F68-48AF-A814-7E0AD028A45A}" destId="{54CEA960-B68D-44BA-9150-CB19725CB555}" srcOrd="0" destOrd="0" presId="urn:microsoft.com/office/officeart/2005/8/layout/vList5"/>
    <dgm:cxn modelId="{7A14E596-0896-4ED3-BC07-51EE2E62975E}" srcId="{B88D5C2E-8ABD-4235-AF53-25EFD27D6A39}" destId="{B5958F43-A0A0-487A-A1F1-E6629B37DAE4}" srcOrd="0" destOrd="0" parTransId="{45FE227D-AA79-4A4D-B916-18CC3FEC43F4}" sibTransId="{F3A15D74-0412-4AC8-B9F0-2D587D139F6B}"/>
    <dgm:cxn modelId="{B7E15A97-C25F-452C-ACAB-FE15BF7F4DE7}" srcId="{FD42E09A-8E6E-4DC2-9EF3-6F5B80425EEC}" destId="{B88D5C2E-8ABD-4235-AF53-25EFD27D6A39}" srcOrd="0" destOrd="0" parTransId="{35AB0CB3-8031-4163-8024-B2435BDA1980}" sibTransId="{7FF26C66-3EC3-4767-8AC8-4B2BE776B50B}"/>
    <dgm:cxn modelId="{3841809C-9590-4E08-84D2-D42AD88DB231}" srcId="{C7134875-5FF4-46CB-8E7C-C84087C86A01}" destId="{48458DBE-7CC8-4088-960E-0A30E1956585}" srcOrd="0" destOrd="0" parTransId="{1E2FF220-2362-4EDE-822F-71C28E8A49E7}" sibTransId="{CC6ABD67-112B-478B-9E8B-82BFE41827F6}"/>
    <dgm:cxn modelId="{6EF617A9-294A-42BB-A303-532BF9D2A27F}" srcId="{67981609-8B1C-4693-8BFC-CD3A6E1096ED}" destId="{FD42E09A-8E6E-4DC2-9EF3-6F5B80425EEC}" srcOrd="1" destOrd="0" parTransId="{6CC0DC1F-7360-4468-9195-6827E608DDC9}" sibTransId="{2754C609-6F8F-4544-8D1E-B368B5C21003}"/>
    <dgm:cxn modelId="{D9EE51B7-2F4A-4DFF-A56D-73229C4D21E8}" srcId="{EDB9526A-4624-43FE-BF27-46F814FD1016}" destId="{0B6C0BA8-B5BA-4817-A80F-9AADA42A8E25}" srcOrd="1" destOrd="0" parTransId="{39003B71-08EC-4363-8E4B-1F2E15126166}" sibTransId="{99E3296E-2D84-48F6-B168-079C6718418D}"/>
    <dgm:cxn modelId="{E52196C3-DAF7-4C7F-850C-EC907DD8C71E}" srcId="{62402EA8-A3BA-4521-92CA-72668193B2B7}" destId="{C7134875-5FF4-46CB-8E7C-C84087C86A01}" srcOrd="0" destOrd="0" parTransId="{571E7E93-A938-4944-BB41-D2A99E8DFA5F}" sibTransId="{67FC2325-5151-4487-B378-EC7243F151EC}"/>
    <dgm:cxn modelId="{794508CC-191E-4410-B028-D2AAEA76E0CB}" type="presOf" srcId="{62402EA8-A3BA-4521-92CA-72668193B2B7}" destId="{2F2C840F-F277-4B8B-8993-929B0C454117}" srcOrd="0" destOrd="0" presId="urn:microsoft.com/office/officeart/2005/8/layout/vList5"/>
    <dgm:cxn modelId="{E4F068D9-0096-49C1-8F80-81EE4A4C5BEA}" type="presOf" srcId="{FD42E09A-8E6E-4DC2-9EF3-6F5B80425EEC}" destId="{78BB747A-0042-4381-B747-D8AC542B1570}" srcOrd="0" destOrd="3" presId="urn:microsoft.com/office/officeart/2005/8/layout/vList5"/>
    <dgm:cxn modelId="{06EFF2DD-7E0F-460A-AC9B-C6E33B7FCDEC}" srcId="{8705FE93-6F68-48AF-A814-7E0AD028A45A}" destId="{67981609-8B1C-4693-8BFC-CD3A6E1096ED}" srcOrd="1" destOrd="0" parTransId="{DBB607A9-B7CA-4D46-ACA8-38AE9684AF2D}" sibTransId="{D6E69FAD-7674-4DFE-A41A-1417CBE4ED86}"/>
    <dgm:cxn modelId="{1D516EE4-8AA5-477B-82F9-5D974E9D2DB8}" srcId="{EDB9526A-4624-43FE-BF27-46F814FD1016}" destId="{F639A90B-6F4B-4673-9CB0-042A4F709407}" srcOrd="0" destOrd="0" parTransId="{C49F42BB-9B44-4981-9D80-43EA6B9A6424}" sibTransId="{0F0E3819-ED63-4355-9B04-F6FC007DB139}"/>
    <dgm:cxn modelId="{58FD89E4-F45D-46F8-A2F1-6F06CDAA6DE8}" srcId="{8705FE93-6F68-48AF-A814-7E0AD028A45A}" destId="{62402EA8-A3BA-4521-92CA-72668193B2B7}" srcOrd="0" destOrd="0" parTransId="{D8F6FDB6-EE3E-4C71-8336-CBE9DEBB4901}" sibTransId="{8813A9F2-7122-4831-A448-FB4E3BC58589}"/>
    <dgm:cxn modelId="{C27E52E6-9546-4961-9ABB-B63BB0ABBAA2}" type="presOf" srcId="{48458DBE-7CC8-4088-960E-0A30E1956585}" destId="{1DD98692-8291-4D29-9088-7761EE10A5F6}" srcOrd="0" destOrd="1" presId="urn:microsoft.com/office/officeart/2005/8/layout/vList5"/>
    <dgm:cxn modelId="{0F1B283B-F955-4038-AA69-C87A1FA958CE}" type="presParOf" srcId="{54CEA960-B68D-44BA-9150-CB19725CB555}" destId="{80F292A6-4BEF-46D3-B2CA-99F7B333F2AA}" srcOrd="0" destOrd="0" presId="urn:microsoft.com/office/officeart/2005/8/layout/vList5"/>
    <dgm:cxn modelId="{8EEA0F7B-15A1-412E-B99C-1E3723080EC7}" type="presParOf" srcId="{80F292A6-4BEF-46D3-B2CA-99F7B333F2AA}" destId="{2F2C840F-F277-4B8B-8993-929B0C454117}" srcOrd="0" destOrd="0" presId="urn:microsoft.com/office/officeart/2005/8/layout/vList5"/>
    <dgm:cxn modelId="{31F92A22-D2DB-44FE-B3C9-DA261FB6797E}" type="presParOf" srcId="{80F292A6-4BEF-46D3-B2CA-99F7B333F2AA}" destId="{1DD98692-8291-4D29-9088-7761EE10A5F6}" srcOrd="1" destOrd="0" presId="urn:microsoft.com/office/officeart/2005/8/layout/vList5"/>
    <dgm:cxn modelId="{07540B7D-72F0-4C07-9542-EF3D19CEC263}" type="presParOf" srcId="{54CEA960-B68D-44BA-9150-CB19725CB555}" destId="{DD04522F-3D3F-423A-B0F4-2C2199ADD19B}" srcOrd="1" destOrd="0" presId="urn:microsoft.com/office/officeart/2005/8/layout/vList5"/>
    <dgm:cxn modelId="{4C99DEA7-781F-46A1-A79D-BE4171C28287}" type="presParOf" srcId="{54CEA960-B68D-44BA-9150-CB19725CB555}" destId="{6A435DAE-C954-4DBE-9298-FB4F1EC135F7}" srcOrd="2" destOrd="0" presId="urn:microsoft.com/office/officeart/2005/8/layout/vList5"/>
    <dgm:cxn modelId="{0F458E4A-9E23-40D5-9DC7-CD6A4175C572}" type="presParOf" srcId="{6A435DAE-C954-4DBE-9298-FB4F1EC135F7}" destId="{CBDE1BA1-CB04-4FE8-88CF-1093B9C07325}" srcOrd="0" destOrd="0" presId="urn:microsoft.com/office/officeart/2005/8/layout/vList5"/>
    <dgm:cxn modelId="{1D99BA32-FBF3-4E12-AD1B-AB83C0AE4407}" type="presParOf" srcId="{6A435DAE-C954-4DBE-9298-FB4F1EC135F7}" destId="{78BB747A-0042-4381-B747-D8AC542B157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98692-8291-4D29-9088-7761EE10A5F6}">
      <dsp:nvSpPr>
        <dsp:cNvPr id="0" name=""/>
        <dsp:cNvSpPr/>
      </dsp:nvSpPr>
      <dsp:spPr>
        <a:xfrm rot="5400000">
          <a:off x="3407236" y="-2092498"/>
          <a:ext cx="2425064" cy="6610062"/>
        </a:xfrm>
        <a:prstGeom prst="round2SameRect">
          <a:avLst/>
        </a:prstGeom>
        <a:solidFill>
          <a:schemeClr val="accent2">
            <a:tint val="40000"/>
            <a:alpha val="90000"/>
            <a:hueOff val="0"/>
            <a:satOff val="0"/>
            <a:lumOff val="0"/>
            <a:alphaOff val="0"/>
          </a:schemeClr>
        </a:solidFill>
        <a:ln w="1397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b="0" kern="1200">
              <a:latin typeface="Calibri" panose="020F0502020204030204" pitchFamily="34" charset="0"/>
              <a:cs typeface="Calibri" panose="020F0502020204030204" pitchFamily="34" charset="0"/>
            </a:rPr>
            <a:t>Landing updates</a:t>
          </a:r>
        </a:p>
        <a:p>
          <a:pPr marL="457200" lvl="2" indent="-228600" algn="l" defTabSz="1066800">
            <a:lnSpc>
              <a:spcPct val="90000"/>
            </a:lnSpc>
            <a:spcBef>
              <a:spcPct val="0"/>
            </a:spcBef>
            <a:spcAft>
              <a:spcPct val="15000"/>
            </a:spcAft>
            <a:buNone/>
          </a:pPr>
          <a:r>
            <a:rPr lang="en-US" sz="2400" b="0" kern="1200">
              <a:latin typeface="Calibri" panose="020F0502020204030204" pitchFamily="34" charset="0"/>
              <a:cs typeface="Calibri" panose="020F0502020204030204" pitchFamily="34" charset="0"/>
              <a:hlinkClick xmlns:r="http://schemas.openxmlformats.org/officeDocument/2006/relationships" r:id="rId1"/>
            </a:rPr>
            <a:t>https://iphc.int/data/landings-2022</a:t>
          </a:r>
          <a:endParaRPr lang="en-US" sz="2400" b="0" kern="1200">
            <a:latin typeface="Calibri" panose="020F0502020204030204" pitchFamily="34" charset="0"/>
            <a:cs typeface="Calibri" panose="020F0502020204030204" pitchFamily="34" charset="0"/>
          </a:endParaRPr>
        </a:p>
      </dsp:txBody>
      <dsp:txXfrm rot="-5400000">
        <a:off x="1314737" y="118383"/>
        <a:ext cx="6491680" cy="2188300"/>
      </dsp:txXfrm>
    </dsp:sp>
    <dsp:sp modelId="{2F2C840F-F277-4B8B-8993-929B0C454117}">
      <dsp:nvSpPr>
        <dsp:cNvPr id="0" name=""/>
        <dsp:cNvSpPr/>
      </dsp:nvSpPr>
      <dsp:spPr>
        <a:xfrm>
          <a:off x="0" y="38309"/>
          <a:ext cx="1313459" cy="2363407"/>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a:solidFill>
                <a:schemeClr val="tx1"/>
              </a:solidFill>
              <a:latin typeface="Calibri" panose="020F0502020204030204" pitchFamily="34" charset="0"/>
              <a:cs typeface="Calibri" panose="020F0502020204030204" pitchFamily="34" charset="0"/>
            </a:rPr>
            <a:t>IPHC</a:t>
          </a:r>
        </a:p>
      </dsp:txBody>
      <dsp:txXfrm>
        <a:off x="64118" y="102427"/>
        <a:ext cx="1185223" cy="2235171"/>
      </dsp:txXfrm>
    </dsp:sp>
    <dsp:sp modelId="{78BB747A-0042-4381-B747-D8AC542B1570}">
      <dsp:nvSpPr>
        <dsp:cNvPr id="0" name=""/>
        <dsp:cNvSpPr/>
      </dsp:nvSpPr>
      <dsp:spPr>
        <a:xfrm rot="5400000">
          <a:off x="3446152" y="600237"/>
          <a:ext cx="2425064" cy="6523888"/>
        </a:xfrm>
        <a:prstGeom prst="round2SameRect">
          <a:avLst/>
        </a:prstGeom>
        <a:solidFill>
          <a:schemeClr val="accent2">
            <a:tint val="40000"/>
            <a:alpha val="90000"/>
            <a:hueOff val="-7408615"/>
            <a:satOff val="1581"/>
            <a:lumOff val="-519"/>
            <a:alphaOff val="0"/>
          </a:schemeClr>
        </a:solidFill>
        <a:ln w="13970" cap="flat" cmpd="sng" algn="ctr">
          <a:solidFill>
            <a:schemeClr val="accent2">
              <a:tint val="40000"/>
              <a:alpha val="90000"/>
              <a:hueOff val="-7408615"/>
              <a:satOff val="1581"/>
              <a:lumOff val="-5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a:latin typeface="Calibri" panose="020F0502020204030204" pitchFamily="34" charset="0"/>
              <a:cs typeface="Calibri" panose="020F0502020204030204" pitchFamily="34" charset="0"/>
            </a:rPr>
            <a:t>Halibut and Bottomfish Regulations/Landing updates</a:t>
          </a:r>
        </a:p>
        <a:p>
          <a:pPr marL="457200" lvl="2" indent="-228600" algn="l" defTabSz="889000">
            <a:lnSpc>
              <a:spcPct val="90000"/>
            </a:lnSpc>
            <a:spcBef>
              <a:spcPct val="0"/>
            </a:spcBef>
            <a:spcAft>
              <a:spcPct val="15000"/>
            </a:spcAft>
            <a:buNone/>
          </a:pPr>
          <a:r>
            <a:rPr lang="en-US" sz="2000" kern="1200">
              <a:latin typeface="Calibri" panose="020F0502020204030204" pitchFamily="34" charset="0"/>
              <a:cs typeface="Calibri" panose="020F0502020204030204" pitchFamily="34" charset="0"/>
              <a:hlinkClick xmlns:r="http://schemas.openxmlformats.org/officeDocument/2006/relationships" r:id="rId2"/>
            </a:rPr>
            <a:t>https://wdfw.wa.gov/fishing/regulations/halibut</a:t>
          </a:r>
          <a:endParaRPr lang="en-US" sz="2000" kern="1200">
            <a:latin typeface="Calibri" panose="020F0502020204030204" pitchFamily="34" charset="0"/>
            <a:cs typeface="Calibri" panose="020F0502020204030204" pitchFamily="34" charset="0"/>
          </a:endParaRPr>
        </a:p>
        <a:p>
          <a:pPr marL="457200" lvl="2" indent="-228600" algn="l" defTabSz="889000">
            <a:lnSpc>
              <a:spcPct val="90000"/>
            </a:lnSpc>
            <a:spcBef>
              <a:spcPct val="0"/>
            </a:spcBef>
            <a:spcAft>
              <a:spcPct val="15000"/>
            </a:spcAft>
            <a:buNone/>
          </a:pPr>
          <a:endParaRPr lang="en-US" sz="2000" kern="1200">
            <a:latin typeface="Calibri" panose="020F0502020204030204" pitchFamily="34" charset="0"/>
            <a:cs typeface="Calibri" panose="020F0502020204030204" pitchFamily="34" charset="0"/>
          </a:endParaRPr>
        </a:p>
        <a:p>
          <a:pPr marL="228600" lvl="1" indent="-228600" algn="l" defTabSz="889000">
            <a:lnSpc>
              <a:spcPct val="90000"/>
            </a:lnSpc>
            <a:spcBef>
              <a:spcPct val="0"/>
            </a:spcBef>
            <a:spcAft>
              <a:spcPct val="15000"/>
            </a:spcAft>
            <a:buChar char="•"/>
          </a:pPr>
          <a:r>
            <a:rPr lang="en-US" sz="2000" kern="1200">
              <a:latin typeface="Calibri" panose="020F0502020204030204" pitchFamily="34" charset="0"/>
              <a:cs typeface="Calibri" panose="020F0502020204030204" pitchFamily="34" charset="0"/>
            </a:rPr>
            <a:t>Lorna Wargo</a:t>
          </a:r>
        </a:p>
        <a:p>
          <a:pPr marL="457200" lvl="2" indent="-228600" algn="l" defTabSz="889000">
            <a:lnSpc>
              <a:spcPct val="90000"/>
            </a:lnSpc>
            <a:spcBef>
              <a:spcPct val="0"/>
            </a:spcBef>
            <a:spcAft>
              <a:spcPct val="15000"/>
            </a:spcAft>
            <a:buNone/>
          </a:pPr>
          <a:r>
            <a:rPr lang="en-US" sz="2000" kern="1200">
              <a:latin typeface="Calibri" panose="020F0502020204030204" pitchFamily="34" charset="0"/>
              <a:cs typeface="Calibri" panose="020F0502020204030204" pitchFamily="34" charset="0"/>
            </a:rPr>
            <a:t>	360.581.5611</a:t>
          </a:r>
        </a:p>
        <a:p>
          <a:pPr marL="685800" lvl="3" indent="-228600" algn="l" defTabSz="889000">
            <a:lnSpc>
              <a:spcPct val="90000"/>
            </a:lnSpc>
            <a:spcBef>
              <a:spcPct val="0"/>
            </a:spcBef>
            <a:spcAft>
              <a:spcPct val="15000"/>
            </a:spcAft>
            <a:buNone/>
          </a:pPr>
          <a:r>
            <a:rPr lang="en-US" sz="2000" kern="1200">
              <a:latin typeface="Calibri" panose="020F0502020204030204" pitchFamily="34" charset="0"/>
              <a:cs typeface="Calibri" panose="020F0502020204030204" pitchFamily="34" charset="0"/>
              <a:hlinkClick xmlns:r="http://schemas.openxmlformats.org/officeDocument/2006/relationships" r:id="rId3"/>
            </a:rPr>
            <a:t>Lorna.Wargo@dfw.wa.gov</a:t>
          </a:r>
          <a:r>
            <a:rPr lang="en-US" sz="2000" kern="1200">
              <a:latin typeface="Calibri" panose="020F0502020204030204" pitchFamily="34" charset="0"/>
              <a:cs typeface="Calibri" panose="020F0502020204030204" pitchFamily="34" charset="0"/>
            </a:rPr>
            <a:t>  </a:t>
          </a:r>
        </a:p>
      </dsp:txBody>
      <dsp:txXfrm rot="-5400000">
        <a:off x="1396740" y="2768031"/>
        <a:ext cx="6405506" cy="2188300"/>
      </dsp:txXfrm>
    </dsp:sp>
    <dsp:sp modelId="{CBDE1BA1-CB04-4FE8-88CF-1093B9C07325}">
      <dsp:nvSpPr>
        <dsp:cNvPr id="0" name=""/>
        <dsp:cNvSpPr/>
      </dsp:nvSpPr>
      <dsp:spPr>
        <a:xfrm>
          <a:off x="639" y="2576806"/>
          <a:ext cx="1396100" cy="2570750"/>
        </a:xfrm>
        <a:prstGeom prst="roundRect">
          <a:avLst/>
        </a:prstGeom>
        <a:solidFill>
          <a:schemeClr val="accent2">
            <a:hueOff val="-7424668"/>
            <a:satOff val="2422"/>
            <a:lumOff val="-2157"/>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a:solidFill>
                <a:schemeClr val="tx1"/>
              </a:solidFill>
              <a:latin typeface="Calibri" panose="020F0502020204030204" pitchFamily="34" charset="0"/>
              <a:cs typeface="Calibri" panose="020F0502020204030204" pitchFamily="34" charset="0"/>
            </a:rPr>
            <a:t>WDFW</a:t>
          </a:r>
        </a:p>
      </dsp:txBody>
      <dsp:txXfrm>
        <a:off x="68791" y="2644958"/>
        <a:ext cx="1259796" cy="243444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D436234A-722F-4193-883C-34F517E8D9A0}" type="datetimeFigureOut">
              <a:rPr lang="en-US"/>
              <a:pPr>
                <a:defRPr/>
              </a:pPr>
              <a:t>10/5/2022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70263BB0-A249-4095-AAEC-A5643706FFFD}" type="slidenum">
              <a:rPr lang="en-US"/>
              <a:pPr>
                <a:defRPr/>
              </a:pPr>
              <a:t>‹#›</a:t>
            </a:fld>
            <a:endParaRPr lang="en-US"/>
          </a:p>
        </p:txBody>
      </p:sp>
    </p:spTree>
    <p:extLst>
      <p:ext uri="{BB962C8B-B14F-4D97-AF65-F5344CB8AC3E}">
        <p14:creationId xmlns:p14="http://schemas.microsoft.com/office/powerpoint/2010/main" val="1222609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1</a:t>
            </a:fld>
            <a:endParaRPr lang="en-US"/>
          </a:p>
        </p:txBody>
      </p:sp>
    </p:spTree>
    <p:extLst>
      <p:ext uri="{BB962C8B-B14F-4D97-AF65-F5344CB8AC3E}">
        <p14:creationId xmlns:p14="http://schemas.microsoft.com/office/powerpoint/2010/main" val="3300092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a:p>
            <a:r>
              <a:rPr lang="en-US"/>
              <a:t>For Coast:  Here we are looking at the subarea quotas from 2022 and the maximum daily catch, and  the average daily catch from 2022 to get a sense of how many days the season could potentially be open.  Note, using the 2022 subarea quotas is using a “high” quota amount.  </a:t>
            </a:r>
          </a:p>
          <a:p>
            <a:endParaRPr lang="en-US"/>
          </a:p>
          <a:p>
            <a:r>
              <a:rPr lang="en-US"/>
              <a:t>For comparison and context to the single year daily catch, we also computed the average daily catch for each area using data from 2018, 2019 and 2021.  </a:t>
            </a:r>
          </a:p>
          <a:p>
            <a:endParaRPr lang="en-US"/>
          </a:p>
          <a:p>
            <a:r>
              <a:rPr lang="en-US"/>
              <a:t>Walk through table…</a:t>
            </a:r>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10</a:t>
            </a:fld>
            <a:endParaRPr lang="en-US"/>
          </a:p>
        </p:txBody>
      </p:sp>
    </p:spTree>
    <p:extLst>
      <p:ext uri="{BB962C8B-B14F-4D97-AF65-F5344CB8AC3E}">
        <p14:creationId xmlns:p14="http://schemas.microsoft.com/office/powerpoint/2010/main" val="2230251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Marine Area 3 and 4: Do they want to consider going to 3 days per week in June?  </a:t>
            </a:r>
          </a:p>
          <a:p>
            <a:endParaRPr lang="en-US"/>
          </a:p>
          <a:p>
            <a:r>
              <a:rPr lang="en-US"/>
              <a:t>We can wait to see how the fishery is progressing after June to recommend dates for August and September – need three weeks for federal rule making</a:t>
            </a:r>
          </a:p>
          <a:p>
            <a:r>
              <a:rPr lang="en-US"/>
              <a:t>Have generally been waiting until after Chinook season (August 15</a:t>
            </a:r>
            <a:r>
              <a:rPr lang="en-US" baseline="30000"/>
              <a:t>th</a:t>
            </a:r>
            <a:r>
              <a:rPr lang="en-US"/>
              <a:t>) before re-opening halibut  -  meet the week of July 11</a:t>
            </a:r>
            <a:r>
              <a:rPr lang="en-US" baseline="30000"/>
              <a:t>th</a:t>
            </a:r>
            <a:r>
              <a:rPr lang="en-US"/>
              <a:t> to set up late season (if needed).</a:t>
            </a:r>
          </a:p>
          <a:p>
            <a:endParaRPr lang="en-US"/>
          </a:p>
          <a:p>
            <a:r>
              <a:rPr lang="en-US"/>
              <a:t>MA2: going to three days per week could result in six days or 13 days depending on high/low catch scenarios</a:t>
            </a:r>
          </a:p>
          <a:p>
            <a:r>
              <a:rPr lang="en-US"/>
              <a:t>Question for MA 2: what do you want to do in June?  Identify four days?</a:t>
            </a:r>
          </a:p>
          <a:p>
            <a:endParaRPr lang="en-US"/>
          </a:p>
          <a:p>
            <a:endParaRPr lang="en-US"/>
          </a:p>
          <a:p>
            <a:endParaRPr lang="en-US"/>
          </a:p>
          <a:p>
            <a:endParaRPr lang="en-US"/>
          </a:p>
          <a:p>
            <a:endParaRPr lang="en-US"/>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11</a:t>
            </a:fld>
            <a:endParaRPr lang="en-US"/>
          </a:p>
        </p:txBody>
      </p:sp>
    </p:spTree>
    <p:extLst>
      <p:ext uri="{BB962C8B-B14F-4D97-AF65-F5344CB8AC3E}">
        <p14:creationId xmlns:p14="http://schemas.microsoft.com/office/powerpoint/2010/main" val="3353396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a:p>
            <a:r>
              <a:rPr lang="en-US"/>
              <a:t>For Puget Sound, two options that add more days per week were approved for public review: either five days per week or seven days per week.</a:t>
            </a:r>
          </a:p>
          <a:p>
            <a:endParaRPr lang="en-US"/>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12</a:t>
            </a:fld>
            <a:endParaRPr lang="en-US"/>
          </a:p>
        </p:txBody>
      </p:sp>
    </p:spTree>
    <p:extLst>
      <p:ext uri="{BB962C8B-B14F-4D97-AF65-F5344CB8AC3E}">
        <p14:creationId xmlns:p14="http://schemas.microsoft.com/office/powerpoint/2010/main" val="2890950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endParaRPr lang="en-US" b="1">
              <a:latin typeface="Calibri" panose="020F0502020204030204" pitchFamily="34" charset="0"/>
              <a:ea typeface="Calibri" panose="020F0502020204030204" pitchFamily="34" charset="0"/>
            </a:endParaRPr>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13</a:t>
            </a:fld>
            <a:endParaRPr lang="en-US"/>
          </a:p>
        </p:txBody>
      </p:sp>
    </p:spTree>
    <p:extLst>
      <p:ext uri="{BB962C8B-B14F-4D97-AF65-F5344CB8AC3E}">
        <p14:creationId xmlns:p14="http://schemas.microsoft.com/office/powerpoint/2010/main" val="1248489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sz="1400">
                <a:ea typeface="Calibri" panose="020F0502020204030204" pitchFamily="34" charset="0"/>
              </a:rPr>
              <a:t>Comments and input received in various formats since our August 9</a:t>
            </a:r>
            <a:r>
              <a:rPr lang="en-US" sz="1400" baseline="30000">
                <a:ea typeface="Calibri" panose="020F0502020204030204" pitchFamily="34" charset="0"/>
              </a:rPr>
              <a:t>th</a:t>
            </a:r>
            <a:r>
              <a:rPr lang="en-US" sz="1400">
                <a:ea typeface="Calibri" panose="020F0502020204030204" pitchFamily="34" charset="0"/>
              </a:rPr>
              <a:t> meeting.</a:t>
            </a:r>
          </a:p>
          <a:p>
            <a:pPr defTabSz="931774">
              <a:defRPr/>
            </a:pPr>
            <a:r>
              <a:rPr lang="en-US" sz="1400">
                <a:ea typeface="Calibri" panose="020F0502020204030204" pitchFamily="34" charset="0"/>
              </a:rPr>
              <a:t>Facebook posts were in response to meeting reminder posted last week.</a:t>
            </a:r>
          </a:p>
          <a:p>
            <a:r>
              <a:rPr lang="en-US" sz="1400"/>
              <a:t>Two callers and one email requested consideration of a 6 fish bag limit. </a:t>
            </a:r>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14</a:t>
            </a:fld>
            <a:endParaRPr lang="en-US"/>
          </a:p>
        </p:txBody>
      </p:sp>
    </p:spTree>
    <p:extLst>
      <p:ext uri="{BB962C8B-B14F-4D97-AF65-F5344CB8AC3E}">
        <p14:creationId xmlns:p14="http://schemas.microsoft.com/office/powerpoint/2010/main" val="101981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15</a:t>
            </a:fld>
            <a:endParaRPr lang="en-US"/>
          </a:p>
        </p:txBody>
      </p:sp>
    </p:spTree>
    <p:extLst>
      <p:ext uri="{BB962C8B-B14F-4D97-AF65-F5344CB8AC3E}">
        <p14:creationId xmlns:p14="http://schemas.microsoft.com/office/powerpoint/2010/main" val="4100581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16</a:t>
            </a:fld>
            <a:endParaRPr lang="en-US"/>
          </a:p>
        </p:txBody>
      </p:sp>
    </p:spTree>
    <p:extLst>
      <p:ext uri="{BB962C8B-B14F-4D97-AF65-F5344CB8AC3E}">
        <p14:creationId xmlns:p14="http://schemas.microsoft.com/office/powerpoint/2010/main" val="1210878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17</a:t>
            </a:fld>
            <a:endParaRPr lang="en-US"/>
          </a:p>
        </p:txBody>
      </p:sp>
    </p:spTree>
    <p:extLst>
      <p:ext uri="{BB962C8B-B14F-4D97-AF65-F5344CB8AC3E}">
        <p14:creationId xmlns:p14="http://schemas.microsoft.com/office/powerpoint/2010/main" val="900660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endParaRPr lang="en-US" b="1">
              <a:latin typeface="Calibri" panose="020F0502020204030204" pitchFamily="34" charset="0"/>
              <a:ea typeface="Calibri" panose="020F0502020204030204" pitchFamily="34" charset="0"/>
            </a:endParaRPr>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18</a:t>
            </a:fld>
            <a:endParaRPr lang="en-US"/>
          </a:p>
        </p:txBody>
      </p:sp>
    </p:spTree>
    <p:extLst>
      <p:ext uri="{BB962C8B-B14F-4D97-AF65-F5344CB8AC3E}">
        <p14:creationId xmlns:p14="http://schemas.microsoft.com/office/powerpoint/2010/main" val="4130550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Good evening</a:t>
            </a: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Don’t forget to hit record</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(See next slide for talking points)</a:t>
            </a:r>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2</a:t>
            </a:fld>
            <a:endParaRPr lang="en-US"/>
          </a:p>
        </p:txBody>
      </p:sp>
    </p:spTree>
    <p:extLst>
      <p:ext uri="{BB962C8B-B14F-4D97-AF65-F5344CB8AC3E}">
        <p14:creationId xmlns:p14="http://schemas.microsoft.com/office/powerpoint/2010/main" val="3136089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Start with a map to orient you to IPHC’s regulatory areas:</a:t>
            </a:r>
          </a:p>
          <a:p>
            <a:endParaRPr lang="en-US"/>
          </a:p>
          <a:p>
            <a:r>
              <a:rPr lang="en-US"/>
              <a:t>WA falls in catch Area 2A </a:t>
            </a:r>
          </a:p>
          <a:p>
            <a:r>
              <a:rPr lang="en-US"/>
              <a:t>At tail end of range – our fisheries are inconsequential to status of halibut resource</a:t>
            </a:r>
          </a:p>
          <a:p>
            <a:endParaRPr lang="en-US"/>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The purpose of this meeting are to consider changes to halibut season dates which are made through the PFMC process at the Sept and November meetings</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Preliminary changes for public review in September</a:t>
            </a: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In preparation for the November Council meeting, we get together in October to discuss those proposals and get input on a final recommendation</a:t>
            </a: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Calibri" panose="020F0502020204030204" pitchFamily="34" charset="0"/>
              </a:rPr>
              <a:t> </a:t>
            </a:r>
            <a:endParaRPr lang="en-US">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3</a:t>
            </a:fld>
            <a:endParaRPr lang="en-US"/>
          </a:p>
        </p:txBody>
      </p:sp>
    </p:spTree>
    <p:extLst>
      <p:ext uri="{BB962C8B-B14F-4D97-AF65-F5344CB8AC3E}">
        <p14:creationId xmlns:p14="http://schemas.microsoft.com/office/powerpoint/2010/main" val="3454063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a:p>
            <a:r>
              <a:rPr lang="en-US"/>
              <a:t>The Catch Sharing Plan is the Pacific Fishery Management Council’s plan that outlines how the Area 2A quota is divided among the Area 2A subareas.  In addition to outlining allocations there are the management goals for the WA sport fishery. </a:t>
            </a:r>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4</a:t>
            </a:fld>
            <a:endParaRPr lang="en-US"/>
          </a:p>
        </p:txBody>
      </p:sp>
    </p:spTree>
    <p:extLst>
      <p:ext uri="{BB962C8B-B14F-4D97-AF65-F5344CB8AC3E}">
        <p14:creationId xmlns:p14="http://schemas.microsoft.com/office/powerpoint/2010/main" val="2695058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r>
              <a:rPr lang="en-US"/>
              <a:t>The CSP also describes the general season structure.  We are here tonight to discuss any potential changes to the CSP that would need to be made to accommodate the 2023 season dates in the recommendation we develop tonight.  </a:t>
            </a:r>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5</a:t>
            </a:fld>
            <a:endParaRPr lang="en-US"/>
          </a:p>
        </p:txBody>
      </p:sp>
    </p:spTree>
    <p:extLst>
      <p:ext uri="{BB962C8B-B14F-4D97-AF65-F5344CB8AC3E}">
        <p14:creationId xmlns:p14="http://schemas.microsoft.com/office/powerpoint/2010/main" val="1774391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Exceeded the PS quota from 2008 through 2016</a:t>
            </a:r>
          </a:p>
          <a:p>
            <a:r>
              <a:rPr lang="en-US"/>
              <a:t>Intensive sampling approach provided inseason estimates which allowed us to close on projected quota attainment</a:t>
            </a:r>
          </a:p>
          <a:p>
            <a:r>
              <a:rPr lang="en-US"/>
              <a:t>In the 2010-2014 period, only the CR was open for more that 20 days and the north coast and Westport were open for fewer than 10 days</a:t>
            </a:r>
          </a:p>
          <a:p>
            <a:r>
              <a:rPr lang="en-US"/>
              <a:t>In the 2015-2019 period, the north coast and Westport were open for 8 and 5 days on average</a:t>
            </a:r>
          </a:p>
          <a:p>
            <a:endParaRPr lang="en-US"/>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6</a:t>
            </a:fld>
            <a:endParaRPr lang="en-US"/>
          </a:p>
        </p:txBody>
      </p:sp>
    </p:spTree>
    <p:extLst>
      <p:ext uri="{BB962C8B-B14F-4D97-AF65-F5344CB8AC3E}">
        <p14:creationId xmlns:p14="http://schemas.microsoft.com/office/powerpoint/2010/main" val="1402916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endParaRPr lang="en-US"/>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We’ve been working for several years to develop a season structure that accommodates different interests in different subareas, maximize season length, provide fishing opportunity to state recreational halibut stakeholders all while keeping catch to the subarea allocations. </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We adjusted, such as opening all areas at the same time – we started that with having every subarea, coast and PS open on the same days, since then we’ve moved a little bit away from that be we kept season dates aligned, especially the season opening date.  </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During this time, we were uncertain about the Area 2A or WA, Or, CA Total Allowable Catch</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In 2019, in an effort led largely by the Makah Tribe with support from other tribes and state managers on the west coast, the IPHC adopted a consistent Area 2A allocation of 1.65 million pounds. </a:t>
            </a: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Nothing has provided greater stability for all of our fisheries than the subarea allocations under this quota.  The agreement to have the consistent quota went through 2022; now will have discussions with IPHC again.</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The first year of that agreement was 2019 and we had already established our season dates before we knew what the WA sport allocation would be.  We had to shuffle a bit to add more fishing days and had good support from NMFS to help us flexible management.  </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When we discussed changes for 2020, with the new allocation in mind, we were excited to offer fishing a season structure with new fishing opportunity in 2020 that we hadn’t had for a while, opening PS in April, opening consecutive fishing days and seasons that would go beyond three days. </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Then we were hit with COVID and once again had to be flexible, even more than we had before.  </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As we’ve worked through these challenges, we established some season setting principles that have guided how we structure our seasons, we relied heavily on them when we revised our 2020 season dates.  Once again with helpful support from NMFS to adjust our season dates using inseason rule changes. </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The IPHC will be taking up the area 2A allocation at their interim meeting in November where we’ll get the first look at the 2022 stock assessment</a:t>
            </a: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And they’ll take final action at their annual meeting at the end of January</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We will be coordinating with our state partners and tribal co-managers as we prepare for these two meetings. </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I hope this information provides some context as we discuss the season structure for the 2023 sport halibut season</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Lorna will walk us through the near final catch for 2022 and the analysis of the alternatives proposed for 2023</a:t>
            </a: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15"/>
              </a:spcAft>
            </a:pPr>
            <a:endParaRPr lang="en-US">
              <a:latin typeface="Calibri" panose="020F0502020204030204" pitchFamily="34" charset="0"/>
              <a:ea typeface="Calibri" panose="020F0502020204030204" pitchFamily="34" charset="0"/>
              <a:cs typeface="Times New Roman" panose="02020603050405020304" pitchFamily="18" charset="0"/>
            </a:endParaRPr>
          </a:p>
          <a:p>
            <a:endParaRPr lang="en-US"/>
          </a:p>
          <a:p>
            <a:r>
              <a:rPr lang="en-US"/>
              <a:t> </a:t>
            </a:r>
          </a:p>
          <a:p>
            <a:endParaRPr lang="en-US"/>
          </a:p>
          <a:p>
            <a:endParaRPr lang="en-US"/>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7</a:t>
            </a:fld>
            <a:endParaRPr lang="en-US"/>
          </a:p>
        </p:txBody>
      </p:sp>
    </p:spTree>
    <p:extLst>
      <p:ext uri="{BB962C8B-B14F-4D97-AF65-F5344CB8AC3E}">
        <p14:creationId xmlns:p14="http://schemas.microsoft.com/office/powerpoint/2010/main" val="4012201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8</a:t>
            </a:fld>
            <a:endParaRPr lang="en-US"/>
          </a:p>
        </p:txBody>
      </p:sp>
    </p:spTree>
    <p:extLst>
      <p:ext uri="{BB962C8B-B14F-4D97-AF65-F5344CB8AC3E}">
        <p14:creationId xmlns:p14="http://schemas.microsoft.com/office/powerpoint/2010/main" val="1514238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07000"/>
              </a:lnSpc>
              <a:spcBef>
                <a:spcPts val="0"/>
              </a:spcBef>
              <a:spcAft>
                <a:spcPts val="815"/>
              </a:spcAft>
            </a:pPr>
            <a:r>
              <a:rPr lang="en-US">
                <a:latin typeface="Calibri" panose="020F0502020204030204" pitchFamily="34" charset="0"/>
                <a:ea typeface="Calibri" panose="020F0502020204030204" pitchFamily="34" charset="0"/>
                <a:cs typeface="Times New Roman" panose="02020603050405020304" pitchFamily="18" charset="0"/>
              </a:rPr>
              <a:t>When we discussed changes for this year, there was support for implementing a season structure largely like 2021.  Specifically, the p</a:t>
            </a:r>
            <a:r>
              <a:rPr lang="en-US">
                <a:latin typeface="Calibri" panose="020F0502020204030204" pitchFamily="34" charset="0"/>
                <a:ea typeface="Calibri" panose="020F0502020204030204" pitchFamily="34" charset="0"/>
                <a:cs typeface="Calibri" panose="020F0502020204030204" pitchFamily="34" charset="0"/>
              </a:rPr>
              <a:t>roposed changes to the CSP for 2022 included:</a:t>
            </a:r>
            <a:endParaRPr lang="en-US">
              <a:latin typeface="Calibri" panose="020F0502020204030204" pitchFamily="34" charset="0"/>
              <a:ea typeface="Calibri" panose="020F0502020204030204" pitchFamily="34" charset="0"/>
              <a:cs typeface="Times New Roman" panose="02020603050405020304" pitchFamily="18" charset="0"/>
            </a:endParaRPr>
          </a:p>
          <a:p>
            <a:pPr marL="349415" indent="-349415" algn="just">
              <a:lnSpc>
                <a:spcPct val="107000"/>
              </a:lnSpc>
              <a:spcBef>
                <a:spcPts val="0"/>
              </a:spcBef>
              <a:spcAft>
                <a:spcPts val="0"/>
              </a:spcAft>
              <a:buFont typeface="Symbol" panose="05050102010706020507" pitchFamily="18" charset="2"/>
              <a:buChar char=""/>
            </a:pPr>
            <a:r>
              <a:rPr lang="en-US">
                <a:latin typeface="Calibri" panose="020F0502020204030204" pitchFamily="34" charset="0"/>
                <a:ea typeface="Calibri" panose="020F0502020204030204" pitchFamily="34" charset="0"/>
                <a:cs typeface="Calibri" panose="020F0502020204030204" pitchFamily="34" charset="0"/>
              </a:rPr>
              <a:t>Open Puget Sound earlier in April </a:t>
            </a:r>
            <a:endParaRPr lang="en-US">
              <a:latin typeface="Calibri" panose="020F0502020204030204" pitchFamily="34" charset="0"/>
              <a:ea typeface="Calibri" panose="020F0502020204030204" pitchFamily="34" charset="0"/>
              <a:cs typeface="Times New Roman" panose="02020603050405020304" pitchFamily="18" charset="0"/>
            </a:endParaRPr>
          </a:p>
          <a:p>
            <a:pPr marL="349415" indent="-349415" algn="just">
              <a:lnSpc>
                <a:spcPct val="107000"/>
              </a:lnSpc>
              <a:spcBef>
                <a:spcPts val="0"/>
              </a:spcBef>
              <a:spcAft>
                <a:spcPts val="0"/>
              </a:spcAft>
              <a:buFont typeface="Symbol" panose="05050102010706020507" pitchFamily="18" charset="2"/>
              <a:buChar char=""/>
            </a:pPr>
            <a:r>
              <a:rPr lang="en-US">
                <a:latin typeface="Calibri" panose="020F0502020204030204" pitchFamily="34" charset="0"/>
                <a:ea typeface="Calibri" panose="020F0502020204030204" pitchFamily="34" charset="0"/>
                <a:cs typeface="Calibri" panose="020F0502020204030204" pitchFamily="34" charset="0"/>
              </a:rPr>
              <a:t>Open Puget Sound more days per week    </a:t>
            </a:r>
            <a:endParaRPr lang="en-US">
              <a:latin typeface="Calibri" panose="020F0502020204030204" pitchFamily="34" charset="0"/>
              <a:ea typeface="Calibri" panose="020F0502020204030204" pitchFamily="34" charset="0"/>
              <a:cs typeface="Times New Roman" panose="02020603050405020304" pitchFamily="18" charset="0"/>
            </a:endParaRPr>
          </a:p>
          <a:p>
            <a:pPr marL="349415" indent="-349415">
              <a:lnSpc>
                <a:spcPct val="107000"/>
              </a:lnSpc>
              <a:spcBef>
                <a:spcPts val="0"/>
              </a:spcBef>
              <a:spcAft>
                <a:spcPts val="0"/>
              </a:spcAft>
              <a:buFont typeface="Symbol" panose="05050102010706020507" pitchFamily="18" charset="2"/>
              <a:buChar char=""/>
            </a:pPr>
            <a:r>
              <a:rPr lang="en-US">
                <a:latin typeface="Calibri" panose="020F0502020204030204" pitchFamily="34" charset="0"/>
                <a:ea typeface="Calibri" panose="020F0502020204030204" pitchFamily="34" charset="0"/>
                <a:cs typeface="Calibri" panose="020F0502020204030204" pitchFamily="34" charset="0"/>
              </a:rPr>
              <a:t>Coast: strong preference for status quo</a:t>
            </a:r>
            <a:endParaRPr lang="en-US">
              <a:latin typeface="Calibri" panose="020F0502020204030204" pitchFamily="34" charset="0"/>
              <a:ea typeface="Calibri" panose="020F0502020204030204" pitchFamily="34" charset="0"/>
              <a:cs typeface="Times New Roman" panose="02020603050405020304" pitchFamily="18" charset="0"/>
            </a:endParaRPr>
          </a:p>
          <a:p>
            <a:pPr marL="349415" indent="-349415">
              <a:lnSpc>
                <a:spcPct val="107000"/>
              </a:lnSpc>
              <a:spcBef>
                <a:spcPts val="0"/>
              </a:spcBef>
              <a:spcAft>
                <a:spcPts val="815"/>
              </a:spcAft>
              <a:buFont typeface="Symbol" panose="05050102010706020507" pitchFamily="18" charset="2"/>
              <a:buChar char=""/>
            </a:pPr>
            <a:r>
              <a:rPr lang="en-US">
                <a:latin typeface="Calibri" panose="020F0502020204030204" pitchFamily="34" charset="0"/>
                <a:ea typeface="Calibri" panose="020F0502020204030204" pitchFamily="34" charset="0"/>
                <a:cs typeface="Calibri" panose="020F0502020204030204" pitchFamily="34" charset="0"/>
              </a:rPr>
              <a:t>Some interest to look at a sharing for coastal areas – stability</a:t>
            </a:r>
          </a:p>
          <a:p>
            <a:pPr marL="349415" indent="-349415">
              <a:lnSpc>
                <a:spcPct val="107000"/>
              </a:lnSpc>
              <a:spcBef>
                <a:spcPts val="0"/>
              </a:spcBef>
              <a:spcAft>
                <a:spcPts val="815"/>
              </a:spcAft>
              <a:buFont typeface="Symbol" panose="05050102010706020507" pitchFamily="18" charset="2"/>
              <a:buChar char=""/>
            </a:pPr>
            <a:endParaRPr lang="en-US">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0"/>
              </a:spcBef>
              <a:spcAft>
                <a:spcPts val="815"/>
              </a:spcAft>
            </a:pPr>
            <a:r>
              <a:rPr lang="en-US">
                <a:latin typeface="Calibri" panose="020F0502020204030204" pitchFamily="34" charset="0"/>
                <a:ea typeface="Calibri" panose="020F0502020204030204" pitchFamily="34" charset="0"/>
                <a:cs typeface="Calibri" panose="020F0502020204030204" pitchFamily="34" charset="0"/>
              </a:rPr>
              <a:t>At our meeting in August to begin the discussion about changes for 2023, after another year of quota remaining at the end of the season, we heard support for adding more days per week in the Puget Sound and the south coast with input for the north coast and Columbia river supporting status quo  </a:t>
            </a:r>
            <a:endParaRPr lang="en-US">
              <a:latin typeface="Calibri" panose="020F0502020204030204" pitchFamily="34" charset="0"/>
              <a:ea typeface="Calibri" panose="020F0502020204030204" pitchFamily="34" charset="0"/>
              <a:cs typeface="Times New Roman" panose="02020603050405020304" pitchFamily="18" charset="0"/>
            </a:endParaRPr>
          </a:p>
          <a:p>
            <a:endParaRPr lang="en-US"/>
          </a:p>
          <a:p>
            <a:endParaRPr lang="en-US"/>
          </a:p>
        </p:txBody>
      </p:sp>
      <p:sp>
        <p:nvSpPr>
          <p:cNvPr id="4" name="Slide Number Placeholder 3"/>
          <p:cNvSpPr>
            <a:spLocks noGrp="1"/>
          </p:cNvSpPr>
          <p:nvPr>
            <p:ph type="sldNum" sz="quarter" idx="5"/>
          </p:nvPr>
        </p:nvSpPr>
        <p:spPr/>
        <p:txBody>
          <a:bodyPr/>
          <a:lstStyle/>
          <a:p>
            <a:pPr>
              <a:defRPr/>
            </a:pPr>
            <a:fld id="{70263BB0-A249-4095-AAEC-A5643706FFFD}" type="slidenum">
              <a:rPr lang="en-US" smtClean="0"/>
              <a:pPr>
                <a:defRPr/>
              </a:pPr>
              <a:t>9</a:t>
            </a:fld>
            <a:endParaRPr lang="en-US"/>
          </a:p>
        </p:txBody>
      </p:sp>
    </p:spTree>
    <p:extLst>
      <p:ext uri="{BB962C8B-B14F-4D97-AF65-F5344CB8AC3E}">
        <p14:creationId xmlns:p14="http://schemas.microsoft.com/office/powerpoint/2010/main" val="187687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pPr>
              <a:defRPr/>
            </a:pPr>
            <a:r>
              <a:rPr lang="en-US"/>
              <a:t>10/4/2022</a:t>
            </a:r>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pPr>
              <a:defRPr/>
            </a:pPr>
            <a:r>
              <a:rPr lang="en-US"/>
              <a:t>WDFW Recreational Halibut Public Meeting</a:t>
            </a:r>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pPr>
              <a:defRPr/>
            </a:pPr>
            <a:fld id="{23C93EC5-1B9F-42F3-89CC-B02192210A43}" type="slidenum">
              <a:rPr lang="en-US" smtClean="0"/>
              <a:pPr>
                <a:defRPr/>
              </a:pPr>
              <a:t>‹#›</a:t>
            </a:fld>
            <a:endParaRPr lang="en-US"/>
          </a:p>
        </p:txBody>
      </p:sp>
    </p:spTree>
    <p:extLst>
      <p:ext uri="{BB962C8B-B14F-4D97-AF65-F5344CB8AC3E}">
        <p14:creationId xmlns:p14="http://schemas.microsoft.com/office/powerpoint/2010/main" val="1406832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10/4/2022</a:t>
            </a:r>
          </a:p>
        </p:txBody>
      </p:sp>
      <p:sp>
        <p:nvSpPr>
          <p:cNvPr id="5" name="Footer Placeholder 4"/>
          <p:cNvSpPr>
            <a:spLocks noGrp="1"/>
          </p:cNvSpPr>
          <p:nvPr>
            <p:ph type="ftr" sz="quarter" idx="11"/>
          </p:nvPr>
        </p:nvSpPr>
        <p:spPr/>
        <p:txBody>
          <a:bodyPr/>
          <a:lstStyle/>
          <a:p>
            <a:pPr>
              <a:defRPr/>
            </a:pPr>
            <a:r>
              <a:rPr lang="en-US"/>
              <a:t>WDFW Recreational Halibut Public Meeting</a:t>
            </a:r>
          </a:p>
        </p:txBody>
      </p:sp>
      <p:sp>
        <p:nvSpPr>
          <p:cNvPr id="6" name="Slide Number Placeholder 5"/>
          <p:cNvSpPr>
            <a:spLocks noGrp="1"/>
          </p:cNvSpPr>
          <p:nvPr>
            <p:ph type="sldNum" sz="quarter" idx="12"/>
          </p:nvPr>
        </p:nvSpPr>
        <p:spPr/>
        <p:txBody>
          <a:bodyPr/>
          <a:lstStyle/>
          <a:p>
            <a:pPr>
              <a:defRPr/>
            </a:pPr>
            <a:fld id="{61C3A3C2-15E1-4224-A77F-AFD6A63BD697}" type="slidenum">
              <a:rPr lang="en-US" smtClean="0"/>
              <a:pPr>
                <a:defRPr/>
              </a:pPr>
              <a:t>‹#›</a:t>
            </a:fld>
            <a:endParaRPr lang="en-US"/>
          </a:p>
        </p:txBody>
      </p:sp>
    </p:spTree>
    <p:extLst>
      <p:ext uri="{BB962C8B-B14F-4D97-AF65-F5344CB8AC3E}">
        <p14:creationId xmlns:p14="http://schemas.microsoft.com/office/powerpoint/2010/main" val="294128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10/4/2022</a:t>
            </a:r>
          </a:p>
        </p:txBody>
      </p:sp>
      <p:sp>
        <p:nvSpPr>
          <p:cNvPr id="5" name="Footer Placeholder 4"/>
          <p:cNvSpPr>
            <a:spLocks noGrp="1"/>
          </p:cNvSpPr>
          <p:nvPr>
            <p:ph type="ftr" sz="quarter" idx="11"/>
          </p:nvPr>
        </p:nvSpPr>
        <p:spPr/>
        <p:txBody>
          <a:bodyPr/>
          <a:lstStyle/>
          <a:p>
            <a:pPr>
              <a:defRPr/>
            </a:pPr>
            <a:r>
              <a:rPr lang="en-US"/>
              <a:t>WDFW Recreational Halibut Public Meeting</a:t>
            </a:r>
          </a:p>
        </p:txBody>
      </p:sp>
      <p:sp>
        <p:nvSpPr>
          <p:cNvPr id="6" name="Slide Number Placeholder 5"/>
          <p:cNvSpPr>
            <a:spLocks noGrp="1"/>
          </p:cNvSpPr>
          <p:nvPr>
            <p:ph type="sldNum" sz="quarter" idx="12"/>
          </p:nvPr>
        </p:nvSpPr>
        <p:spPr/>
        <p:txBody>
          <a:bodyPr/>
          <a:lstStyle/>
          <a:p>
            <a:pPr>
              <a:defRPr/>
            </a:pPr>
            <a:fld id="{13CDFD8A-5BDE-4A4B-B77A-3810E0D9E7FA}" type="slidenum">
              <a:rPr lang="en-US" smtClean="0"/>
              <a:pPr>
                <a:defRPr/>
              </a:pPr>
              <a:t>‹#›</a:t>
            </a:fld>
            <a:endParaRPr lang="en-US"/>
          </a:p>
        </p:txBody>
      </p:sp>
    </p:spTree>
    <p:extLst>
      <p:ext uri="{BB962C8B-B14F-4D97-AF65-F5344CB8AC3E}">
        <p14:creationId xmlns:p14="http://schemas.microsoft.com/office/powerpoint/2010/main" val="149604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10/4/2022</a:t>
            </a:r>
          </a:p>
        </p:txBody>
      </p:sp>
      <p:sp>
        <p:nvSpPr>
          <p:cNvPr id="5" name="Footer Placeholder 4"/>
          <p:cNvSpPr>
            <a:spLocks noGrp="1"/>
          </p:cNvSpPr>
          <p:nvPr>
            <p:ph type="ftr" sz="quarter" idx="11"/>
          </p:nvPr>
        </p:nvSpPr>
        <p:spPr/>
        <p:txBody>
          <a:bodyPr/>
          <a:lstStyle/>
          <a:p>
            <a:pPr>
              <a:defRPr/>
            </a:pPr>
            <a:r>
              <a:rPr lang="en-US"/>
              <a:t>WDFW Recreational Halibut Public Meeting</a:t>
            </a:r>
          </a:p>
        </p:txBody>
      </p:sp>
      <p:sp>
        <p:nvSpPr>
          <p:cNvPr id="6" name="Slide Number Placeholder 5"/>
          <p:cNvSpPr>
            <a:spLocks noGrp="1"/>
          </p:cNvSpPr>
          <p:nvPr>
            <p:ph type="sldNum" sz="quarter" idx="12"/>
          </p:nvPr>
        </p:nvSpPr>
        <p:spPr/>
        <p:txBody>
          <a:bodyPr/>
          <a:lstStyle/>
          <a:p>
            <a:pPr>
              <a:defRPr/>
            </a:pPr>
            <a:fld id="{93292BD3-9933-4D46-AB7F-3C7171788319}" type="slidenum">
              <a:rPr lang="en-US" smtClean="0"/>
              <a:pPr>
                <a:defRPr/>
              </a:pPr>
              <a:t>‹#›</a:t>
            </a:fld>
            <a:endParaRPr lang="en-US"/>
          </a:p>
        </p:txBody>
      </p:sp>
    </p:spTree>
    <p:extLst>
      <p:ext uri="{BB962C8B-B14F-4D97-AF65-F5344CB8AC3E}">
        <p14:creationId xmlns:p14="http://schemas.microsoft.com/office/powerpoint/2010/main" val="1026419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10/4/2022</a:t>
            </a:r>
          </a:p>
        </p:txBody>
      </p:sp>
      <p:sp>
        <p:nvSpPr>
          <p:cNvPr id="5" name="Footer Placeholder 4"/>
          <p:cNvSpPr>
            <a:spLocks noGrp="1"/>
          </p:cNvSpPr>
          <p:nvPr>
            <p:ph type="ftr" sz="quarter" idx="11"/>
          </p:nvPr>
        </p:nvSpPr>
        <p:spPr/>
        <p:txBody>
          <a:bodyPr/>
          <a:lstStyle/>
          <a:p>
            <a:pPr>
              <a:defRPr/>
            </a:pPr>
            <a:r>
              <a:rPr lang="en-US"/>
              <a:t>WDFW Recreational Halibut Public Meeting</a:t>
            </a:r>
          </a:p>
        </p:txBody>
      </p:sp>
      <p:sp>
        <p:nvSpPr>
          <p:cNvPr id="6" name="Slide Number Placeholder 5"/>
          <p:cNvSpPr>
            <a:spLocks noGrp="1"/>
          </p:cNvSpPr>
          <p:nvPr>
            <p:ph type="sldNum" sz="quarter" idx="12"/>
          </p:nvPr>
        </p:nvSpPr>
        <p:spPr/>
        <p:txBody>
          <a:bodyPr/>
          <a:lstStyle/>
          <a:p>
            <a:pPr>
              <a:defRPr/>
            </a:pPr>
            <a:fld id="{A4BE7F1A-008E-44F4-A801-DABAFBC96EE2}" type="slidenum">
              <a:rPr lang="en-US" smtClean="0"/>
              <a:pPr>
                <a:defRPr/>
              </a:pPr>
              <a:t>‹#›</a:t>
            </a:fld>
            <a:endParaRPr 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76152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r>
              <a:rPr lang="en-US"/>
              <a:t>10/4/2022</a:t>
            </a:r>
          </a:p>
        </p:txBody>
      </p:sp>
      <p:sp>
        <p:nvSpPr>
          <p:cNvPr id="6" name="Footer Placeholder 5"/>
          <p:cNvSpPr>
            <a:spLocks noGrp="1"/>
          </p:cNvSpPr>
          <p:nvPr>
            <p:ph type="ftr" sz="quarter" idx="11"/>
          </p:nvPr>
        </p:nvSpPr>
        <p:spPr/>
        <p:txBody>
          <a:bodyPr/>
          <a:lstStyle/>
          <a:p>
            <a:pPr>
              <a:defRPr/>
            </a:pPr>
            <a:r>
              <a:rPr lang="en-US"/>
              <a:t>WDFW Recreational Halibut Public Meeting</a:t>
            </a:r>
          </a:p>
        </p:txBody>
      </p:sp>
      <p:sp>
        <p:nvSpPr>
          <p:cNvPr id="7" name="Slide Number Placeholder 6"/>
          <p:cNvSpPr>
            <a:spLocks noGrp="1"/>
          </p:cNvSpPr>
          <p:nvPr>
            <p:ph type="sldNum" sz="quarter" idx="12"/>
          </p:nvPr>
        </p:nvSpPr>
        <p:spPr/>
        <p:txBody>
          <a:bodyPr/>
          <a:lstStyle/>
          <a:p>
            <a:pPr>
              <a:defRPr/>
            </a:pPr>
            <a:fld id="{6DCDF1F9-A651-4117-A102-2DB2E9540D28}" type="slidenum">
              <a:rPr lang="en-US" smtClean="0"/>
              <a:pPr>
                <a:defRPr/>
              </a:pPr>
              <a:t>‹#›</a:t>
            </a:fld>
            <a:endParaRPr lang="en-US"/>
          </a:p>
        </p:txBody>
      </p:sp>
    </p:spTree>
    <p:extLst>
      <p:ext uri="{BB962C8B-B14F-4D97-AF65-F5344CB8AC3E}">
        <p14:creationId xmlns:p14="http://schemas.microsoft.com/office/powerpoint/2010/main" val="2621843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r>
              <a:rPr lang="en-US"/>
              <a:t>10/4/2022</a:t>
            </a:r>
          </a:p>
        </p:txBody>
      </p:sp>
      <p:sp>
        <p:nvSpPr>
          <p:cNvPr id="8" name="Footer Placeholder 7"/>
          <p:cNvSpPr>
            <a:spLocks noGrp="1"/>
          </p:cNvSpPr>
          <p:nvPr>
            <p:ph type="ftr" sz="quarter" idx="11"/>
          </p:nvPr>
        </p:nvSpPr>
        <p:spPr/>
        <p:txBody>
          <a:bodyPr/>
          <a:lstStyle/>
          <a:p>
            <a:pPr>
              <a:defRPr/>
            </a:pPr>
            <a:r>
              <a:rPr lang="en-US"/>
              <a:t>WDFW Recreational Halibut Public Meeting</a:t>
            </a:r>
          </a:p>
        </p:txBody>
      </p:sp>
      <p:sp>
        <p:nvSpPr>
          <p:cNvPr id="9" name="Slide Number Placeholder 8"/>
          <p:cNvSpPr>
            <a:spLocks noGrp="1"/>
          </p:cNvSpPr>
          <p:nvPr>
            <p:ph type="sldNum" sz="quarter" idx="12"/>
          </p:nvPr>
        </p:nvSpPr>
        <p:spPr/>
        <p:txBody>
          <a:bodyPr/>
          <a:lstStyle/>
          <a:p>
            <a:pPr>
              <a:defRPr/>
            </a:pPr>
            <a:fld id="{A7499154-B466-47E1-803B-0369BA0D58E6}" type="slidenum">
              <a:rPr lang="en-US" smtClean="0"/>
              <a:pPr>
                <a:defRPr/>
              </a:pPr>
              <a:t>‹#›</a:t>
            </a:fld>
            <a:endParaRPr lang="en-US"/>
          </a:p>
        </p:txBody>
      </p:sp>
    </p:spTree>
    <p:extLst>
      <p:ext uri="{BB962C8B-B14F-4D97-AF65-F5344CB8AC3E}">
        <p14:creationId xmlns:p14="http://schemas.microsoft.com/office/powerpoint/2010/main" val="2125093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10/4/2022</a:t>
            </a:r>
          </a:p>
        </p:txBody>
      </p:sp>
      <p:sp>
        <p:nvSpPr>
          <p:cNvPr id="4" name="Footer Placeholder 3"/>
          <p:cNvSpPr>
            <a:spLocks noGrp="1"/>
          </p:cNvSpPr>
          <p:nvPr>
            <p:ph type="ftr" sz="quarter" idx="11"/>
          </p:nvPr>
        </p:nvSpPr>
        <p:spPr/>
        <p:txBody>
          <a:bodyPr/>
          <a:lstStyle/>
          <a:p>
            <a:pPr>
              <a:defRPr/>
            </a:pPr>
            <a:r>
              <a:rPr lang="en-US"/>
              <a:t>WDFW Recreational Halibut Public Meeting</a:t>
            </a:r>
          </a:p>
        </p:txBody>
      </p:sp>
      <p:sp>
        <p:nvSpPr>
          <p:cNvPr id="5" name="Slide Number Placeholder 4"/>
          <p:cNvSpPr>
            <a:spLocks noGrp="1"/>
          </p:cNvSpPr>
          <p:nvPr>
            <p:ph type="sldNum" sz="quarter" idx="12"/>
          </p:nvPr>
        </p:nvSpPr>
        <p:spPr/>
        <p:txBody>
          <a:bodyPr/>
          <a:lstStyle/>
          <a:p>
            <a:pPr>
              <a:defRPr/>
            </a:pPr>
            <a:fld id="{37DBDCF9-081D-452E-A2B9-4343AC50C9D5}" type="slidenum">
              <a:rPr lang="en-US" smtClean="0"/>
              <a:pPr>
                <a:defRPr/>
              </a:pPr>
              <a:t>‹#›</a:t>
            </a:fld>
            <a:endParaRPr lang="en-US"/>
          </a:p>
        </p:txBody>
      </p:sp>
    </p:spTree>
    <p:extLst>
      <p:ext uri="{BB962C8B-B14F-4D97-AF65-F5344CB8AC3E}">
        <p14:creationId xmlns:p14="http://schemas.microsoft.com/office/powerpoint/2010/main" val="27455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10/4/2022</a:t>
            </a:r>
          </a:p>
        </p:txBody>
      </p:sp>
      <p:sp>
        <p:nvSpPr>
          <p:cNvPr id="3" name="Footer Placeholder 2"/>
          <p:cNvSpPr>
            <a:spLocks noGrp="1"/>
          </p:cNvSpPr>
          <p:nvPr>
            <p:ph type="ftr" sz="quarter" idx="11"/>
          </p:nvPr>
        </p:nvSpPr>
        <p:spPr/>
        <p:txBody>
          <a:bodyPr/>
          <a:lstStyle/>
          <a:p>
            <a:pPr>
              <a:defRPr/>
            </a:pPr>
            <a:r>
              <a:rPr lang="en-US"/>
              <a:t>WDFW Recreational Halibut Public Meeting</a:t>
            </a:r>
          </a:p>
        </p:txBody>
      </p:sp>
      <p:sp>
        <p:nvSpPr>
          <p:cNvPr id="4" name="Slide Number Placeholder 3"/>
          <p:cNvSpPr>
            <a:spLocks noGrp="1"/>
          </p:cNvSpPr>
          <p:nvPr>
            <p:ph type="sldNum" sz="quarter" idx="12"/>
          </p:nvPr>
        </p:nvSpPr>
        <p:spPr/>
        <p:txBody>
          <a:bodyPr/>
          <a:lstStyle/>
          <a:p>
            <a:pPr>
              <a:defRPr/>
            </a:pPr>
            <a:fld id="{A674D8DB-3984-48BF-8E15-EEF28AD3D816}" type="slidenum">
              <a:rPr lang="en-US" smtClean="0"/>
              <a:pPr>
                <a:defRPr/>
              </a:pPr>
              <a:t>‹#›</a:t>
            </a:fld>
            <a:endParaRPr lang="en-US"/>
          </a:p>
        </p:txBody>
      </p:sp>
    </p:spTree>
    <p:extLst>
      <p:ext uri="{BB962C8B-B14F-4D97-AF65-F5344CB8AC3E}">
        <p14:creationId xmlns:p14="http://schemas.microsoft.com/office/powerpoint/2010/main" val="322216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10/4/2022</a:t>
            </a:r>
          </a:p>
        </p:txBody>
      </p:sp>
      <p:sp>
        <p:nvSpPr>
          <p:cNvPr id="6" name="Footer Placeholder 5"/>
          <p:cNvSpPr>
            <a:spLocks noGrp="1"/>
          </p:cNvSpPr>
          <p:nvPr>
            <p:ph type="ftr" sz="quarter" idx="11"/>
          </p:nvPr>
        </p:nvSpPr>
        <p:spPr/>
        <p:txBody>
          <a:bodyPr/>
          <a:lstStyle/>
          <a:p>
            <a:pPr>
              <a:defRPr/>
            </a:pPr>
            <a:r>
              <a:rPr lang="en-US"/>
              <a:t>WDFW Recreational Halibut Public Meeting</a:t>
            </a:r>
          </a:p>
        </p:txBody>
      </p:sp>
      <p:sp>
        <p:nvSpPr>
          <p:cNvPr id="7" name="Slide Number Placeholder 6"/>
          <p:cNvSpPr>
            <a:spLocks noGrp="1"/>
          </p:cNvSpPr>
          <p:nvPr>
            <p:ph type="sldNum" sz="quarter" idx="12"/>
          </p:nvPr>
        </p:nvSpPr>
        <p:spPr/>
        <p:txBody>
          <a:bodyPr/>
          <a:lstStyle/>
          <a:p>
            <a:pPr>
              <a:defRPr/>
            </a:pPr>
            <a:fld id="{435F621E-663A-4813-A2B6-B1E09DC8BCD8}" type="slidenum">
              <a:rPr lang="en-US" smtClean="0"/>
              <a:pPr>
                <a:defRPr/>
              </a:pPr>
              <a:t>‹#›</a:t>
            </a:fld>
            <a:endParaRPr lang="en-US"/>
          </a:p>
        </p:txBody>
      </p:sp>
    </p:spTree>
    <p:extLst>
      <p:ext uri="{BB962C8B-B14F-4D97-AF65-F5344CB8AC3E}">
        <p14:creationId xmlns:p14="http://schemas.microsoft.com/office/powerpoint/2010/main" val="135486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10/4/2022</a:t>
            </a:r>
          </a:p>
        </p:txBody>
      </p:sp>
      <p:sp>
        <p:nvSpPr>
          <p:cNvPr id="6" name="Footer Placeholder 5"/>
          <p:cNvSpPr>
            <a:spLocks noGrp="1"/>
          </p:cNvSpPr>
          <p:nvPr>
            <p:ph type="ftr" sz="quarter" idx="11"/>
          </p:nvPr>
        </p:nvSpPr>
        <p:spPr/>
        <p:txBody>
          <a:bodyPr/>
          <a:lstStyle/>
          <a:p>
            <a:r>
              <a:rPr lang="en-US"/>
              <a:t>WDFW Recreational Halibut Public Meeting</a:t>
            </a:r>
          </a:p>
        </p:txBody>
      </p:sp>
      <p:sp>
        <p:nvSpPr>
          <p:cNvPr id="7" name="Slide Number Placeholder 6"/>
          <p:cNvSpPr>
            <a:spLocks noGrp="1"/>
          </p:cNvSpPr>
          <p:nvPr>
            <p:ph type="sldNum" sz="quarter" idx="12"/>
          </p:nvPr>
        </p:nvSpPr>
        <p:spPr/>
        <p:txBody>
          <a:bodyPr/>
          <a:lstStyle/>
          <a:p>
            <a:pPr>
              <a:defRPr/>
            </a:pPr>
            <a:fld id="{4D32571A-9FD0-40D6-85DB-C2F20D37DBDD}" type="slidenum">
              <a:rPr lang="en-US" smtClean="0"/>
              <a:pPr>
                <a:defRPr/>
              </a:pPr>
              <a:t>‹#›</a:t>
            </a:fld>
            <a:endParaRPr lang="en-US"/>
          </a:p>
        </p:txBody>
      </p:sp>
    </p:spTree>
    <p:extLst>
      <p:ext uri="{BB962C8B-B14F-4D97-AF65-F5344CB8AC3E}">
        <p14:creationId xmlns:p14="http://schemas.microsoft.com/office/powerpoint/2010/main" val="3228120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pPr>
              <a:defRPr/>
            </a:pPr>
            <a:r>
              <a:rPr lang="en-US"/>
              <a:t>10/4/2022</a:t>
            </a:r>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pPr>
              <a:defRPr/>
            </a:pPr>
            <a:r>
              <a:rPr lang="en-US"/>
              <a:t>WDFW Recreational Halibut Public Meeting</a:t>
            </a:r>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pPr>
              <a:defRPr/>
            </a:pPr>
            <a:fld id="{A7499154-B466-47E1-803B-0369BA0D58E6}" type="slidenum">
              <a:rPr lang="en-US" smtClean="0"/>
              <a:pPr>
                <a:defRPr/>
              </a:pPr>
              <a:t>‹#›</a:t>
            </a:fld>
            <a:endParaRPr lang="en-US"/>
          </a:p>
        </p:txBody>
      </p:sp>
    </p:spTree>
    <p:extLst>
      <p:ext uri="{BB962C8B-B14F-4D97-AF65-F5344CB8AC3E}">
        <p14:creationId xmlns:p14="http://schemas.microsoft.com/office/powerpoint/2010/main" val="1734511477"/>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hf sldNum="0" hdr="0" ft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A191B1D-9802-4B65-ACA3-A60C9256B9BF}"/>
              </a:ext>
            </a:extLst>
          </p:cNvPr>
          <p:cNvPicPr>
            <a:picLocks noChangeAspect="1"/>
          </p:cNvPicPr>
          <p:nvPr/>
        </p:nvPicPr>
        <p:blipFill>
          <a:blip r:embed="rId3"/>
          <a:stretch>
            <a:fillRect/>
          </a:stretch>
        </p:blipFill>
        <p:spPr>
          <a:xfrm>
            <a:off x="5238358" y="330200"/>
            <a:ext cx="3828119" cy="1879600"/>
          </a:xfrm>
          <a:prstGeom prst="rect">
            <a:avLst/>
          </a:prstGeom>
        </p:spPr>
      </p:pic>
      <p:sp>
        <p:nvSpPr>
          <p:cNvPr id="2050" name="Title 1"/>
          <p:cNvSpPr>
            <a:spLocks noGrp="1"/>
          </p:cNvSpPr>
          <p:nvPr>
            <p:ph type="ctrTitle"/>
          </p:nvPr>
        </p:nvSpPr>
        <p:spPr>
          <a:xfrm>
            <a:off x="685800" y="990600"/>
            <a:ext cx="7772400" cy="2838450"/>
          </a:xfrm>
        </p:spPr>
        <p:txBody>
          <a:bodyPr>
            <a:normAutofit fontScale="90000"/>
          </a:bodyPr>
          <a:lstStyle/>
          <a:p>
            <a:pPr algn="l" eaLnBrk="1" hangingPunct="1"/>
            <a:br>
              <a:rPr lang="en-US" sz="4800" b="1"/>
            </a:br>
            <a:br>
              <a:rPr lang="en-US" sz="4800" b="1"/>
            </a:br>
            <a:br>
              <a:rPr lang="en-US" sz="4800" b="1"/>
            </a:br>
            <a:r>
              <a:rPr lang="en-US" sz="4800" b="1"/>
              <a:t>Pacific Halibut</a:t>
            </a:r>
            <a:br>
              <a:rPr lang="en-US" sz="4800" b="1"/>
            </a:br>
            <a:br>
              <a:rPr lang="en-US" sz="4800" b="1"/>
            </a:br>
            <a:r>
              <a:rPr lang="en-US" sz="4800" b="1"/>
              <a:t>Plan 2023</a:t>
            </a:r>
          </a:p>
        </p:txBody>
      </p:sp>
      <p:sp>
        <p:nvSpPr>
          <p:cNvPr id="2051" name="Subtitle 2"/>
          <p:cNvSpPr>
            <a:spLocks noGrp="1"/>
          </p:cNvSpPr>
          <p:nvPr>
            <p:ph type="subTitle" idx="1"/>
          </p:nvPr>
        </p:nvSpPr>
        <p:spPr>
          <a:xfrm>
            <a:off x="685800" y="3829050"/>
            <a:ext cx="2514600" cy="533400"/>
          </a:xfrm>
        </p:spPr>
        <p:txBody>
          <a:bodyPr>
            <a:normAutofit fontScale="92500"/>
          </a:bodyPr>
          <a:lstStyle/>
          <a:p>
            <a:pPr algn="l" eaLnBrk="1" hangingPunct="1"/>
            <a:r>
              <a:rPr lang="en-US" sz="2400" b="1">
                <a:solidFill>
                  <a:schemeClr val="tx1">
                    <a:lumMod val="65000"/>
                    <a:lumOff val="35000"/>
                  </a:schemeClr>
                </a:solidFill>
              </a:rPr>
              <a:t>October 4, 2022</a:t>
            </a:r>
          </a:p>
        </p:txBody>
      </p:sp>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1" r="43070"/>
          <a:stretch/>
        </p:blipFill>
        <p:spPr>
          <a:xfrm>
            <a:off x="685800" y="5815883"/>
            <a:ext cx="517989" cy="610914"/>
          </a:xfrm>
          <a:prstGeom prst="rect">
            <a:avLst/>
          </a:prstGeom>
        </p:spPr>
      </p:pic>
      <p:sp>
        <p:nvSpPr>
          <p:cNvPr id="6" name="Subtitle 2"/>
          <p:cNvSpPr txBox="1">
            <a:spLocks/>
          </p:cNvSpPr>
          <p:nvPr/>
        </p:nvSpPr>
        <p:spPr bwMode="auto">
          <a:xfrm>
            <a:off x="1433946" y="5808956"/>
            <a:ext cx="69342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r>
              <a:rPr lang="en-US" sz="1800" b="1">
                <a:solidFill>
                  <a:schemeClr val="tx1">
                    <a:lumMod val="65000"/>
                    <a:lumOff val="35000"/>
                  </a:schemeClr>
                </a:solidFill>
              </a:rPr>
              <a:t>Heather Hall and Lorna Wargo</a:t>
            </a:r>
          </a:p>
          <a:p>
            <a:pPr algn="l" eaLnBrk="1" hangingPunct="1"/>
            <a:r>
              <a:rPr lang="en-US" sz="1800" b="1">
                <a:solidFill>
                  <a:schemeClr val="tx1">
                    <a:lumMod val="65000"/>
                    <a:lumOff val="35000"/>
                  </a:schemeClr>
                </a:solidFill>
              </a:rPr>
              <a:t>WDFW Intergovernmental Ocean Policy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C68C397E-C9BC-4DE8-986D-204E427AD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656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2279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a:extLst>
              <a:ext uri="{FF2B5EF4-FFF2-40B4-BE49-F238E27FC236}">
                <a16:creationId xmlns:a16="http://schemas.microsoft.com/office/drawing/2014/main" id="{1F61E54A-361F-4504-A0C0-79CA7734B271}"/>
              </a:ext>
            </a:extLst>
          </p:cNvPr>
          <p:cNvSpPr txBox="1"/>
          <p:nvPr/>
        </p:nvSpPr>
        <p:spPr>
          <a:xfrm>
            <a:off x="957831" y="1913023"/>
            <a:ext cx="6982303" cy="707886"/>
          </a:xfrm>
          <a:prstGeom prst="rect">
            <a:avLst/>
          </a:prstGeom>
          <a:noFill/>
        </p:spPr>
        <p:txBody>
          <a:bodyPr wrap="square" rtlCol="0">
            <a:spAutoFit/>
          </a:bodyPr>
          <a:lstStyle/>
          <a:p>
            <a:endParaRPr lang="en-US" sz="2400"/>
          </a:p>
          <a:p>
            <a:pPr marL="285750" indent="-285750">
              <a:buFont typeface="Arial" panose="020B0604020202020204" pitchFamily="34" charset="0"/>
              <a:buChar char="•"/>
            </a:pPr>
            <a:endParaRPr lang="en-US" sz="1600"/>
          </a:p>
        </p:txBody>
      </p:sp>
      <p:sp>
        <p:nvSpPr>
          <p:cNvPr id="9" name="Title 1">
            <a:extLst>
              <a:ext uri="{FF2B5EF4-FFF2-40B4-BE49-F238E27FC236}">
                <a16:creationId xmlns:a16="http://schemas.microsoft.com/office/drawing/2014/main" id="{80394DE2-2177-427E-88DF-AC4AB65B0DB3}"/>
              </a:ext>
            </a:extLst>
          </p:cNvPr>
          <p:cNvSpPr txBox="1">
            <a:spLocks/>
          </p:cNvSpPr>
          <p:nvPr/>
        </p:nvSpPr>
        <p:spPr>
          <a:xfrm>
            <a:off x="899261" y="251358"/>
            <a:ext cx="7393787" cy="7078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a:lstStyle>
          <a:p>
            <a:r>
              <a:rPr lang="en-US" sz="4400" b="1">
                <a:cs typeface="Arial" panose="020B0604020202020204" pitchFamily="34" charset="0"/>
              </a:rPr>
              <a:t>Analysis – Coast</a:t>
            </a:r>
            <a:endParaRPr lang="en-US" sz="2200" b="1"/>
          </a:p>
        </p:txBody>
      </p:sp>
      <p:graphicFrame>
        <p:nvGraphicFramePr>
          <p:cNvPr id="7" name="Object 6">
            <a:extLst>
              <a:ext uri="{FF2B5EF4-FFF2-40B4-BE49-F238E27FC236}">
                <a16:creationId xmlns:a16="http://schemas.microsoft.com/office/drawing/2014/main" id="{C1B0F740-E92C-43CD-BA8E-52C391A5A388}"/>
              </a:ext>
            </a:extLst>
          </p:cNvPr>
          <p:cNvGraphicFramePr>
            <a:graphicFrameLocks noChangeAspect="1"/>
          </p:cNvGraphicFramePr>
          <p:nvPr>
            <p:extLst>
              <p:ext uri="{D42A27DB-BD31-4B8C-83A1-F6EECF244321}">
                <p14:modId xmlns:p14="http://schemas.microsoft.com/office/powerpoint/2010/main" val="45132602"/>
              </p:ext>
            </p:extLst>
          </p:nvPr>
        </p:nvGraphicFramePr>
        <p:xfrm>
          <a:off x="723183" y="1618056"/>
          <a:ext cx="7746446" cy="2536927"/>
        </p:xfrm>
        <a:graphic>
          <a:graphicData uri="http://schemas.openxmlformats.org/presentationml/2006/ole">
            <mc:AlternateContent xmlns:mc="http://schemas.openxmlformats.org/markup-compatibility/2006">
              <mc:Choice xmlns:v="urn:schemas-microsoft-com:vml" Requires="v">
                <p:oleObj name="Worksheet" r:id="rId3" imgW="7251675" imgH="2375075" progId="Excel.Sheet.12">
                  <p:embed/>
                </p:oleObj>
              </mc:Choice>
              <mc:Fallback>
                <p:oleObj name="Worksheet" r:id="rId3" imgW="7251675" imgH="2375075" progId="Excel.Sheet.12">
                  <p:embed/>
                  <p:pic>
                    <p:nvPicPr>
                      <p:cNvPr id="7" name="Object 6">
                        <a:extLst>
                          <a:ext uri="{FF2B5EF4-FFF2-40B4-BE49-F238E27FC236}">
                            <a16:creationId xmlns:a16="http://schemas.microsoft.com/office/drawing/2014/main" id="{C1B0F740-E92C-43CD-BA8E-52C391A5A388}"/>
                          </a:ext>
                        </a:extLst>
                      </p:cNvPr>
                      <p:cNvPicPr/>
                      <p:nvPr/>
                    </p:nvPicPr>
                    <p:blipFill>
                      <a:blip r:embed="rId4"/>
                      <a:stretch>
                        <a:fillRect/>
                      </a:stretch>
                    </p:blipFill>
                    <p:spPr>
                      <a:xfrm>
                        <a:off x="723183" y="1618056"/>
                        <a:ext cx="7746446" cy="2536927"/>
                      </a:xfrm>
                      <a:prstGeom prst="rect">
                        <a:avLst/>
                      </a:prstGeom>
                    </p:spPr>
                  </p:pic>
                </p:oleObj>
              </mc:Fallback>
            </mc:AlternateContent>
          </a:graphicData>
        </a:graphic>
      </p:graphicFrame>
    </p:spTree>
    <p:extLst>
      <p:ext uri="{BB962C8B-B14F-4D97-AF65-F5344CB8AC3E}">
        <p14:creationId xmlns:p14="http://schemas.microsoft.com/office/powerpoint/2010/main" val="2419945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C68C397E-C9BC-4DE8-986D-204E427AD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656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02D4F3-4909-47C6-A414-D82F03975824}"/>
              </a:ext>
            </a:extLst>
          </p:cNvPr>
          <p:cNvSpPr>
            <a:spLocks noGrp="1"/>
          </p:cNvSpPr>
          <p:nvPr>
            <p:ph type="title" idx="4294967295"/>
          </p:nvPr>
        </p:nvSpPr>
        <p:spPr>
          <a:xfrm>
            <a:off x="944596" y="74376"/>
            <a:ext cx="7408705" cy="1325562"/>
          </a:xfrm>
        </p:spPr>
        <p:txBody>
          <a:bodyPr vert="horz" lIns="91440" tIns="45720" rIns="91440" bIns="45720" rtlCol="0" anchor="b">
            <a:normAutofit/>
          </a:bodyPr>
          <a:lstStyle/>
          <a:p>
            <a:r>
              <a:rPr lang="en-US" sz="4400" b="1"/>
              <a:t>Proposal for Discussion</a:t>
            </a:r>
            <a:br>
              <a:rPr lang="en-US" sz="4400" b="1"/>
            </a:br>
            <a:r>
              <a:rPr lang="en-US" sz="4400" b="1"/>
              <a:t>Coast</a:t>
            </a:r>
            <a:endParaRPr lang="en-US" sz="1200" b="1"/>
          </a:p>
        </p:txBody>
      </p:sp>
      <p:sp>
        <p:nvSpPr>
          <p:cNvPr id="24" name="Rectangle 1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2279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Box 2">
            <a:extLst>
              <a:ext uri="{FF2B5EF4-FFF2-40B4-BE49-F238E27FC236}">
                <a16:creationId xmlns:a16="http://schemas.microsoft.com/office/drawing/2014/main" id="{B2AD75CB-82C6-47F2-8BF4-7A68E47C6979}"/>
              </a:ext>
            </a:extLst>
          </p:cNvPr>
          <p:cNvSpPr txBox="1"/>
          <p:nvPr/>
        </p:nvSpPr>
        <p:spPr>
          <a:xfrm>
            <a:off x="790699" y="1399938"/>
            <a:ext cx="7860932" cy="5632311"/>
          </a:xfrm>
          <a:prstGeom prst="rect">
            <a:avLst/>
          </a:prstGeom>
          <a:noFill/>
        </p:spPr>
        <p:txBody>
          <a:bodyPr wrap="square" rtlCol="0">
            <a:spAutoFit/>
          </a:bodyPr>
          <a:lstStyle/>
          <a:p>
            <a:pPr marL="0" marR="0" indent="0">
              <a:spcBef>
                <a:spcPts val="0"/>
              </a:spcBef>
              <a:spcAft>
                <a:spcPts val="0"/>
              </a:spcAft>
              <a:buNone/>
            </a:pPr>
            <a:r>
              <a:rPr lang="en-US" b="1">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Marine Area 1:</a:t>
            </a:r>
          </a:p>
          <a:p>
            <a:pPr marL="0" marR="0" indent="0">
              <a:spcBef>
                <a:spcPts val="0"/>
              </a:spcBef>
              <a:spcAft>
                <a:spcPts val="0"/>
              </a:spcAft>
              <a:buNone/>
            </a:pPr>
            <a:r>
              <a:rPr lang="en-US" sz="1600">
                <a:latin typeface="Calibri" panose="020F0502020204030204" pitchFamily="34" charset="0"/>
                <a:ea typeface="Times New Roman" panose="02020603050405020304" pitchFamily="18" charset="0"/>
                <a:cs typeface="Calibri" panose="020F0502020204030204" pitchFamily="34" charset="0"/>
              </a:rPr>
              <a:t>May 4 through May 21:   2-days per week, Thursday, and Sunday</a:t>
            </a:r>
          </a:p>
          <a:p>
            <a:pPr marL="0" marR="0" indent="0">
              <a:spcBef>
                <a:spcPts val="0"/>
              </a:spcBef>
              <a:spcAft>
                <a:spcPts val="0"/>
              </a:spcAft>
              <a:buNone/>
            </a:pPr>
            <a:r>
              <a:rPr lang="en-US" sz="1600">
                <a:latin typeface="Calibri" panose="020F0502020204030204" pitchFamily="34" charset="0"/>
                <a:ea typeface="Times New Roman" panose="02020603050405020304" pitchFamily="18" charset="0"/>
                <a:cs typeface="Calibri" panose="020F0502020204030204" pitchFamily="34" charset="0"/>
              </a:rPr>
              <a:t>Memorial Day weekend: Thursday, May 25</a:t>
            </a:r>
          </a:p>
          <a:p>
            <a:pPr marL="0" marR="0" indent="0">
              <a:spcBef>
                <a:spcPts val="0"/>
              </a:spcBef>
              <a:spcAft>
                <a:spcPts val="0"/>
              </a:spcAft>
              <a:buNone/>
            </a:pPr>
            <a:endParaRPr lang="en-US" sz="1600">
              <a:latin typeface="Calibri" panose="020F0502020204030204" pitchFamily="34" charset="0"/>
              <a:ea typeface="Times New Roman" panose="02020603050405020304" pitchFamily="18" charset="0"/>
              <a:cs typeface="Calibri" panose="020F0502020204030204" pitchFamily="34" charset="0"/>
            </a:endParaRPr>
          </a:p>
          <a:p>
            <a:pPr marL="0" marR="0" indent="0">
              <a:spcBef>
                <a:spcPts val="0"/>
              </a:spcBef>
              <a:spcAft>
                <a:spcPts val="0"/>
              </a:spcAft>
              <a:buNone/>
            </a:pPr>
            <a:r>
              <a:rPr lang="en-US" sz="1600">
                <a:latin typeface="Calibri" panose="020F0502020204030204" pitchFamily="34" charset="0"/>
                <a:ea typeface="Times New Roman" panose="02020603050405020304" pitchFamily="18" charset="0"/>
                <a:cs typeface="Calibri" panose="020F0502020204030204" pitchFamily="34" charset="0"/>
              </a:rPr>
              <a:t>June 1 through June 25:  2-days per week, Thursday and Sunday, and Thursday, June 29</a:t>
            </a:r>
          </a:p>
          <a:p>
            <a:pPr marL="274320" lvl="1" indent="0">
              <a:spcBef>
                <a:spcPts val="0"/>
              </a:spcBef>
              <a:spcAft>
                <a:spcPts val="0"/>
              </a:spcAft>
              <a:buNone/>
            </a:pPr>
            <a:endParaRPr lang="en-US" sz="1600">
              <a:latin typeface="Calibri" panose="020F0502020204030204" pitchFamily="34" charset="0"/>
              <a:ea typeface="Times New Roman" panose="02020603050405020304" pitchFamily="18" charset="0"/>
              <a:cs typeface="Calibri" panose="020F0502020204030204" pitchFamily="34" charset="0"/>
            </a:endParaRPr>
          </a:p>
          <a:p>
            <a:pPr marL="0" marR="0" indent="0">
              <a:spcBef>
                <a:spcPts val="0"/>
              </a:spcBef>
              <a:spcAft>
                <a:spcPts val="0"/>
              </a:spcAft>
              <a:buNone/>
            </a:pPr>
            <a:r>
              <a:rPr lang="en-US" b="1">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Marine Area 2</a:t>
            </a:r>
            <a:r>
              <a:rPr lang="en-US">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p>
          <a:p>
            <a:pPr marL="0" marR="0" indent="0">
              <a:spcBef>
                <a:spcPts val="0"/>
              </a:spcBef>
              <a:spcAft>
                <a:spcPts val="0"/>
              </a:spcAft>
              <a:buNone/>
            </a:pPr>
            <a:r>
              <a:rPr lang="en-US" sz="1600">
                <a:latin typeface="Calibri" panose="020F0502020204030204" pitchFamily="34" charset="0"/>
                <a:ea typeface="Times New Roman" panose="02020603050405020304" pitchFamily="18" charset="0"/>
                <a:cs typeface="Calibri" panose="020F0502020204030204" pitchFamily="34" charset="0"/>
              </a:rPr>
              <a:t>May 4 – 21: 3 days per week, Tuesday, Thursday, Sunday, and Tuesday, May 30</a:t>
            </a:r>
          </a:p>
          <a:p>
            <a:pPr marL="0" marR="0" indent="0">
              <a:spcBef>
                <a:spcPts val="0"/>
              </a:spcBef>
              <a:spcAft>
                <a:spcPts val="0"/>
              </a:spcAft>
              <a:buNone/>
            </a:pPr>
            <a:endParaRPr lang="en-US" sz="1600">
              <a:effectLst/>
              <a:latin typeface="Calibri" panose="020F0502020204030204" pitchFamily="34" charset="0"/>
              <a:ea typeface="Times New Roman" panose="02020603050405020304" pitchFamily="18" charset="0"/>
              <a:cs typeface="Calibri" panose="020F0502020204030204" pitchFamily="34" charset="0"/>
            </a:endParaRPr>
          </a:p>
          <a:p>
            <a:pPr marL="0" marR="0" indent="0">
              <a:spcBef>
                <a:spcPts val="0"/>
              </a:spcBef>
              <a:spcAft>
                <a:spcPts val="0"/>
              </a:spcAft>
              <a:buNone/>
            </a:pPr>
            <a:r>
              <a:rPr lang="en-US" sz="1600">
                <a:effectLst/>
                <a:latin typeface="Calibri" panose="020F0502020204030204" pitchFamily="34" charset="0"/>
                <a:ea typeface="Times New Roman" panose="02020603050405020304" pitchFamily="18" charset="0"/>
                <a:cs typeface="Calibri" panose="020F0502020204030204" pitchFamily="34" charset="0"/>
              </a:rPr>
              <a:t>If sufficient quota remains: June 15, 18 (Thursday, Sunday) and June 22, 25 (Thursday, Sunday)</a:t>
            </a:r>
            <a:endParaRPr lang="en-US" sz="1600">
              <a:latin typeface="Calibri" panose="020F0502020204030204" pitchFamily="34" charset="0"/>
              <a:ea typeface="Times New Roman" panose="02020603050405020304" pitchFamily="18" charset="0"/>
              <a:cs typeface="Calibri" panose="020F0502020204030204" pitchFamily="34" charset="0"/>
            </a:endParaRPr>
          </a:p>
          <a:p>
            <a:pPr marL="274320" lvl="1" indent="0" algn="just">
              <a:spcBef>
                <a:spcPts val="0"/>
              </a:spcBef>
              <a:spcAft>
                <a:spcPts val="0"/>
              </a:spcAft>
              <a:buNone/>
            </a:pPr>
            <a:endParaRPr lang="en-US" sz="1600" b="1">
              <a:latin typeface="Calibri" panose="020F0502020204030204" pitchFamily="34" charset="0"/>
              <a:ea typeface="Times New Roman" panose="02020603050405020304" pitchFamily="18" charset="0"/>
              <a:cs typeface="Calibri" panose="020F0502020204030204" pitchFamily="34" charset="0"/>
            </a:endParaRPr>
          </a:p>
          <a:p>
            <a:pPr indent="-182880" algn="just"/>
            <a:r>
              <a:rPr lang="en-US" b="1">
                <a:solidFill>
                  <a:srgbClr val="0070C0"/>
                </a:solidFill>
                <a:latin typeface="Calibri" panose="020F0502020204030204" pitchFamily="34" charset="0"/>
                <a:ea typeface="Times New Roman" panose="02020603050405020304" pitchFamily="18" charset="0"/>
                <a:cs typeface="Calibri" panose="020F0502020204030204" pitchFamily="34" charset="0"/>
              </a:rPr>
              <a:t>Marine 3 and 4:</a:t>
            </a:r>
          </a:p>
          <a:p>
            <a:pPr indent="-182880" algn="just"/>
            <a:r>
              <a:rPr lang="en-US" sz="1600">
                <a:effectLst/>
                <a:latin typeface="Calibri" panose="020F0502020204030204" pitchFamily="34" charset="0"/>
                <a:ea typeface="Times New Roman" panose="02020603050405020304" pitchFamily="18" charset="0"/>
                <a:cs typeface="Calibri" panose="020F0502020204030204" pitchFamily="34" charset="0"/>
              </a:rPr>
              <a:t>May 4 through May 21: 2-days per week, Thursday, and Saturday</a:t>
            </a:r>
          </a:p>
          <a:p>
            <a:pPr indent="-182880" algn="just"/>
            <a:r>
              <a:rPr lang="en-US" sz="1600">
                <a:effectLst/>
                <a:latin typeface="Calibri" panose="020F0502020204030204" pitchFamily="34" charset="0"/>
                <a:ea typeface="Times New Roman" panose="02020603050405020304" pitchFamily="18" charset="0"/>
                <a:cs typeface="Calibri" panose="020F0502020204030204" pitchFamily="34" charset="0"/>
              </a:rPr>
              <a:t>Memorial Day weekend:  Friday, May 26 and Sunday, May 28</a:t>
            </a:r>
          </a:p>
          <a:p>
            <a:pPr marL="274320" lvl="1" indent="0" algn="just">
              <a:spcBef>
                <a:spcPts val="0"/>
              </a:spcBef>
              <a:spcAft>
                <a:spcPts val="0"/>
              </a:spcAft>
              <a:buNone/>
            </a:pPr>
            <a:endParaRPr lang="en-US" sz="1600">
              <a:effectLst/>
              <a:latin typeface="Calibri" panose="020F0502020204030204" pitchFamily="34" charset="0"/>
              <a:ea typeface="Times New Roman" panose="02020603050405020304" pitchFamily="18" charset="0"/>
              <a:cs typeface="Calibri" panose="020F0502020204030204" pitchFamily="34" charset="0"/>
            </a:endParaRPr>
          </a:p>
          <a:p>
            <a:pPr indent="-182880" algn="just"/>
            <a:r>
              <a:rPr lang="en-US" sz="1600">
                <a:effectLst/>
                <a:latin typeface="Calibri" panose="020F0502020204030204" pitchFamily="34" charset="0"/>
                <a:ea typeface="Times New Roman" panose="02020603050405020304" pitchFamily="18" charset="0"/>
                <a:cs typeface="Calibri" panose="020F0502020204030204" pitchFamily="34" charset="0"/>
              </a:rPr>
              <a:t>June 1 through June 24: </a:t>
            </a:r>
            <a:r>
              <a:rPr lang="en-US" sz="1600">
                <a:latin typeface="Calibri" panose="020F0502020204030204" pitchFamily="34" charset="0"/>
                <a:ea typeface="Times New Roman" panose="02020603050405020304" pitchFamily="18" charset="0"/>
                <a:cs typeface="Calibri" panose="020F0502020204030204" pitchFamily="34" charset="0"/>
              </a:rPr>
              <a:t>2-</a:t>
            </a:r>
            <a:r>
              <a:rPr lang="en-US" sz="1600">
                <a:effectLst/>
                <a:latin typeface="Calibri" panose="020F0502020204030204" pitchFamily="34" charset="0"/>
                <a:ea typeface="Times New Roman" panose="02020603050405020304" pitchFamily="18" charset="0"/>
                <a:cs typeface="Calibri" panose="020F0502020204030204" pitchFamily="34" charset="0"/>
              </a:rPr>
              <a:t>days per week, Thursday and Saturday, and Thursday, June 29</a:t>
            </a:r>
          </a:p>
          <a:p>
            <a:pPr indent="-182880"/>
            <a:endParaRPr lang="en-US" sz="1600">
              <a:effectLst/>
              <a:latin typeface="Calibri" panose="020F0502020204030204" pitchFamily="34" charset="0"/>
              <a:ea typeface="Times New Roman" panose="02020603050405020304" pitchFamily="18" charset="0"/>
              <a:cs typeface="Calibri" panose="020F0502020204030204" pitchFamily="34" charset="0"/>
            </a:endParaRPr>
          </a:p>
          <a:p>
            <a:pPr indent="-182880"/>
            <a:r>
              <a:rPr lang="en-US" b="1">
                <a:solidFill>
                  <a:srgbClr val="0070C0"/>
                </a:solidFill>
                <a:latin typeface="Calibri" panose="020F0502020204030204" pitchFamily="34" charset="0"/>
                <a:ea typeface="Times New Roman" panose="02020603050405020304" pitchFamily="18" charset="0"/>
                <a:cs typeface="Calibri" panose="020F0502020204030204" pitchFamily="34" charset="0"/>
              </a:rPr>
              <a:t>All Areas:</a:t>
            </a:r>
          </a:p>
          <a:p>
            <a:pPr indent="-182880"/>
            <a:r>
              <a:rPr lang="en-US" sz="1600">
                <a:effectLst/>
                <a:latin typeface="Calibri" panose="020F0502020204030204" pitchFamily="34" charset="0"/>
                <a:ea typeface="Times New Roman" panose="02020603050405020304" pitchFamily="18" charset="0"/>
                <a:cs typeface="Calibri" panose="020F0502020204030204" pitchFamily="34" charset="0"/>
              </a:rPr>
              <a:t>If quota remains after June 30, consider August and September dates.  </a:t>
            </a:r>
          </a:p>
          <a:p>
            <a:pPr indent="-182880"/>
            <a:endParaRPr lang="en-US" sz="1600">
              <a:latin typeface="Calibri" panose="020F0502020204030204" pitchFamily="34" charset="0"/>
              <a:ea typeface="Times New Roman" panose="02020603050405020304" pitchFamily="18" charset="0"/>
              <a:cs typeface="Calibri" panose="020F0502020204030204" pitchFamily="34" charset="0"/>
            </a:endParaRPr>
          </a:p>
          <a:p>
            <a:pPr indent="-182880"/>
            <a:endParaRPr lang="en-US">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44676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C68C397E-C9BC-4DE8-986D-204E427AD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656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2279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a:extLst>
              <a:ext uri="{FF2B5EF4-FFF2-40B4-BE49-F238E27FC236}">
                <a16:creationId xmlns:a16="http://schemas.microsoft.com/office/drawing/2014/main" id="{1F61E54A-361F-4504-A0C0-79CA7734B271}"/>
              </a:ext>
            </a:extLst>
          </p:cNvPr>
          <p:cNvSpPr txBox="1"/>
          <p:nvPr/>
        </p:nvSpPr>
        <p:spPr>
          <a:xfrm>
            <a:off x="957831" y="1913023"/>
            <a:ext cx="6982303" cy="707886"/>
          </a:xfrm>
          <a:prstGeom prst="rect">
            <a:avLst/>
          </a:prstGeom>
          <a:noFill/>
        </p:spPr>
        <p:txBody>
          <a:bodyPr wrap="square" rtlCol="0">
            <a:spAutoFit/>
          </a:bodyPr>
          <a:lstStyle/>
          <a:p>
            <a:endParaRPr lang="en-US" sz="2400"/>
          </a:p>
          <a:p>
            <a:pPr marL="285750" indent="-285750">
              <a:buFont typeface="Arial" panose="020B0604020202020204" pitchFamily="34" charset="0"/>
              <a:buChar char="•"/>
            </a:pPr>
            <a:endParaRPr lang="en-US" sz="1600"/>
          </a:p>
        </p:txBody>
      </p:sp>
      <p:sp>
        <p:nvSpPr>
          <p:cNvPr id="9" name="Title 1">
            <a:extLst>
              <a:ext uri="{FF2B5EF4-FFF2-40B4-BE49-F238E27FC236}">
                <a16:creationId xmlns:a16="http://schemas.microsoft.com/office/drawing/2014/main" id="{80394DE2-2177-427E-88DF-AC4AB65B0DB3}"/>
              </a:ext>
            </a:extLst>
          </p:cNvPr>
          <p:cNvSpPr txBox="1">
            <a:spLocks/>
          </p:cNvSpPr>
          <p:nvPr/>
        </p:nvSpPr>
        <p:spPr>
          <a:xfrm>
            <a:off x="899261" y="251358"/>
            <a:ext cx="7393787" cy="7078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a:lstStyle>
          <a:p>
            <a:r>
              <a:rPr lang="en-US" sz="4400" b="1">
                <a:cs typeface="Arial" panose="020B0604020202020204" pitchFamily="34" charset="0"/>
              </a:rPr>
              <a:t>Analysis – Puget Sound</a:t>
            </a:r>
            <a:endParaRPr lang="en-US" sz="2200" b="1"/>
          </a:p>
        </p:txBody>
      </p:sp>
      <p:graphicFrame>
        <p:nvGraphicFramePr>
          <p:cNvPr id="2" name="Table 1">
            <a:extLst>
              <a:ext uri="{FF2B5EF4-FFF2-40B4-BE49-F238E27FC236}">
                <a16:creationId xmlns:a16="http://schemas.microsoft.com/office/drawing/2014/main" id="{B0D23848-2C30-4C65-8BB4-933ABF9B606A}"/>
              </a:ext>
            </a:extLst>
          </p:cNvPr>
          <p:cNvGraphicFramePr>
            <a:graphicFrameLocks noGrp="1"/>
          </p:cNvGraphicFramePr>
          <p:nvPr>
            <p:extLst>
              <p:ext uri="{D42A27DB-BD31-4B8C-83A1-F6EECF244321}">
                <p14:modId xmlns:p14="http://schemas.microsoft.com/office/powerpoint/2010/main" val="422919834"/>
              </p:ext>
            </p:extLst>
          </p:nvPr>
        </p:nvGraphicFramePr>
        <p:xfrm>
          <a:off x="899260" y="959244"/>
          <a:ext cx="7140559" cy="5490465"/>
        </p:xfrm>
        <a:graphic>
          <a:graphicData uri="http://schemas.openxmlformats.org/drawingml/2006/table">
            <a:tbl>
              <a:tblPr>
                <a:tableStyleId>{5C22544A-7EE6-4342-B048-85BDC9FD1C3A}</a:tableStyleId>
              </a:tblPr>
              <a:tblGrid>
                <a:gridCol w="2287999">
                  <a:extLst>
                    <a:ext uri="{9D8B030D-6E8A-4147-A177-3AD203B41FA5}">
                      <a16:colId xmlns:a16="http://schemas.microsoft.com/office/drawing/2014/main" val="4181796826"/>
                    </a:ext>
                  </a:extLst>
                </a:gridCol>
                <a:gridCol w="1848344">
                  <a:extLst>
                    <a:ext uri="{9D8B030D-6E8A-4147-A177-3AD203B41FA5}">
                      <a16:colId xmlns:a16="http://schemas.microsoft.com/office/drawing/2014/main" val="1110982219"/>
                    </a:ext>
                  </a:extLst>
                </a:gridCol>
                <a:gridCol w="1542653">
                  <a:extLst>
                    <a:ext uri="{9D8B030D-6E8A-4147-A177-3AD203B41FA5}">
                      <a16:colId xmlns:a16="http://schemas.microsoft.com/office/drawing/2014/main" val="2884530108"/>
                    </a:ext>
                  </a:extLst>
                </a:gridCol>
                <a:gridCol w="1461563">
                  <a:extLst>
                    <a:ext uri="{9D8B030D-6E8A-4147-A177-3AD203B41FA5}">
                      <a16:colId xmlns:a16="http://schemas.microsoft.com/office/drawing/2014/main" val="4033027655"/>
                    </a:ext>
                  </a:extLst>
                </a:gridCol>
              </a:tblGrid>
              <a:tr h="472741">
                <a:tc>
                  <a:txBody>
                    <a:bodyPr/>
                    <a:lstStyle/>
                    <a:p>
                      <a:pPr algn="l" fontAlgn="b"/>
                      <a:r>
                        <a:rPr lang="en-US" sz="2000" b="1" u="none" strike="noStrike">
                          <a:effectLst/>
                          <a:latin typeface="Calibri" panose="020F0502020204030204" pitchFamily="34" charset="0"/>
                          <a:cs typeface="Calibri" panose="020F0502020204030204" pitchFamily="34" charset="0"/>
                        </a:rPr>
                        <a:t>Area 5, 6-10 </a:t>
                      </a:r>
                      <a:endParaRPr lang="en-US" sz="20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noFill/>
                  </a:tcPr>
                </a:tc>
                <a:tc>
                  <a:txBody>
                    <a:bodyPr/>
                    <a:lstStyle/>
                    <a:p>
                      <a:pPr algn="l" fontAlgn="b"/>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noFill/>
                  </a:tcPr>
                </a:tc>
                <a:tc>
                  <a:txBody>
                    <a:bodyPr/>
                    <a:lstStyle/>
                    <a:p>
                      <a:pPr algn="l" fontAlgn="b"/>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noFill/>
                  </a:tcPr>
                </a:tc>
                <a:tc>
                  <a:txBody>
                    <a:bodyPr/>
                    <a:lstStyle/>
                    <a:p>
                      <a:pPr algn="l" fontAlgn="b"/>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noFill/>
                  </a:tcPr>
                </a:tc>
                <a:extLst>
                  <a:ext uri="{0D108BD9-81ED-4DB2-BD59-A6C34878D82A}">
                    <a16:rowId xmlns:a16="http://schemas.microsoft.com/office/drawing/2014/main" val="1523850387"/>
                  </a:ext>
                </a:extLst>
              </a:tr>
              <a:tr h="572152">
                <a:tc>
                  <a:txBody>
                    <a:bodyPr/>
                    <a:lstStyle/>
                    <a:p>
                      <a:pPr algn="l" fontAlgn="b"/>
                      <a:r>
                        <a:rPr lang="en-US" sz="1800" u="none" strike="noStrike">
                          <a:effectLst/>
                          <a:latin typeface="Calibri" panose="020F0502020204030204" pitchFamily="34" charset="0"/>
                          <a:cs typeface="Calibri" panose="020F0502020204030204" pitchFamily="34" charset="0"/>
                        </a:rPr>
                        <a:t>Assumed Subarea Allocation: </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noFill/>
                  </a:tcPr>
                </a:tc>
                <a:tc>
                  <a:txBody>
                    <a:bodyPr/>
                    <a:lstStyle/>
                    <a:p>
                      <a:pPr algn="l" fontAlgn="b"/>
                      <a:r>
                        <a:rPr lang="en-US" sz="1800" u="none" strike="noStrike">
                          <a:effectLst/>
                          <a:latin typeface="Calibri" panose="020F0502020204030204" pitchFamily="34" charset="0"/>
                          <a:cs typeface="Calibri" panose="020F0502020204030204" pitchFamily="34" charset="0"/>
                        </a:rPr>
                        <a:t>77,550 </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noFill/>
                  </a:tcPr>
                </a:tc>
                <a:tc>
                  <a:txBody>
                    <a:bodyPr/>
                    <a:lstStyle/>
                    <a:p>
                      <a:pPr algn="l" fontAlgn="b"/>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noFill/>
                  </a:tcPr>
                </a:tc>
                <a:tc>
                  <a:txBody>
                    <a:bodyPr/>
                    <a:lstStyle/>
                    <a:p>
                      <a:pPr algn="l" fontAlgn="b"/>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noFill/>
                  </a:tcPr>
                </a:tc>
                <a:extLst>
                  <a:ext uri="{0D108BD9-81ED-4DB2-BD59-A6C34878D82A}">
                    <a16:rowId xmlns:a16="http://schemas.microsoft.com/office/drawing/2014/main" val="1412889264"/>
                  </a:ext>
                </a:extLst>
              </a:tr>
              <a:tr h="289349">
                <a:tc>
                  <a:txBody>
                    <a:bodyPr/>
                    <a:lstStyle/>
                    <a:p>
                      <a:pPr algn="l" fontAlgn="b"/>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noFill/>
                  </a:tcPr>
                </a:tc>
                <a:tc>
                  <a:txBody>
                    <a:bodyPr/>
                    <a:lstStyle/>
                    <a:p>
                      <a:pPr algn="l" fontAlgn="b"/>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noFill/>
                  </a:tcPr>
                </a:tc>
                <a:tc>
                  <a:txBody>
                    <a:bodyPr/>
                    <a:lstStyle/>
                    <a:p>
                      <a:pPr algn="l" fontAlgn="b"/>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noFill/>
                  </a:tcPr>
                </a:tc>
                <a:tc>
                  <a:txBody>
                    <a:bodyPr/>
                    <a:lstStyle/>
                    <a:p>
                      <a:pPr algn="l" fontAlgn="b"/>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noFill/>
                  </a:tcPr>
                </a:tc>
                <a:extLst>
                  <a:ext uri="{0D108BD9-81ED-4DB2-BD59-A6C34878D82A}">
                    <a16:rowId xmlns:a16="http://schemas.microsoft.com/office/drawing/2014/main" val="1545662797"/>
                  </a:ext>
                </a:extLst>
              </a:tr>
              <a:tr h="289349">
                <a:tc>
                  <a:txBody>
                    <a:bodyPr/>
                    <a:lstStyle/>
                    <a:p>
                      <a:pPr algn="ctr" fontAlgn="b"/>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solidFill>
                      <a:schemeClr val="accent2">
                        <a:lumMod val="20000"/>
                        <a:lumOff val="80000"/>
                      </a:schemeClr>
                    </a:solidFill>
                  </a:tcPr>
                </a:tc>
                <a:tc>
                  <a:txBody>
                    <a:bodyPr/>
                    <a:lstStyle/>
                    <a:p>
                      <a:pPr algn="ctr" fontAlgn="b"/>
                      <a:r>
                        <a:rPr lang="en-US" sz="1800" b="1" u="none" strike="noStrike">
                          <a:effectLst/>
                          <a:latin typeface="Calibri" panose="020F0502020204030204" pitchFamily="34" charset="0"/>
                          <a:cs typeface="Calibri" panose="020F0502020204030204" pitchFamily="34" charset="0"/>
                        </a:rPr>
                        <a:t>High Catch</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solidFill>
                      <a:schemeClr val="accent2">
                        <a:lumMod val="20000"/>
                        <a:lumOff val="80000"/>
                      </a:schemeClr>
                    </a:solidFill>
                  </a:tcPr>
                </a:tc>
                <a:tc>
                  <a:txBody>
                    <a:bodyPr/>
                    <a:lstStyle/>
                    <a:p>
                      <a:pPr algn="ctr" fontAlgn="b"/>
                      <a:r>
                        <a:rPr lang="en-US" sz="1800" b="1" u="none" strike="noStrike">
                          <a:effectLst/>
                          <a:latin typeface="Calibri" panose="020F0502020204030204" pitchFamily="34" charset="0"/>
                          <a:cs typeface="Calibri" panose="020F0502020204030204" pitchFamily="34" charset="0"/>
                        </a:rPr>
                        <a:t>Med Catch </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solidFill>
                      <a:schemeClr val="accent2">
                        <a:lumMod val="20000"/>
                        <a:lumOff val="80000"/>
                      </a:schemeClr>
                    </a:solidFill>
                  </a:tcPr>
                </a:tc>
                <a:tc>
                  <a:txBody>
                    <a:bodyPr/>
                    <a:lstStyle/>
                    <a:p>
                      <a:pPr algn="ctr" fontAlgn="b"/>
                      <a:r>
                        <a:rPr lang="en-US" sz="1800" b="1" u="none" strike="noStrike">
                          <a:effectLst/>
                          <a:latin typeface="Calibri" panose="020F0502020204030204" pitchFamily="34" charset="0"/>
                          <a:cs typeface="Calibri" panose="020F0502020204030204" pitchFamily="34" charset="0"/>
                        </a:rPr>
                        <a:t>Low Catch </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solidFill>
                      <a:schemeClr val="accent2">
                        <a:lumMod val="20000"/>
                        <a:lumOff val="80000"/>
                      </a:schemeClr>
                    </a:solidFill>
                  </a:tcPr>
                </a:tc>
                <a:extLst>
                  <a:ext uri="{0D108BD9-81ED-4DB2-BD59-A6C34878D82A}">
                    <a16:rowId xmlns:a16="http://schemas.microsoft.com/office/drawing/2014/main" val="2935000135"/>
                  </a:ext>
                </a:extLst>
              </a:tr>
              <a:tr h="289349">
                <a:tc>
                  <a:txBody>
                    <a:bodyPr/>
                    <a:lstStyle/>
                    <a:p>
                      <a:pPr algn="l" fontAlgn="b"/>
                      <a:r>
                        <a:rPr lang="en-US" sz="1800" b="1" u="none" strike="noStrike">
                          <a:effectLst/>
                          <a:latin typeface="Calibri" panose="020F0502020204030204" pitchFamily="34" charset="0"/>
                          <a:cs typeface="Calibri" panose="020F0502020204030204" pitchFamily="34" charset="0"/>
                        </a:rPr>
                        <a:t>Year Range</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solidFill>
                      <a:schemeClr val="accent2">
                        <a:lumMod val="20000"/>
                        <a:lumOff val="80000"/>
                      </a:schemeClr>
                    </a:solidFill>
                  </a:tcPr>
                </a:tc>
                <a:tc>
                  <a:txBody>
                    <a:bodyPr/>
                    <a:lstStyle/>
                    <a:p>
                      <a:pPr algn="ctr" fontAlgn="b"/>
                      <a:r>
                        <a:rPr lang="en-US" sz="1800" u="none" strike="noStrike">
                          <a:effectLst/>
                          <a:latin typeface="Calibri" panose="020F0502020204030204" pitchFamily="34" charset="0"/>
                          <a:cs typeface="Calibri" panose="020F0502020204030204" pitchFamily="34" charset="0"/>
                        </a:rPr>
                        <a:t>2018-2022</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solidFill>
                      <a:schemeClr val="accent2">
                        <a:lumMod val="20000"/>
                        <a:lumOff val="80000"/>
                      </a:schemeClr>
                    </a:solidFill>
                  </a:tcPr>
                </a:tc>
                <a:tc>
                  <a:txBody>
                    <a:bodyPr/>
                    <a:lstStyle/>
                    <a:p>
                      <a:pPr algn="ctr" fontAlgn="b"/>
                      <a:r>
                        <a:rPr lang="en-US" sz="1800" u="none" strike="noStrike">
                          <a:effectLst/>
                          <a:latin typeface="Calibri" panose="020F0502020204030204" pitchFamily="34" charset="0"/>
                          <a:cs typeface="Calibri" panose="020F0502020204030204" pitchFamily="34" charset="0"/>
                        </a:rPr>
                        <a:t>2019-2022</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solidFill>
                      <a:schemeClr val="accent2">
                        <a:lumMod val="20000"/>
                        <a:lumOff val="80000"/>
                      </a:schemeClr>
                    </a:solidFill>
                  </a:tcPr>
                </a:tc>
                <a:tc>
                  <a:txBody>
                    <a:bodyPr/>
                    <a:lstStyle/>
                    <a:p>
                      <a:pPr algn="ctr" fontAlgn="b"/>
                      <a:r>
                        <a:rPr lang="en-US" sz="1800" u="none" strike="noStrike">
                          <a:effectLst/>
                          <a:latin typeface="Calibri" panose="020F0502020204030204" pitchFamily="34" charset="0"/>
                          <a:cs typeface="Calibri" panose="020F0502020204030204" pitchFamily="34" charset="0"/>
                        </a:rPr>
                        <a:t>2021-2022</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solidFill>
                      <a:schemeClr val="accent2">
                        <a:lumMod val="20000"/>
                        <a:lumOff val="80000"/>
                      </a:schemeClr>
                    </a:solidFill>
                  </a:tcPr>
                </a:tc>
                <a:extLst>
                  <a:ext uri="{0D108BD9-81ED-4DB2-BD59-A6C34878D82A}">
                    <a16:rowId xmlns:a16="http://schemas.microsoft.com/office/drawing/2014/main" val="501792559"/>
                  </a:ext>
                </a:extLst>
              </a:tr>
              <a:tr h="289349">
                <a:tc>
                  <a:txBody>
                    <a:bodyPr/>
                    <a:lstStyle/>
                    <a:p>
                      <a:pPr algn="l" fontAlgn="b"/>
                      <a:r>
                        <a:rPr lang="en-US" sz="1800" b="1" u="none" strike="noStrike">
                          <a:effectLst/>
                          <a:latin typeface="Calibri" panose="020F0502020204030204" pitchFamily="34" charset="0"/>
                          <a:cs typeface="Calibri" panose="020F0502020204030204" pitchFamily="34" charset="0"/>
                        </a:rPr>
                        <a:t>Average Daily Catch</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solidFill>
                      <a:schemeClr val="accent2">
                        <a:lumMod val="20000"/>
                        <a:lumOff val="80000"/>
                      </a:schemeClr>
                    </a:solidFill>
                  </a:tcPr>
                </a:tc>
                <a:tc>
                  <a:txBody>
                    <a:bodyPr/>
                    <a:lstStyle/>
                    <a:p>
                      <a:pPr algn="ctr" fontAlgn="b"/>
                      <a:r>
                        <a:rPr lang="en-US" sz="1800" u="none" strike="noStrike">
                          <a:effectLst/>
                          <a:latin typeface="Calibri" panose="020F0502020204030204" pitchFamily="34" charset="0"/>
                          <a:cs typeface="Calibri" panose="020F0502020204030204" pitchFamily="34" charset="0"/>
                        </a:rPr>
                        <a:t>2,364</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solidFill>
                      <a:schemeClr val="accent2">
                        <a:lumMod val="20000"/>
                        <a:lumOff val="80000"/>
                      </a:schemeClr>
                    </a:solidFill>
                  </a:tcPr>
                </a:tc>
                <a:tc>
                  <a:txBody>
                    <a:bodyPr/>
                    <a:lstStyle/>
                    <a:p>
                      <a:pPr algn="ctr" fontAlgn="b"/>
                      <a:r>
                        <a:rPr lang="en-US" sz="1800" u="none" strike="noStrike">
                          <a:effectLst/>
                          <a:latin typeface="Calibri" panose="020F0502020204030204" pitchFamily="34" charset="0"/>
                          <a:cs typeface="Calibri" panose="020F0502020204030204" pitchFamily="34" charset="0"/>
                        </a:rPr>
                        <a:t>1,902</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solidFill>
                      <a:schemeClr val="accent2">
                        <a:lumMod val="20000"/>
                        <a:lumOff val="80000"/>
                      </a:schemeClr>
                    </a:solidFill>
                  </a:tcPr>
                </a:tc>
                <a:tc>
                  <a:txBody>
                    <a:bodyPr/>
                    <a:lstStyle/>
                    <a:p>
                      <a:pPr algn="ctr" fontAlgn="b"/>
                      <a:r>
                        <a:rPr lang="en-US" sz="1800" u="none" strike="noStrike">
                          <a:effectLst/>
                          <a:latin typeface="Calibri" panose="020F0502020204030204" pitchFamily="34" charset="0"/>
                          <a:cs typeface="Calibri" panose="020F0502020204030204" pitchFamily="34" charset="0"/>
                        </a:rPr>
                        <a:t>1,600</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solidFill>
                      <a:schemeClr val="accent2">
                        <a:lumMod val="20000"/>
                        <a:lumOff val="80000"/>
                      </a:schemeClr>
                    </a:solidFill>
                  </a:tcPr>
                </a:tc>
                <a:extLst>
                  <a:ext uri="{0D108BD9-81ED-4DB2-BD59-A6C34878D82A}">
                    <a16:rowId xmlns:a16="http://schemas.microsoft.com/office/drawing/2014/main" val="3793927580"/>
                  </a:ext>
                </a:extLst>
              </a:tr>
              <a:tr h="289349">
                <a:tc>
                  <a:txBody>
                    <a:bodyPr/>
                    <a:lstStyle/>
                    <a:p>
                      <a:pPr algn="l" fontAlgn="b"/>
                      <a:r>
                        <a:rPr lang="en-US" sz="1800" b="1" u="none" strike="noStrike">
                          <a:effectLst/>
                          <a:latin typeface="Calibri" panose="020F0502020204030204" pitchFamily="34" charset="0"/>
                          <a:cs typeface="Calibri" panose="020F0502020204030204" pitchFamily="34" charset="0"/>
                        </a:rPr>
                        <a:t>Potential Days</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u="none" strike="noStrike">
                          <a:effectLst/>
                          <a:latin typeface="Calibri" panose="020F0502020204030204" pitchFamily="34" charset="0"/>
                          <a:cs typeface="Calibri" panose="020F0502020204030204" pitchFamily="34" charset="0"/>
                        </a:rPr>
                        <a:t>33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u="none" strike="noStrike">
                          <a:effectLst/>
                          <a:latin typeface="Calibri" panose="020F0502020204030204" pitchFamily="34" charset="0"/>
                          <a:cs typeface="Calibri" panose="020F0502020204030204" pitchFamily="34" charset="0"/>
                        </a:rPr>
                        <a:t>41</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u="none" strike="noStrike">
                          <a:effectLst/>
                          <a:latin typeface="Calibri" panose="020F0502020204030204" pitchFamily="34" charset="0"/>
                          <a:cs typeface="Calibri" panose="020F0502020204030204" pitchFamily="34" charset="0"/>
                        </a:rPr>
                        <a:t>48</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68483928"/>
                  </a:ext>
                </a:extLst>
              </a:tr>
              <a:tr h="439732">
                <a:tc>
                  <a:txBody>
                    <a:bodyPr/>
                    <a:lstStyle/>
                    <a:p>
                      <a:pPr algn="l" fontAlgn="ctr"/>
                      <a:r>
                        <a:rPr lang="en-US" sz="1800" u="none" strike="noStrike">
                          <a:effectLst/>
                          <a:latin typeface="Calibri" panose="020F0502020204030204" pitchFamily="34" charset="0"/>
                          <a:cs typeface="Calibri" panose="020F0502020204030204" pitchFamily="34" charset="0"/>
                        </a:rPr>
                        <a:t>Open on:</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tcPr>
                </a:tc>
                <a:tc gridSpan="3">
                  <a:txBody>
                    <a:bodyPr/>
                    <a:lstStyle/>
                    <a:p>
                      <a:pPr algn="l" fontAlgn="ctr"/>
                      <a:r>
                        <a:rPr lang="en-US" sz="1800" u="none" strike="noStrike">
                          <a:effectLst/>
                          <a:latin typeface="Calibri" panose="020F0502020204030204" pitchFamily="34" charset="0"/>
                          <a:cs typeface="Calibri" panose="020F0502020204030204" pitchFamily="34" charset="0"/>
                        </a:rPr>
                        <a:t>4/6/2023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3157546399"/>
                  </a:ext>
                </a:extLst>
              </a:tr>
              <a:tr h="318442">
                <a:tc gridSpan="4">
                  <a:txBody>
                    <a:bodyPr/>
                    <a:lstStyle/>
                    <a:p>
                      <a:pPr algn="l" fontAlgn="t"/>
                      <a:r>
                        <a:rPr lang="en-US" sz="1800" u="none" strike="noStrike">
                          <a:effectLst/>
                          <a:latin typeface="Calibri" panose="020F0502020204030204" pitchFamily="34" charset="0"/>
                          <a:cs typeface="Calibri" panose="020F0502020204030204" pitchFamily="34" charset="0"/>
                        </a:rPr>
                        <a:t>Open through:</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6877276"/>
                  </a:ext>
                </a:extLst>
              </a:tr>
              <a:tr h="366228">
                <a:tc>
                  <a:txBody>
                    <a:bodyPr/>
                    <a:lstStyle/>
                    <a:p>
                      <a:pPr algn="ctr" fontAlgn="ctr"/>
                      <a:r>
                        <a:rPr lang="en-US" sz="1800" u="none" strike="noStrike">
                          <a:effectLst/>
                          <a:latin typeface="Calibri" panose="020F0502020204030204" pitchFamily="34" charset="0"/>
                          <a:cs typeface="Calibri" panose="020F0502020204030204" pitchFamily="34" charset="0"/>
                        </a:rPr>
                        <a:t>7 days per week</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US" sz="1800" u="none" strike="noStrike">
                          <a:effectLst/>
                          <a:latin typeface="Calibri" panose="020F0502020204030204" pitchFamily="34" charset="0"/>
                          <a:cs typeface="Calibri" panose="020F0502020204030204" pitchFamily="34" charset="0"/>
                        </a:rPr>
                        <a:t>5/8/2023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US" sz="1800" u="none" strike="noStrike">
                          <a:effectLst/>
                          <a:latin typeface="Calibri" panose="020F0502020204030204" pitchFamily="34" charset="0"/>
                          <a:cs typeface="Calibri" panose="020F0502020204030204" pitchFamily="34" charset="0"/>
                        </a:rPr>
                        <a:t>5/16/2023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n-US" sz="1800" u="none" strike="noStrike">
                          <a:effectLst/>
                          <a:latin typeface="Calibri" panose="020F0502020204030204" pitchFamily="34" charset="0"/>
                          <a:cs typeface="Calibri" panose="020F0502020204030204" pitchFamily="34" charset="0"/>
                        </a:rPr>
                        <a:t>5/24/2023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465344275"/>
                  </a:ext>
                </a:extLst>
              </a:tr>
              <a:tr h="399946">
                <a:tc>
                  <a:txBody>
                    <a:bodyPr/>
                    <a:lstStyle/>
                    <a:p>
                      <a:pPr algn="ctr" fontAlgn="ctr"/>
                      <a:r>
                        <a:rPr lang="en-US" sz="1800" u="none" strike="noStrike">
                          <a:effectLst/>
                          <a:latin typeface="Calibri" panose="020F0502020204030204" pitchFamily="34" charset="0"/>
                          <a:cs typeface="Calibri" panose="020F0502020204030204" pitchFamily="34" charset="0"/>
                        </a:rPr>
                        <a:t>5 days per week</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a:effectLst/>
                          <a:latin typeface="Calibri" panose="020F0502020204030204" pitchFamily="34" charset="0"/>
                          <a:cs typeface="Calibri" panose="020F0502020204030204" pitchFamily="34" charset="0"/>
                        </a:rPr>
                        <a:t>5/20/2023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a:effectLst/>
                          <a:latin typeface="Calibri" panose="020F0502020204030204" pitchFamily="34" charset="0"/>
                          <a:cs typeface="Calibri" panose="020F0502020204030204" pitchFamily="34" charset="0"/>
                        </a:rPr>
                        <a:t>6/1/2023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a:effectLst/>
                          <a:latin typeface="Calibri" panose="020F0502020204030204" pitchFamily="34" charset="0"/>
                          <a:cs typeface="Calibri" panose="020F0502020204030204" pitchFamily="34" charset="0"/>
                        </a:rPr>
                        <a:t>6/10/2023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6342410"/>
                  </a:ext>
                </a:extLst>
              </a:tr>
              <a:tr h="412811">
                <a:tc>
                  <a:txBody>
                    <a:bodyPr/>
                    <a:lstStyle/>
                    <a:p>
                      <a:pPr algn="l" fontAlgn="ctr"/>
                      <a:r>
                        <a:rPr lang="en-US" sz="1800" u="none" strike="noStrike">
                          <a:effectLst/>
                          <a:latin typeface="Calibri" panose="020F0502020204030204" pitchFamily="34" charset="0"/>
                          <a:cs typeface="Calibri" panose="020F0502020204030204" pitchFamily="34" charset="0"/>
                        </a:rPr>
                        <a:t>Open on:</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tcPr>
                </a:tc>
                <a:tc gridSpan="3">
                  <a:txBody>
                    <a:bodyPr/>
                    <a:lstStyle/>
                    <a:p>
                      <a:pPr algn="l" fontAlgn="ctr"/>
                      <a:r>
                        <a:rPr lang="en-US" sz="1800" u="none" strike="noStrike">
                          <a:effectLst/>
                          <a:latin typeface="Calibri" panose="020F0502020204030204" pitchFamily="34" charset="0"/>
                          <a:cs typeface="Calibri" panose="020F0502020204030204" pitchFamily="34" charset="0"/>
                        </a:rPr>
                        <a:t>4/13/2023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736167200"/>
                  </a:ext>
                </a:extLst>
              </a:tr>
              <a:tr h="255920">
                <a:tc gridSpan="4">
                  <a:txBody>
                    <a:bodyPr/>
                    <a:lstStyle/>
                    <a:p>
                      <a:pPr algn="l" fontAlgn="ctr"/>
                      <a:r>
                        <a:rPr lang="en-US" sz="1800" u="none" strike="noStrike">
                          <a:effectLst/>
                          <a:latin typeface="Calibri" panose="020F0502020204030204" pitchFamily="34" charset="0"/>
                          <a:cs typeface="Calibri" panose="020F0502020204030204" pitchFamily="34" charset="0"/>
                        </a:rPr>
                        <a:t>Open through:</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741194"/>
                  </a:ext>
                </a:extLst>
              </a:tr>
              <a:tr h="406263">
                <a:tc>
                  <a:txBody>
                    <a:bodyPr/>
                    <a:lstStyle/>
                    <a:p>
                      <a:pPr algn="ctr" fontAlgn="b"/>
                      <a:r>
                        <a:rPr lang="en-US" sz="1800" u="none" strike="noStrike">
                          <a:effectLst/>
                          <a:latin typeface="Calibri" panose="020F0502020204030204" pitchFamily="34" charset="0"/>
                          <a:cs typeface="Calibri" panose="020F0502020204030204" pitchFamily="34" charset="0"/>
                        </a:rPr>
                        <a:t>7 days per week</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tc>
                <a:tc>
                  <a:txBody>
                    <a:bodyPr/>
                    <a:lstStyle/>
                    <a:p>
                      <a:pPr algn="ctr" fontAlgn="b"/>
                      <a:r>
                        <a:rPr lang="en-US" sz="1800" u="none" strike="noStrike">
                          <a:effectLst/>
                          <a:latin typeface="Calibri" panose="020F0502020204030204" pitchFamily="34" charset="0"/>
                          <a:cs typeface="Calibri" panose="020F0502020204030204" pitchFamily="34" charset="0"/>
                        </a:rPr>
                        <a:t>5/15/2023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tc>
                <a:tc>
                  <a:txBody>
                    <a:bodyPr/>
                    <a:lstStyle/>
                    <a:p>
                      <a:pPr algn="ctr" fontAlgn="b"/>
                      <a:r>
                        <a:rPr lang="en-US" sz="1800" u="none" strike="noStrike">
                          <a:effectLst/>
                          <a:latin typeface="Calibri" panose="020F0502020204030204" pitchFamily="34" charset="0"/>
                          <a:cs typeface="Calibri" panose="020F0502020204030204" pitchFamily="34" charset="0"/>
                        </a:rPr>
                        <a:t>5/23/2023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tc>
                <a:tc>
                  <a:txBody>
                    <a:bodyPr/>
                    <a:lstStyle/>
                    <a:p>
                      <a:pPr algn="ctr" fontAlgn="b"/>
                      <a:r>
                        <a:rPr lang="en-US" sz="1800" u="none" strike="noStrike">
                          <a:effectLst/>
                          <a:latin typeface="Calibri" panose="020F0502020204030204" pitchFamily="34" charset="0"/>
                          <a:cs typeface="Calibri" panose="020F0502020204030204" pitchFamily="34" charset="0"/>
                        </a:rPr>
                        <a:t>5/31/2023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tc>
                <a:extLst>
                  <a:ext uri="{0D108BD9-81ED-4DB2-BD59-A6C34878D82A}">
                    <a16:rowId xmlns:a16="http://schemas.microsoft.com/office/drawing/2014/main" val="3179724108"/>
                  </a:ext>
                </a:extLst>
              </a:tr>
              <a:tr h="374735">
                <a:tc>
                  <a:txBody>
                    <a:bodyPr/>
                    <a:lstStyle/>
                    <a:p>
                      <a:pPr algn="ctr" fontAlgn="b"/>
                      <a:r>
                        <a:rPr lang="en-US" sz="1800" u="none" strike="noStrike">
                          <a:effectLst/>
                          <a:latin typeface="Calibri" panose="020F0502020204030204" pitchFamily="34" charset="0"/>
                          <a:cs typeface="Calibri" panose="020F0502020204030204" pitchFamily="34" charset="0"/>
                        </a:rPr>
                        <a:t>5 days per week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tc>
                <a:tc>
                  <a:txBody>
                    <a:bodyPr/>
                    <a:lstStyle/>
                    <a:p>
                      <a:pPr algn="ctr" fontAlgn="b"/>
                      <a:r>
                        <a:rPr lang="en-US" sz="1800" u="none" strike="noStrike">
                          <a:effectLst/>
                          <a:latin typeface="Calibri" panose="020F0502020204030204" pitchFamily="34" charset="0"/>
                          <a:cs typeface="Calibri" panose="020F0502020204030204" pitchFamily="34" charset="0"/>
                        </a:rPr>
                        <a:t>5/27/2023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tc>
                <a:tc>
                  <a:txBody>
                    <a:bodyPr/>
                    <a:lstStyle/>
                    <a:p>
                      <a:pPr algn="ctr" fontAlgn="b"/>
                      <a:r>
                        <a:rPr lang="en-US" sz="1800" u="none" strike="noStrike">
                          <a:effectLst/>
                          <a:latin typeface="Calibri" panose="020F0502020204030204" pitchFamily="34" charset="0"/>
                          <a:cs typeface="Calibri" panose="020F0502020204030204" pitchFamily="34" charset="0"/>
                        </a:rPr>
                        <a:t>6/8/2023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tc>
                <a:tc>
                  <a:txBody>
                    <a:bodyPr/>
                    <a:lstStyle/>
                    <a:p>
                      <a:pPr algn="ctr" fontAlgn="b"/>
                      <a:r>
                        <a:rPr lang="en-US" sz="1800" u="none" strike="noStrike">
                          <a:effectLst/>
                          <a:latin typeface="Calibri" panose="020F0502020204030204" pitchFamily="34" charset="0"/>
                          <a:cs typeface="Calibri" panose="020F0502020204030204" pitchFamily="34" charset="0"/>
                        </a:rPr>
                        <a:t>6/17/2023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b"/>
                </a:tc>
                <a:extLst>
                  <a:ext uri="{0D108BD9-81ED-4DB2-BD59-A6C34878D82A}">
                    <a16:rowId xmlns:a16="http://schemas.microsoft.com/office/drawing/2014/main" val="3161801271"/>
                  </a:ext>
                </a:extLst>
              </a:tr>
            </a:tbl>
          </a:graphicData>
        </a:graphic>
      </p:graphicFrame>
      <p:sp>
        <p:nvSpPr>
          <p:cNvPr id="10" name="TextBox 9">
            <a:extLst>
              <a:ext uri="{FF2B5EF4-FFF2-40B4-BE49-F238E27FC236}">
                <a16:creationId xmlns:a16="http://schemas.microsoft.com/office/drawing/2014/main" id="{13422586-D09D-4812-9CAF-F9EE3EBB0FAD}"/>
              </a:ext>
            </a:extLst>
          </p:cNvPr>
          <p:cNvSpPr txBox="1"/>
          <p:nvPr/>
        </p:nvSpPr>
        <p:spPr>
          <a:xfrm>
            <a:off x="899259" y="6421976"/>
            <a:ext cx="7216910" cy="369332"/>
          </a:xfrm>
          <a:prstGeom prst="rect">
            <a:avLst/>
          </a:prstGeom>
          <a:noFill/>
        </p:spPr>
        <p:txBody>
          <a:bodyPr wrap="square">
            <a:spAutoFit/>
          </a:bodyPr>
          <a:lstStyle/>
          <a:p>
            <a:r>
              <a:rPr lang="en-US" sz="1800" b="0" i="0" u="none" strike="noStrike">
                <a:solidFill>
                  <a:srgbClr val="000000"/>
                </a:solidFill>
                <a:effectLst/>
                <a:latin typeface="Calibri" panose="020F0502020204030204" pitchFamily="34" charset="0"/>
              </a:rPr>
              <a:t>*</a:t>
            </a:r>
            <a:r>
              <a:rPr lang="en-US" sz="1400" b="0" i="0" u="none" strike="noStrike">
                <a:solidFill>
                  <a:srgbClr val="000000"/>
                </a:solidFill>
                <a:effectLst/>
                <a:latin typeface="Calibri" panose="020F0502020204030204" pitchFamily="34" charset="0"/>
              </a:rPr>
              <a:t>Through date does not account for potential adjustments around Memorial Day weekend. </a:t>
            </a:r>
            <a:endParaRPr lang="en-US" sz="1400"/>
          </a:p>
        </p:txBody>
      </p:sp>
    </p:spTree>
    <p:extLst>
      <p:ext uri="{BB962C8B-B14F-4D97-AF65-F5344CB8AC3E}">
        <p14:creationId xmlns:p14="http://schemas.microsoft.com/office/powerpoint/2010/main" val="2946077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C68C397E-C9BC-4DE8-986D-204E427AD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656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02D4F3-4909-47C6-A414-D82F03975824}"/>
              </a:ext>
            </a:extLst>
          </p:cNvPr>
          <p:cNvSpPr>
            <a:spLocks noGrp="1"/>
          </p:cNvSpPr>
          <p:nvPr>
            <p:ph type="title" idx="4294967295"/>
          </p:nvPr>
        </p:nvSpPr>
        <p:spPr>
          <a:xfrm>
            <a:off x="899261" y="365562"/>
            <a:ext cx="7393787" cy="1325562"/>
          </a:xfrm>
        </p:spPr>
        <p:txBody>
          <a:bodyPr vert="horz" lIns="91440" tIns="45720" rIns="91440" bIns="45720" rtlCol="0" anchor="b">
            <a:normAutofit/>
          </a:bodyPr>
          <a:lstStyle/>
          <a:p>
            <a:r>
              <a:rPr lang="en-US" sz="4400" b="1">
                <a:cs typeface="Arial" panose="020B0604020202020204" pitchFamily="34" charset="0"/>
              </a:rPr>
              <a:t>Proposal for Discussion</a:t>
            </a:r>
            <a:br>
              <a:rPr lang="en-US" sz="4400" b="1">
                <a:cs typeface="Arial" panose="020B0604020202020204" pitchFamily="34" charset="0"/>
              </a:rPr>
            </a:br>
            <a:r>
              <a:rPr lang="en-US" sz="4400" b="1">
                <a:cs typeface="Arial" panose="020B0604020202020204" pitchFamily="34" charset="0"/>
              </a:rPr>
              <a:t>Puget Sound</a:t>
            </a:r>
            <a:endParaRPr lang="en-US" sz="4400" b="1"/>
          </a:p>
        </p:txBody>
      </p:sp>
      <p:sp>
        <p:nvSpPr>
          <p:cNvPr id="24" name="Rectangle 1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2279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ED453B0C-AC8A-482E-A269-FBF846540522}"/>
              </a:ext>
            </a:extLst>
          </p:cNvPr>
          <p:cNvSpPr txBox="1"/>
          <p:nvPr/>
        </p:nvSpPr>
        <p:spPr>
          <a:xfrm>
            <a:off x="1038963" y="1966238"/>
            <a:ext cx="7430666" cy="3785652"/>
          </a:xfrm>
          <a:prstGeom prst="rect">
            <a:avLst/>
          </a:prstGeom>
          <a:noFill/>
        </p:spPr>
        <p:txBody>
          <a:bodyPr wrap="square" rtlCol="0">
            <a:spAutoFit/>
          </a:bodyPr>
          <a:lstStyle/>
          <a:p>
            <a:pPr marL="0" marR="0" indent="0" algn="just">
              <a:spcBef>
                <a:spcPts val="0"/>
              </a:spcBef>
              <a:spcAft>
                <a:spcPts val="0"/>
              </a:spcAft>
              <a:buNone/>
            </a:pPr>
            <a:r>
              <a:rPr lang="en-US" sz="2000" b="1">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Marine Area 5, 6-10</a:t>
            </a:r>
          </a:p>
          <a:p>
            <a:pPr marL="274320" lvl="1" indent="0" algn="just">
              <a:spcBef>
                <a:spcPts val="0"/>
              </a:spcBef>
              <a:spcAft>
                <a:spcPts val="0"/>
              </a:spcAft>
              <a:buNone/>
            </a:pPr>
            <a:endParaRPr lang="en-US" sz="2000">
              <a:latin typeface="Calibri" panose="020F0502020204030204" pitchFamily="34" charset="0"/>
              <a:ea typeface="Times New Roman" panose="02020603050405020304" pitchFamily="18" charset="0"/>
              <a:cs typeface="Calibri" panose="020F0502020204030204" pitchFamily="34" charset="0"/>
            </a:endParaRPr>
          </a:p>
          <a:p>
            <a:pPr marL="274320" lvl="1" indent="0" algn="just">
              <a:spcBef>
                <a:spcPts val="0"/>
              </a:spcBef>
              <a:spcAft>
                <a:spcPts val="0"/>
              </a:spcAft>
              <a:buNone/>
            </a:pPr>
            <a:r>
              <a:rPr lang="en-US" sz="2000">
                <a:latin typeface="Calibri" panose="020F0502020204030204" pitchFamily="34" charset="0"/>
                <a:ea typeface="Times New Roman" panose="02020603050405020304" pitchFamily="18" charset="0"/>
                <a:cs typeface="Calibri" panose="020F0502020204030204" pitchFamily="34" charset="0"/>
              </a:rPr>
              <a:t>Open all areas at the same time.</a:t>
            </a:r>
          </a:p>
          <a:p>
            <a:pPr marL="274320" lvl="1" indent="0" algn="just">
              <a:spcBef>
                <a:spcPts val="0"/>
              </a:spcBef>
              <a:spcAft>
                <a:spcPts val="0"/>
              </a:spcAft>
              <a:buNone/>
            </a:pPr>
            <a:endParaRPr lang="en-US" sz="2000">
              <a:latin typeface="Calibri" panose="020F0502020204030204" pitchFamily="34" charset="0"/>
              <a:ea typeface="Times New Roman" panose="02020603050405020304" pitchFamily="18" charset="0"/>
              <a:cs typeface="Calibri" panose="020F0502020204030204" pitchFamily="34" charset="0"/>
            </a:endParaRPr>
          </a:p>
          <a:p>
            <a:pPr marL="274320" lvl="1" indent="0" algn="just">
              <a:spcBef>
                <a:spcPts val="0"/>
              </a:spcBef>
              <a:spcAft>
                <a:spcPts val="0"/>
              </a:spcAft>
              <a:buNone/>
            </a:pPr>
            <a:r>
              <a:rPr lang="en-US" sz="2000">
                <a:latin typeface="Calibri" panose="020F0502020204030204" pitchFamily="34" charset="0"/>
                <a:ea typeface="Times New Roman" panose="02020603050405020304" pitchFamily="18" charset="0"/>
                <a:cs typeface="Calibri" panose="020F0502020204030204" pitchFamily="34" charset="0"/>
              </a:rPr>
              <a:t>April 6</a:t>
            </a:r>
            <a:r>
              <a:rPr lang="en-US" sz="2000">
                <a:effectLst/>
                <a:latin typeface="Calibri" panose="020F0502020204030204" pitchFamily="34" charset="0"/>
                <a:ea typeface="Times New Roman" panose="02020603050405020304" pitchFamily="18" charset="0"/>
                <a:cs typeface="Calibri" panose="020F0502020204030204" pitchFamily="34" charset="0"/>
              </a:rPr>
              <a:t> through May </a:t>
            </a:r>
            <a:r>
              <a:rPr lang="en-US" sz="2000">
                <a:latin typeface="Calibri" panose="020F0502020204030204" pitchFamily="34" charset="0"/>
                <a:ea typeface="Times New Roman" panose="02020603050405020304" pitchFamily="18" charset="0"/>
                <a:cs typeface="Calibri" panose="020F0502020204030204" pitchFamily="34" charset="0"/>
              </a:rPr>
              <a:t>22</a:t>
            </a:r>
            <a:r>
              <a:rPr lang="en-US" sz="2000">
                <a:effectLst/>
                <a:latin typeface="Calibri" panose="020F0502020204030204" pitchFamily="34" charset="0"/>
                <a:ea typeface="Times New Roman" panose="02020603050405020304" pitchFamily="18" charset="0"/>
                <a:cs typeface="Calibri" panose="020F0502020204030204" pitchFamily="34" charset="0"/>
              </a:rPr>
              <a:t>: </a:t>
            </a:r>
            <a:r>
              <a:rPr lang="en-US" sz="2000">
                <a:latin typeface="Calibri" panose="020F0502020204030204" pitchFamily="34" charset="0"/>
                <a:ea typeface="Times New Roman" panose="02020603050405020304" pitchFamily="18" charset="0"/>
                <a:cs typeface="Calibri" panose="020F0502020204030204" pitchFamily="34" charset="0"/>
              </a:rPr>
              <a:t> 5-days </a:t>
            </a:r>
            <a:r>
              <a:rPr lang="en-US" sz="2000">
                <a:effectLst/>
                <a:latin typeface="Calibri" panose="020F0502020204030204" pitchFamily="34" charset="0"/>
                <a:ea typeface="Times New Roman" panose="02020603050405020304" pitchFamily="18" charset="0"/>
                <a:cs typeface="Calibri" panose="020F0502020204030204" pitchFamily="34" charset="0"/>
              </a:rPr>
              <a:t>per week, Thursday-Monday </a:t>
            </a:r>
          </a:p>
          <a:p>
            <a:pPr marL="0" marR="0" algn="just">
              <a:spcBef>
                <a:spcPts val="0"/>
              </a:spcBef>
              <a:spcAft>
                <a:spcPts val="0"/>
              </a:spcAft>
            </a:pPr>
            <a:endParaRPr lang="en-US" sz="2000">
              <a:effectLst/>
              <a:latin typeface="Calibri" panose="020F0502020204030204" pitchFamily="34" charset="0"/>
              <a:ea typeface="Times New Roman" panose="02020603050405020304" pitchFamily="18" charset="0"/>
              <a:cs typeface="Calibri" panose="020F0502020204030204" pitchFamily="34" charset="0"/>
            </a:endParaRPr>
          </a:p>
          <a:p>
            <a:pPr marL="274320" lvl="1" indent="0" algn="just">
              <a:spcBef>
                <a:spcPts val="0"/>
              </a:spcBef>
              <a:spcAft>
                <a:spcPts val="0"/>
              </a:spcAft>
              <a:buNone/>
            </a:pPr>
            <a:r>
              <a:rPr lang="en-US" sz="2000">
                <a:effectLst/>
                <a:latin typeface="Calibri" panose="020F0502020204030204" pitchFamily="34" charset="0"/>
                <a:ea typeface="Times New Roman" panose="02020603050405020304" pitchFamily="18" charset="0"/>
                <a:cs typeface="Calibri" panose="020F0502020204030204" pitchFamily="34" charset="0"/>
              </a:rPr>
              <a:t>Memorial Day weekend: Friday through Sunday, May 26, 27, 28</a:t>
            </a:r>
          </a:p>
          <a:p>
            <a:pPr marL="0" marR="0" algn="just">
              <a:spcBef>
                <a:spcPts val="0"/>
              </a:spcBef>
              <a:spcAft>
                <a:spcPts val="0"/>
              </a:spcAft>
            </a:pPr>
            <a:endParaRPr lang="en-US" sz="2000">
              <a:effectLst/>
              <a:latin typeface="Calibri" panose="020F0502020204030204" pitchFamily="34" charset="0"/>
              <a:ea typeface="Times New Roman" panose="02020603050405020304" pitchFamily="18" charset="0"/>
              <a:cs typeface="Calibri" panose="020F0502020204030204" pitchFamily="34" charset="0"/>
            </a:endParaRPr>
          </a:p>
          <a:p>
            <a:pPr marL="274320" lvl="1" indent="0" algn="just">
              <a:spcBef>
                <a:spcPts val="0"/>
              </a:spcBef>
              <a:spcAft>
                <a:spcPts val="0"/>
              </a:spcAft>
              <a:buNone/>
            </a:pPr>
            <a:r>
              <a:rPr lang="en-US" sz="2000">
                <a:effectLst/>
                <a:latin typeface="Calibri" panose="020F0502020204030204" pitchFamily="34" charset="0"/>
                <a:ea typeface="Times New Roman" panose="02020603050405020304" pitchFamily="18" charset="0"/>
                <a:cs typeface="Calibri" panose="020F0502020204030204" pitchFamily="34" charset="0"/>
              </a:rPr>
              <a:t>June 1 through June </a:t>
            </a:r>
            <a:r>
              <a:rPr lang="en-US" sz="2000">
                <a:latin typeface="Calibri" panose="020F0502020204030204" pitchFamily="34" charset="0"/>
                <a:ea typeface="Times New Roman" panose="02020603050405020304" pitchFamily="18" charset="0"/>
                <a:cs typeface="Calibri" panose="020F0502020204030204" pitchFamily="34" charset="0"/>
              </a:rPr>
              <a:t>30</a:t>
            </a:r>
            <a:r>
              <a:rPr lang="en-US" sz="2000">
                <a:effectLst/>
                <a:latin typeface="Calibri" panose="020F0502020204030204" pitchFamily="34" charset="0"/>
                <a:ea typeface="Times New Roman" panose="02020603050405020304" pitchFamily="18" charset="0"/>
                <a:cs typeface="Calibri" panose="020F0502020204030204" pitchFamily="34" charset="0"/>
              </a:rPr>
              <a:t>:  7-days per week</a:t>
            </a:r>
          </a:p>
          <a:p>
            <a:pPr marL="274320" lvl="1" indent="0" algn="just">
              <a:spcBef>
                <a:spcPts val="0"/>
              </a:spcBef>
              <a:spcAft>
                <a:spcPts val="0"/>
              </a:spcAft>
              <a:buNone/>
            </a:pPr>
            <a:endParaRPr lang="en-US" sz="2000">
              <a:effectLst/>
              <a:latin typeface="Calibri" panose="020F0502020204030204" pitchFamily="34" charset="0"/>
              <a:ea typeface="Times New Roman" panose="02020603050405020304" pitchFamily="18" charset="0"/>
              <a:cs typeface="Calibri" panose="020F0502020204030204" pitchFamily="34" charset="0"/>
            </a:endParaRPr>
          </a:p>
          <a:p>
            <a:pPr marL="274320" lvl="1" indent="0" algn="just">
              <a:spcBef>
                <a:spcPts val="0"/>
              </a:spcBef>
              <a:spcAft>
                <a:spcPts val="0"/>
              </a:spcAft>
              <a:buNone/>
            </a:pPr>
            <a:r>
              <a:rPr lang="en-US" sz="2000">
                <a:effectLst/>
                <a:latin typeface="Calibri" panose="020F0502020204030204" pitchFamily="34" charset="0"/>
                <a:ea typeface="Times New Roman" panose="02020603050405020304" pitchFamily="18" charset="0"/>
                <a:cs typeface="Calibri" panose="020F0502020204030204" pitchFamily="34" charset="0"/>
              </a:rPr>
              <a:t>If quota remains after June 30, consider August and September dates</a:t>
            </a:r>
            <a:endParaRPr lang="en-US" sz="1600" b="1">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802401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C68C397E-C9BC-4DE8-986D-204E427AD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656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02D4F3-4909-47C6-A414-D82F03975824}"/>
              </a:ext>
            </a:extLst>
          </p:cNvPr>
          <p:cNvSpPr>
            <a:spLocks noGrp="1"/>
          </p:cNvSpPr>
          <p:nvPr>
            <p:ph type="title" idx="4294967295"/>
          </p:nvPr>
        </p:nvSpPr>
        <p:spPr>
          <a:xfrm>
            <a:off x="899261" y="365562"/>
            <a:ext cx="7393787" cy="690660"/>
          </a:xfrm>
        </p:spPr>
        <p:txBody>
          <a:bodyPr vert="horz" lIns="91440" tIns="45720" rIns="91440" bIns="45720" rtlCol="0" anchor="b">
            <a:normAutofit fontScale="90000"/>
          </a:bodyPr>
          <a:lstStyle/>
          <a:p>
            <a:r>
              <a:rPr lang="en-US" sz="4400" b="1">
                <a:cs typeface="Arial" panose="020B0604020202020204" pitchFamily="34" charset="0"/>
              </a:rPr>
              <a:t>Comments</a:t>
            </a:r>
            <a:endParaRPr lang="en-US" sz="4400" b="1"/>
          </a:p>
        </p:txBody>
      </p:sp>
      <p:sp>
        <p:nvSpPr>
          <p:cNvPr id="24" name="Rectangle 1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2279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ED453B0C-AC8A-482E-A269-FBF846540522}"/>
              </a:ext>
            </a:extLst>
          </p:cNvPr>
          <p:cNvSpPr txBox="1"/>
          <p:nvPr/>
        </p:nvSpPr>
        <p:spPr>
          <a:xfrm>
            <a:off x="1323474" y="1966238"/>
            <a:ext cx="6328610" cy="338554"/>
          </a:xfrm>
          <a:prstGeom prst="rect">
            <a:avLst/>
          </a:prstGeom>
          <a:noFill/>
        </p:spPr>
        <p:txBody>
          <a:bodyPr wrap="square" rtlCol="0">
            <a:spAutoFit/>
          </a:bodyPr>
          <a:lstStyle/>
          <a:p>
            <a:pPr marL="0" indent="0">
              <a:buNone/>
            </a:pPr>
            <a:endParaRPr lang="en-US" sz="1600" b="1">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9" name="AutoShape 1">
            <a:extLst>
              <a:ext uri="{FF2B5EF4-FFF2-40B4-BE49-F238E27FC236}">
                <a16:creationId xmlns:a16="http://schemas.microsoft.com/office/drawing/2014/main" id="{805C8B23-1FFC-4BF5-A5B3-6784A571E628}"/>
              </a:ext>
            </a:extLst>
          </p:cNvPr>
          <p:cNvSpPr>
            <a:spLocks noChangeAspect="1" noChangeArrowheads="1"/>
          </p:cNvSpPr>
          <p:nvPr/>
        </p:nvSpPr>
        <p:spPr bwMode="auto">
          <a:xfrm>
            <a:off x="1205245" y="3213984"/>
            <a:ext cx="171450" cy="1714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5" name="Table 4">
            <a:extLst>
              <a:ext uri="{FF2B5EF4-FFF2-40B4-BE49-F238E27FC236}">
                <a16:creationId xmlns:a16="http://schemas.microsoft.com/office/drawing/2014/main" id="{11FFD646-6071-422C-A599-58B05F85788D}"/>
              </a:ext>
            </a:extLst>
          </p:cNvPr>
          <p:cNvGraphicFramePr>
            <a:graphicFrameLocks noGrp="1"/>
          </p:cNvGraphicFramePr>
          <p:nvPr>
            <p:extLst>
              <p:ext uri="{D42A27DB-BD31-4B8C-83A1-F6EECF244321}">
                <p14:modId xmlns:p14="http://schemas.microsoft.com/office/powerpoint/2010/main" val="4098956594"/>
              </p:ext>
            </p:extLst>
          </p:nvPr>
        </p:nvGraphicFramePr>
        <p:xfrm>
          <a:off x="1028404" y="1158701"/>
          <a:ext cx="7474465" cy="2321904"/>
        </p:xfrm>
        <a:graphic>
          <a:graphicData uri="http://schemas.openxmlformats.org/drawingml/2006/table">
            <a:tbl>
              <a:tblPr>
                <a:tableStyleId>{5C22544A-7EE6-4342-B048-85BDC9FD1C3A}</a:tableStyleId>
              </a:tblPr>
              <a:tblGrid>
                <a:gridCol w="1177041">
                  <a:extLst>
                    <a:ext uri="{9D8B030D-6E8A-4147-A177-3AD203B41FA5}">
                      <a16:colId xmlns:a16="http://schemas.microsoft.com/office/drawing/2014/main" val="2832648172"/>
                    </a:ext>
                  </a:extLst>
                </a:gridCol>
                <a:gridCol w="6297424">
                  <a:extLst>
                    <a:ext uri="{9D8B030D-6E8A-4147-A177-3AD203B41FA5}">
                      <a16:colId xmlns:a16="http://schemas.microsoft.com/office/drawing/2014/main" val="2285304374"/>
                    </a:ext>
                  </a:extLst>
                </a:gridCol>
              </a:tblGrid>
              <a:tr h="549757">
                <a:tc gridSpan="2">
                  <a:txBody>
                    <a:bodyPr/>
                    <a:lstStyle/>
                    <a:p>
                      <a:pPr algn="ctr" fontAlgn="b"/>
                      <a:r>
                        <a:rPr lang="en-US" sz="1600" b="1" u="none" strike="noStrike">
                          <a:solidFill>
                            <a:srgbClr val="000000"/>
                          </a:solidFill>
                          <a:effectLst/>
                          <a:latin typeface="+mn-lt"/>
                          <a:cs typeface="Calibri" panose="020F0502020204030204" pitchFamily="34" charset="0"/>
                        </a:rPr>
                        <a:t>Facebook</a:t>
                      </a:r>
                    </a:p>
                    <a:p>
                      <a:pPr algn="ctr" fontAlgn="b"/>
                      <a:r>
                        <a:rPr lang="en-US" sz="1100" b="0" u="none" strike="noStrike">
                          <a:solidFill>
                            <a:srgbClr val="000000"/>
                          </a:solidFill>
                          <a:effectLst/>
                          <a:latin typeface="Calibri" panose="020F0502020204030204" pitchFamily="34" charset="0"/>
                          <a:cs typeface="Calibri" panose="020F0502020204030204" pitchFamily="34" charset="0"/>
                        </a:rPr>
                        <a:t>Number indicates posts and/or thumbs up response</a:t>
                      </a:r>
                      <a:endParaRPr lang="en-US" sz="11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ctr"/>
                </a:tc>
                <a:tc hMerge="1">
                  <a:txBody>
                    <a:bodyPr/>
                    <a:lstStyle/>
                    <a:p>
                      <a:pPr algn="l" fontAlgn="ctr"/>
                      <a:endParaRPr lang="en-US" sz="1100" b="0" i="0" u="none" strike="noStrike">
                        <a:solidFill>
                          <a:srgbClr val="1C1E21"/>
                        </a:solidFill>
                        <a:effectLst/>
                        <a:latin typeface="Calibri" panose="020F0502020204030204" pitchFamily="34" charset="0"/>
                      </a:endParaRPr>
                    </a:p>
                  </a:txBody>
                  <a:tcPr marL="0" marR="0" marT="0" marB="0" anchor="ctr"/>
                </a:tc>
                <a:extLst>
                  <a:ext uri="{0D108BD9-81ED-4DB2-BD59-A6C34878D82A}">
                    <a16:rowId xmlns:a16="http://schemas.microsoft.com/office/drawing/2014/main" val="605594587"/>
                  </a:ext>
                </a:extLst>
              </a:tr>
              <a:tr h="601377">
                <a:tc>
                  <a:txBody>
                    <a:bodyPr/>
                    <a:lstStyle/>
                    <a:p>
                      <a:pPr algn="ctr" fontAlgn="b"/>
                      <a:r>
                        <a:rPr lang="en-US" sz="1400" u="none" strike="noStrike">
                          <a:effectLst/>
                          <a:latin typeface="Calibri" panose="020F0502020204030204" pitchFamily="34" charset="0"/>
                          <a:cs typeface="Calibri" panose="020F0502020204030204" pitchFamily="34" charset="0"/>
                        </a:rPr>
                        <a:t>13</a:t>
                      </a:r>
                      <a:endParaRPr lang="en-US"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ctr"/>
                </a:tc>
                <a:tc>
                  <a:txBody>
                    <a:bodyPr/>
                    <a:lstStyle/>
                    <a:p>
                      <a:pPr algn="l" fontAlgn="ctr"/>
                      <a:r>
                        <a:rPr lang="en-US" sz="1400" u="none" strike="noStrike">
                          <a:effectLst/>
                          <a:latin typeface="Calibri" panose="020F0502020204030204" pitchFamily="34" charset="0"/>
                          <a:cs typeface="Calibri" panose="020F0502020204030204" pitchFamily="34" charset="0"/>
                        </a:rPr>
                        <a:t>Open areas 6-10 early and make it 7 days a week from the start. We never meet our quota in that area, and by end of May the dogfish have moved in so bad it's almost impossible to fish halibut anyway.</a:t>
                      </a:r>
                      <a:endParaRPr lang="en-US" sz="1400" b="0" i="0" u="none" strike="noStrike">
                        <a:solidFill>
                          <a:srgbClr val="1C1E21"/>
                        </a:solidFill>
                        <a:effectLst/>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740264228"/>
                  </a:ext>
                </a:extLst>
              </a:tr>
              <a:tr h="449403">
                <a:tc>
                  <a:txBody>
                    <a:bodyPr/>
                    <a:lstStyle/>
                    <a:p>
                      <a:pPr algn="ctr" fontAlgn="ctr"/>
                      <a:r>
                        <a:rPr lang="en-US" sz="1400" u="none" strike="noStrike">
                          <a:effectLst/>
                          <a:latin typeface="Calibri" panose="020F0502020204030204" pitchFamily="34" charset="0"/>
                          <a:cs typeface="Calibri" panose="020F0502020204030204" pitchFamily="34" charset="0"/>
                        </a:rPr>
                        <a:t>1</a:t>
                      </a:r>
                      <a:endParaRPr lang="en-US" sz="1400" b="0" i="0" u="none" strike="noStrike">
                        <a:solidFill>
                          <a:srgbClr val="1C1E21"/>
                        </a:solidFill>
                        <a:effectLst/>
                        <a:latin typeface="Calibri" panose="020F0502020204030204" pitchFamily="34" charset="0"/>
                        <a:cs typeface="Calibri" panose="020F0502020204030204" pitchFamily="34" charset="0"/>
                      </a:endParaRPr>
                    </a:p>
                  </a:txBody>
                  <a:tcPr marL="0" marR="0" marT="0" marB="0" anchor="ctr"/>
                </a:tc>
                <a:tc>
                  <a:txBody>
                    <a:bodyPr/>
                    <a:lstStyle/>
                    <a:p>
                      <a:pPr algn="l" fontAlgn="ctr"/>
                      <a:r>
                        <a:rPr lang="en-US" sz="1400" u="none" strike="noStrike">
                          <a:effectLst/>
                          <a:latin typeface="Calibri" panose="020F0502020204030204" pitchFamily="34" charset="0"/>
                          <a:cs typeface="Calibri" panose="020F0502020204030204" pitchFamily="34" charset="0"/>
                        </a:rPr>
                        <a:t>Can we get August dates again in area 3 and 4? It is so nice to be able to get out and have fun in the sun!</a:t>
                      </a:r>
                      <a:endParaRPr lang="en-US" sz="1400" b="0" i="0" u="none" strike="noStrike">
                        <a:solidFill>
                          <a:srgbClr val="050505"/>
                        </a:solidFill>
                        <a:effectLst/>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398799882"/>
                  </a:ext>
                </a:extLst>
              </a:tr>
              <a:tr h="469304">
                <a:tc>
                  <a:txBody>
                    <a:bodyPr/>
                    <a:lstStyle/>
                    <a:p>
                      <a:pPr algn="ctr" fontAlgn="ctr"/>
                      <a:r>
                        <a:rPr lang="en-US" sz="1400" u="none" strike="noStrike">
                          <a:effectLst/>
                          <a:latin typeface="Calibri" panose="020F0502020204030204" pitchFamily="34" charset="0"/>
                          <a:cs typeface="Calibri" panose="020F0502020204030204" pitchFamily="34" charset="0"/>
                        </a:rPr>
                        <a:t>2</a:t>
                      </a:r>
                      <a:endParaRPr lang="en-US"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ctr"/>
                </a:tc>
                <a:tc>
                  <a:txBody>
                    <a:bodyPr/>
                    <a:lstStyle/>
                    <a:p>
                      <a:pPr algn="l" fontAlgn="ctr"/>
                      <a:r>
                        <a:rPr lang="en-US" sz="1400" u="none" strike="noStrike">
                          <a:effectLst/>
                          <a:latin typeface="Calibri" panose="020F0502020204030204" pitchFamily="34" charset="0"/>
                          <a:cs typeface="Calibri" panose="020F0502020204030204" pitchFamily="34" charset="0"/>
                        </a:rPr>
                        <a:t>Summer halibut has been a blast!</a:t>
                      </a:r>
                      <a:endParaRPr lang="en-US" sz="1400" b="0" i="0" u="none" strike="noStrike">
                        <a:solidFill>
                          <a:srgbClr val="050505"/>
                        </a:solidFill>
                        <a:effectLst/>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3203208596"/>
                  </a:ext>
                </a:extLst>
              </a:tr>
              <a:tr h="200459">
                <a:tc>
                  <a:txBody>
                    <a:bodyPr/>
                    <a:lstStyle/>
                    <a:p>
                      <a:pPr algn="ctr" fontAlgn="ctr"/>
                      <a:r>
                        <a:rPr lang="en-US" sz="1400" u="none" strike="noStrike">
                          <a:effectLst/>
                          <a:latin typeface="Calibri" panose="020F0502020204030204" pitchFamily="34" charset="0"/>
                          <a:cs typeface="Calibri" panose="020F0502020204030204" pitchFamily="34" charset="0"/>
                        </a:rPr>
                        <a:t>2</a:t>
                      </a:r>
                      <a:endParaRPr lang="en-US"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ctr"/>
                </a:tc>
                <a:tc>
                  <a:txBody>
                    <a:bodyPr/>
                    <a:lstStyle/>
                    <a:p>
                      <a:pPr algn="l" fontAlgn="b"/>
                      <a:r>
                        <a:rPr lang="en-US" sz="1400" u="none" strike="noStrike">
                          <a:effectLst/>
                          <a:latin typeface="Calibri" panose="020F0502020204030204" pitchFamily="34" charset="0"/>
                          <a:cs typeface="Calibri" panose="020F0502020204030204" pitchFamily="34" charset="0"/>
                        </a:rPr>
                        <a:t>Was great having summer fishing this year!</a:t>
                      </a:r>
                      <a:endParaRPr lang="en-US" sz="1400" b="0" i="0" u="none" strike="noStrike">
                        <a:solidFill>
                          <a:srgbClr val="050505"/>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203091328"/>
                  </a:ext>
                </a:extLst>
              </a:tr>
            </a:tbl>
          </a:graphicData>
        </a:graphic>
      </p:graphicFrame>
      <p:sp>
        <p:nvSpPr>
          <p:cNvPr id="11" name="AutoShape 1">
            <a:extLst>
              <a:ext uri="{FF2B5EF4-FFF2-40B4-BE49-F238E27FC236}">
                <a16:creationId xmlns:a16="http://schemas.microsoft.com/office/drawing/2014/main" id="{805C8B23-1FFC-4BF5-A5B3-6784A571E628}"/>
              </a:ext>
            </a:extLst>
          </p:cNvPr>
          <p:cNvSpPr>
            <a:spLocks noChangeAspect="1" noChangeArrowheads="1"/>
          </p:cNvSpPr>
          <p:nvPr/>
        </p:nvSpPr>
        <p:spPr bwMode="auto">
          <a:xfrm>
            <a:off x="2771331" y="3031252"/>
            <a:ext cx="171450" cy="1714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3076" name="Picture 4" descr="Facebook - Free social media icons">
            <a:extLst>
              <a:ext uri="{FF2B5EF4-FFF2-40B4-BE49-F238E27FC236}">
                <a16:creationId xmlns:a16="http://schemas.microsoft.com/office/drawing/2014/main" id="{A133CFAA-AB73-4CD7-A013-B4C86BCF70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778" y="1200544"/>
            <a:ext cx="527653" cy="49880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id="{4B733917-2C22-449F-83CE-6C8387DF8FDD}"/>
              </a:ext>
            </a:extLst>
          </p:cNvPr>
          <p:cNvGraphicFramePr>
            <a:graphicFrameLocks noGrp="1"/>
          </p:cNvGraphicFramePr>
          <p:nvPr>
            <p:extLst>
              <p:ext uri="{D42A27DB-BD31-4B8C-83A1-F6EECF244321}">
                <p14:modId xmlns:p14="http://schemas.microsoft.com/office/powerpoint/2010/main" val="1649833505"/>
              </p:ext>
            </p:extLst>
          </p:nvPr>
        </p:nvGraphicFramePr>
        <p:xfrm>
          <a:off x="1005724" y="3575111"/>
          <a:ext cx="7453643" cy="1746812"/>
        </p:xfrm>
        <a:graphic>
          <a:graphicData uri="http://schemas.openxmlformats.org/drawingml/2006/table">
            <a:tbl>
              <a:tblPr>
                <a:tableStyleId>{5C22544A-7EE6-4342-B048-85BDC9FD1C3A}</a:tableStyleId>
              </a:tblPr>
              <a:tblGrid>
                <a:gridCol w="7453643">
                  <a:extLst>
                    <a:ext uri="{9D8B030D-6E8A-4147-A177-3AD203B41FA5}">
                      <a16:colId xmlns:a16="http://schemas.microsoft.com/office/drawing/2014/main" val="43453793"/>
                    </a:ext>
                  </a:extLst>
                </a:gridCol>
              </a:tblGrid>
              <a:tr h="178676">
                <a:tc>
                  <a:txBody>
                    <a:bodyPr/>
                    <a:lstStyle/>
                    <a:p>
                      <a:pPr algn="ctr" fontAlgn="t"/>
                      <a:r>
                        <a:rPr lang="en-US" sz="1600" b="1" i="0" u="none" strike="noStrike">
                          <a:solidFill>
                            <a:srgbClr val="000000"/>
                          </a:solidFill>
                          <a:effectLst/>
                          <a:latin typeface="+mn-lt"/>
                          <a:cs typeface="Calibri" panose="020F0502020204030204" pitchFamily="34" charset="0"/>
                        </a:rPr>
                        <a:t>EMAIL</a:t>
                      </a:r>
                    </a:p>
                  </a:txBody>
                  <a:tcPr marL="4726" marR="4726" marT="4726" marB="0"/>
                </a:tc>
                <a:extLst>
                  <a:ext uri="{0D108BD9-81ED-4DB2-BD59-A6C34878D82A}">
                    <a16:rowId xmlns:a16="http://schemas.microsoft.com/office/drawing/2014/main" val="2981264613"/>
                  </a:ext>
                </a:extLst>
              </a:tr>
              <a:tr h="1215285">
                <a:tc>
                  <a:txBody>
                    <a:bodyPr/>
                    <a:lstStyle/>
                    <a:p>
                      <a:pPr algn="l" fontAlgn="t"/>
                      <a:r>
                        <a:rPr lang="en-US" sz="1400" b="1" u="none" strike="noStrike">
                          <a:effectLst/>
                          <a:latin typeface="Calibri" panose="020F0502020204030204" pitchFamily="34" charset="0"/>
                          <a:cs typeface="Calibri" panose="020F0502020204030204" pitchFamily="34" charset="0"/>
                        </a:rPr>
                        <a:t>Puget Sound</a:t>
                      </a:r>
                      <a:r>
                        <a:rPr lang="en-US" sz="1400" u="none" strike="noStrike">
                          <a:effectLst/>
                          <a:latin typeface="Calibri" panose="020F0502020204030204" pitchFamily="34" charset="0"/>
                          <a:cs typeface="Calibri" panose="020F0502020204030204" pitchFamily="34" charset="0"/>
                        </a:rPr>
                        <a:t>: </a:t>
                      </a:r>
                      <a:r>
                        <a:rPr lang="en-US" sz="1200" u="none" strike="noStrike">
                          <a:effectLst/>
                          <a:latin typeface="Calibri" panose="020F0502020204030204" pitchFamily="34" charset="0"/>
                          <a:cs typeface="Calibri" panose="020F0502020204030204" pitchFamily="34" charset="0"/>
                        </a:rPr>
                        <a:t>Recommend a </a:t>
                      </a:r>
                      <a:r>
                        <a:rPr lang="en-US" sz="1400" b="1" u="none" strike="noStrike">
                          <a:effectLst/>
                          <a:latin typeface="Calibri" panose="020F0502020204030204" pitchFamily="34" charset="0"/>
                          <a:cs typeface="Calibri" panose="020F0502020204030204" pitchFamily="34" charset="0"/>
                        </a:rPr>
                        <a:t>7-days a week beginning in mid-April</a:t>
                      </a:r>
                      <a:r>
                        <a:rPr lang="en-US" sz="1400" u="none" strike="noStrike">
                          <a:effectLst/>
                          <a:latin typeface="Calibri" panose="020F0502020204030204" pitchFamily="34" charset="0"/>
                          <a:cs typeface="Calibri" panose="020F0502020204030204" pitchFamily="34" charset="0"/>
                        </a:rPr>
                        <a:t>. </a:t>
                      </a:r>
                      <a:r>
                        <a:rPr lang="en-US" sz="1200" u="none" strike="noStrike">
                          <a:effectLst/>
                          <a:latin typeface="Calibri" panose="020F0502020204030204" pitchFamily="34" charset="0"/>
                          <a:cs typeface="Calibri" panose="020F0502020204030204" pitchFamily="34" charset="0"/>
                        </a:rPr>
                        <a:t>This would allow anglers to fish on the best weather days and avoid days with bad weather/unsafe conditions. Because the sport harvest quota has gone unfilled in recent years, there is no reason to restrict access to this fishery to preserve quota to prolong the season. Extending the halibut season into August and September does not provide a good opportunity to increase sport harvest of halibut in Puget Sound due to the increased activity/abundance of dogfish during the warmer periods. Finally, trading unused halibut sport quota from Puget Sound to coastal areas unfairly shifts opportunity away from fishers who live in or prefer to fish in the more protected Puget Sound areas. This  trading of quota also favors coastal charter operators over Puget Sound private boat anglers.</a:t>
                      </a:r>
                      <a:endParaRPr lang="en-US" sz="1200" b="0" i="0" u="none" strike="noStrike">
                        <a:solidFill>
                          <a:srgbClr val="000000"/>
                        </a:solidFill>
                        <a:effectLst/>
                        <a:latin typeface="Calibri" panose="020F0502020204030204" pitchFamily="34" charset="0"/>
                        <a:cs typeface="Calibri" panose="020F0502020204030204" pitchFamily="34" charset="0"/>
                      </a:endParaRPr>
                    </a:p>
                  </a:txBody>
                  <a:tcPr marL="4726" marR="4726" marT="4726" marB="0"/>
                </a:tc>
                <a:extLst>
                  <a:ext uri="{0D108BD9-81ED-4DB2-BD59-A6C34878D82A}">
                    <a16:rowId xmlns:a16="http://schemas.microsoft.com/office/drawing/2014/main" val="2917092805"/>
                  </a:ext>
                </a:extLst>
              </a:tr>
            </a:tbl>
          </a:graphicData>
        </a:graphic>
      </p:graphicFrame>
      <p:sp>
        <p:nvSpPr>
          <p:cNvPr id="15" name="TextBox 14">
            <a:extLst>
              <a:ext uri="{FF2B5EF4-FFF2-40B4-BE49-F238E27FC236}">
                <a16:creationId xmlns:a16="http://schemas.microsoft.com/office/drawing/2014/main" id="{483934AD-5AB5-4FC4-958F-9C9C014C731F}"/>
              </a:ext>
            </a:extLst>
          </p:cNvPr>
          <p:cNvSpPr txBox="1"/>
          <p:nvPr/>
        </p:nvSpPr>
        <p:spPr>
          <a:xfrm>
            <a:off x="1005724" y="5330706"/>
            <a:ext cx="7453643" cy="707886"/>
          </a:xfrm>
          <a:prstGeom prst="rect">
            <a:avLst/>
          </a:prstGeom>
          <a:solidFill>
            <a:schemeClr val="accent1">
              <a:tint val="20000"/>
            </a:schemeClr>
          </a:solidFill>
        </p:spPr>
        <p:txBody>
          <a:bodyPr wrap="square">
            <a:spAutoFit/>
          </a:bodyPr>
          <a:lstStyle/>
          <a:p>
            <a:r>
              <a:rPr lang="en-US" sz="1400" b="1" i="0" u="none" strike="noStrike">
                <a:solidFill>
                  <a:srgbClr val="000000"/>
                </a:solidFill>
                <a:effectLst/>
                <a:latin typeface="Calibri" panose="020F0502020204030204" pitchFamily="34" charset="0"/>
                <a:cs typeface="Calibri" panose="020F0502020204030204" pitchFamily="34" charset="0"/>
              </a:rPr>
              <a:t>Allowable bait</a:t>
            </a:r>
            <a:r>
              <a:rPr lang="en-US" sz="1400" b="0" i="0" u="none" strike="noStrike">
                <a:solidFill>
                  <a:srgbClr val="000000"/>
                </a:solidFill>
                <a:effectLst/>
                <a:latin typeface="Calibri" panose="020F0502020204030204" pitchFamily="34" charset="0"/>
                <a:cs typeface="Calibri" panose="020F0502020204030204" pitchFamily="34" charset="0"/>
              </a:rPr>
              <a:t>: </a:t>
            </a:r>
            <a:r>
              <a:rPr lang="en-US" sz="1200" b="0" i="0" u="none" strike="noStrike">
                <a:solidFill>
                  <a:srgbClr val="000000"/>
                </a:solidFill>
                <a:effectLst/>
                <a:latin typeface="Calibri" panose="020F0502020204030204" pitchFamily="34" charset="0"/>
                <a:cs typeface="Calibri" panose="020F0502020204030204" pitchFamily="34" charset="0"/>
              </a:rPr>
              <a:t>The bottom fish/halibut regulations should be amended to </a:t>
            </a:r>
            <a:r>
              <a:rPr lang="en-US" sz="1400" b="1" i="0" u="none" strike="noStrike">
                <a:solidFill>
                  <a:srgbClr val="000000"/>
                </a:solidFill>
                <a:effectLst/>
                <a:latin typeface="Calibri" panose="020F0502020204030204" pitchFamily="34" charset="0"/>
                <a:cs typeface="Calibri" panose="020F0502020204030204" pitchFamily="34" charset="0"/>
              </a:rPr>
              <a:t>allow for use of sand dabs as halibut bait in waters greater than 120 feet deep in Puget Sound</a:t>
            </a:r>
            <a:r>
              <a:rPr lang="en-US" sz="1400" b="0" i="0" u="none" strike="noStrike">
                <a:solidFill>
                  <a:srgbClr val="000000"/>
                </a:solidFill>
                <a:effectLst/>
                <a:latin typeface="Calibri" panose="020F0502020204030204" pitchFamily="34" charset="0"/>
                <a:cs typeface="Calibri" panose="020F0502020204030204" pitchFamily="34" charset="0"/>
              </a:rPr>
              <a:t>. </a:t>
            </a:r>
            <a:r>
              <a:rPr lang="en-US" sz="1200" b="0" i="0" u="none" strike="noStrike">
                <a:solidFill>
                  <a:srgbClr val="000000"/>
                </a:solidFill>
                <a:effectLst/>
                <a:latin typeface="Calibri" panose="020F0502020204030204" pitchFamily="34" charset="0"/>
                <a:cs typeface="Calibri" panose="020F0502020204030204" pitchFamily="34" charset="0"/>
              </a:rPr>
              <a:t>There is no conservation reason (i.e., reduced potential bycatch of rockfish) to prohibit possession/use of sand dabs as bait for halibut in Puget Sound.</a:t>
            </a:r>
            <a:r>
              <a:rPr lang="en-US" sz="1200">
                <a:latin typeface="Calibri" panose="020F0502020204030204" pitchFamily="34" charset="0"/>
                <a:cs typeface="Calibri" panose="020F0502020204030204" pitchFamily="34" charset="0"/>
              </a:rPr>
              <a:t> </a:t>
            </a:r>
          </a:p>
        </p:txBody>
      </p:sp>
      <p:sp>
        <p:nvSpPr>
          <p:cNvPr id="8" name="TextBox 7">
            <a:extLst>
              <a:ext uri="{FF2B5EF4-FFF2-40B4-BE49-F238E27FC236}">
                <a16:creationId xmlns:a16="http://schemas.microsoft.com/office/drawing/2014/main" id="{1807F40B-2EEB-4348-B3B8-CE44B1AA64CF}"/>
              </a:ext>
            </a:extLst>
          </p:cNvPr>
          <p:cNvSpPr txBox="1"/>
          <p:nvPr/>
        </p:nvSpPr>
        <p:spPr>
          <a:xfrm>
            <a:off x="1028403" y="6242074"/>
            <a:ext cx="7098623" cy="369332"/>
          </a:xfrm>
          <a:prstGeom prst="rect">
            <a:avLst/>
          </a:prstGeom>
          <a:noFill/>
        </p:spPr>
        <p:txBody>
          <a:bodyPr wrap="square" rtlCol="0">
            <a:spAutoFit/>
          </a:bodyPr>
          <a:lstStyle/>
          <a:p>
            <a:r>
              <a:rPr lang="en-US"/>
              <a:t>Phone messages and email: “Great to have a six fish bag limit.”</a:t>
            </a:r>
          </a:p>
        </p:txBody>
      </p:sp>
    </p:spTree>
    <p:extLst>
      <p:ext uri="{BB962C8B-B14F-4D97-AF65-F5344CB8AC3E}">
        <p14:creationId xmlns:p14="http://schemas.microsoft.com/office/powerpoint/2010/main" val="3435414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27BF-16C9-4A62-9363-E7B8A886345C}"/>
              </a:ext>
            </a:extLst>
          </p:cNvPr>
          <p:cNvSpPr>
            <a:spLocks noGrp="1"/>
          </p:cNvSpPr>
          <p:nvPr>
            <p:ph type="title"/>
          </p:nvPr>
        </p:nvSpPr>
        <p:spPr/>
        <p:txBody>
          <a:bodyPr/>
          <a:lstStyle/>
          <a:p>
            <a:r>
              <a:rPr lang="en-US"/>
              <a:t>2023 Recommendation</a:t>
            </a:r>
          </a:p>
        </p:txBody>
      </p:sp>
      <p:sp>
        <p:nvSpPr>
          <p:cNvPr id="3" name="Content Placeholder 2">
            <a:extLst>
              <a:ext uri="{FF2B5EF4-FFF2-40B4-BE49-F238E27FC236}">
                <a16:creationId xmlns:a16="http://schemas.microsoft.com/office/drawing/2014/main" id="{ED37A960-8B85-4BE5-986F-B3C42685C69F}"/>
              </a:ext>
            </a:extLst>
          </p:cNvPr>
          <p:cNvSpPr>
            <a:spLocks noGrp="1"/>
          </p:cNvSpPr>
          <p:nvPr>
            <p:ph idx="1"/>
          </p:nvPr>
        </p:nvSpPr>
        <p:spPr/>
        <p:txBody>
          <a:bodyPr/>
          <a:lstStyle/>
          <a:p>
            <a:r>
              <a:rPr lang="en-US"/>
              <a:t>Puget Sound</a:t>
            </a:r>
          </a:p>
          <a:p>
            <a:pPr lvl="1"/>
            <a:r>
              <a:rPr lang="en-US"/>
              <a:t>Open MA 5, 6-10 in April</a:t>
            </a:r>
          </a:p>
          <a:p>
            <a:pPr lvl="1"/>
            <a:r>
              <a:rPr lang="en-US"/>
              <a:t>Five or seven days per week</a:t>
            </a:r>
          </a:p>
          <a:p>
            <a:endParaRPr lang="en-US"/>
          </a:p>
          <a:p>
            <a:r>
              <a:rPr lang="en-US"/>
              <a:t>Coast:</a:t>
            </a:r>
          </a:p>
          <a:p>
            <a:pPr lvl="1"/>
            <a:r>
              <a:rPr lang="en-US"/>
              <a:t>South Coast: three days per week in May, four additional days noticed in June</a:t>
            </a:r>
          </a:p>
          <a:p>
            <a:pPr lvl="1"/>
            <a:r>
              <a:rPr lang="en-US"/>
              <a:t>North Coast and Columbia River: status quo </a:t>
            </a:r>
          </a:p>
          <a:p>
            <a:endParaRPr lang="en-US"/>
          </a:p>
          <a:p>
            <a:r>
              <a:rPr lang="en-US"/>
              <a:t>All Areas: </a:t>
            </a:r>
          </a:p>
          <a:p>
            <a:pPr lvl="1"/>
            <a:r>
              <a:rPr lang="en-US"/>
              <a:t>Option for seven days per week in August and September</a:t>
            </a:r>
          </a:p>
        </p:txBody>
      </p:sp>
    </p:spTree>
    <p:extLst>
      <p:ext uri="{BB962C8B-B14F-4D97-AF65-F5344CB8AC3E}">
        <p14:creationId xmlns:p14="http://schemas.microsoft.com/office/powerpoint/2010/main" val="2006962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5B060B84-AC66-4785-9D21-F3259060E0CC}"/>
              </a:ext>
            </a:extLst>
          </p:cNvPr>
          <p:cNvPicPr>
            <a:picLocks noChangeAspect="1"/>
          </p:cNvPicPr>
          <p:nvPr/>
        </p:nvPicPr>
        <p:blipFill>
          <a:blip r:embed="rId3"/>
          <a:stretch>
            <a:fillRect/>
          </a:stretch>
        </p:blipFill>
        <p:spPr>
          <a:xfrm>
            <a:off x="721780" y="3850909"/>
            <a:ext cx="5661574" cy="2780535"/>
          </a:xfrm>
          <a:prstGeom prst="rect">
            <a:avLst/>
          </a:prstGeom>
        </p:spPr>
      </p:pic>
      <p:sp>
        <p:nvSpPr>
          <p:cNvPr id="4" name="Title 1">
            <a:extLst>
              <a:ext uri="{FF2B5EF4-FFF2-40B4-BE49-F238E27FC236}">
                <a16:creationId xmlns:a16="http://schemas.microsoft.com/office/drawing/2014/main" id="{E64CBFBF-2AF1-487A-A236-6F544FDF0C05}"/>
              </a:ext>
            </a:extLst>
          </p:cNvPr>
          <p:cNvSpPr txBox="1">
            <a:spLocks/>
          </p:cNvSpPr>
          <p:nvPr/>
        </p:nvSpPr>
        <p:spPr>
          <a:xfrm>
            <a:off x="201086" y="122958"/>
            <a:ext cx="7393787"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a:lstStyle>
          <a:p>
            <a:r>
              <a:rPr lang="en-US" b="1">
                <a:solidFill>
                  <a:schemeClr val="bg2"/>
                </a:solidFill>
                <a:cs typeface="Arial" panose="020B0604020202020204" pitchFamily="34" charset="0"/>
              </a:rPr>
              <a:t>Plan 2023</a:t>
            </a:r>
            <a:br>
              <a:rPr lang="en-US" sz="4400" b="1">
                <a:cs typeface="Arial" panose="020B0604020202020204" pitchFamily="34" charset="0"/>
              </a:rPr>
            </a:br>
            <a:r>
              <a:rPr lang="en-US" sz="4400" b="1">
                <a:cs typeface="Arial" panose="020B0604020202020204" pitchFamily="34" charset="0"/>
              </a:rPr>
              <a:t>Wrap Up </a:t>
            </a:r>
            <a:endParaRPr lang="en-US" sz="2200" b="1"/>
          </a:p>
        </p:txBody>
      </p:sp>
      <p:sp>
        <p:nvSpPr>
          <p:cNvPr id="7" name="TextBox 6">
            <a:extLst>
              <a:ext uri="{FF2B5EF4-FFF2-40B4-BE49-F238E27FC236}">
                <a16:creationId xmlns:a16="http://schemas.microsoft.com/office/drawing/2014/main" id="{C3136925-0A49-487C-8CFE-DF09C0CA14BA}"/>
              </a:ext>
            </a:extLst>
          </p:cNvPr>
          <p:cNvSpPr txBox="1"/>
          <p:nvPr/>
        </p:nvSpPr>
        <p:spPr>
          <a:xfrm>
            <a:off x="1439917" y="1448520"/>
            <a:ext cx="6982303" cy="1815882"/>
          </a:xfrm>
          <a:prstGeom prst="rect">
            <a:avLst/>
          </a:prstGeom>
          <a:noFill/>
        </p:spPr>
        <p:txBody>
          <a:bodyPr wrap="square" rtlCol="0">
            <a:spAutoFit/>
          </a:bodyPr>
          <a:lstStyle/>
          <a:p>
            <a:pPr marL="285750" indent="-285750">
              <a:buFont typeface="Arial" panose="020B0604020202020204" pitchFamily="34" charset="0"/>
              <a:buChar char="•"/>
            </a:pPr>
            <a:r>
              <a:rPr lang="en-US" sz="2400"/>
              <a:t>Questions</a:t>
            </a:r>
          </a:p>
          <a:p>
            <a:pPr marL="285750" indent="-285750">
              <a:buFont typeface="Arial" panose="020B0604020202020204" pitchFamily="34" charset="0"/>
              <a:buChar char="•"/>
            </a:pPr>
            <a:r>
              <a:rPr lang="en-US" sz="2400"/>
              <a:t>Next Steps</a:t>
            </a:r>
          </a:p>
          <a:p>
            <a:pPr marL="800100" lvl="1" indent="-342900">
              <a:buFont typeface="Courier New" panose="02070309020205020404" pitchFamily="49" charset="0"/>
              <a:buChar char="o"/>
            </a:pPr>
            <a:r>
              <a:rPr lang="en-US" sz="2400"/>
              <a:t>November PFMC Meeting</a:t>
            </a:r>
          </a:p>
          <a:p>
            <a:pPr marL="800100" lvl="1" indent="-342900">
              <a:buFont typeface="Courier New" panose="02070309020205020404" pitchFamily="49" charset="0"/>
              <a:buChar char="o"/>
            </a:pPr>
            <a:r>
              <a:rPr lang="en-US" sz="2400"/>
              <a:t>IPHC Meetings</a:t>
            </a:r>
          </a:p>
          <a:p>
            <a:endParaRPr lang="en-US" sz="1600"/>
          </a:p>
        </p:txBody>
      </p:sp>
      <p:sp>
        <p:nvSpPr>
          <p:cNvPr id="6" name="TextBox 5">
            <a:extLst>
              <a:ext uri="{FF2B5EF4-FFF2-40B4-BE49-F238E27FC236}">
                <a16:creationId xmlns:a16="http://schemas.microsoft.com/office/drawing/2014/main" id="{01F65675-60A5-4D2E-A761-FD4AF8E0697E}"/>
              </a:ext>
            </a:extLst>
          </p:cNvPr>
          <p:cNvSpPr txBox="1"/>
          <p:nvPr/>
        </p:nvSpPr>
        <p:spPr>
          <a:xfrm>
            <a:off x="4080967" y="6108224"/>
            <a:ext cx="4341253" cy="523220"/>
          </a:xfrm>
          <a:prstGeom prst="rect">
            <a:avLst/>
          </a:prstGeom>
          <a:noFill/>
        </p:spPr>
        <p:txBody>
          <a:bodyPr wrap="none" rtlCol="0">
            <a:spAutoFit/>
          </a:bodyPr>
          <a:lstStyle/>
          <a:p>
            <a:r>
              <a:rPr lang="en-US" sz="2800">
                <a:latin typeface="+mj-lt"/>
              </a:rPr>
              <a:t>Thank you for attending!</a:t>
            </a:r>
          </a:p>
        </p:txBody>
      </p:sp>
    </p:spTree>
    <p:extLst>
      <p:ext uri="{BB962C8B-B14F-4D97-AF65-F5344CB8AC3E}">
        <p14:creationId xmlns:p14="http://schemas.microsoft.com/office/powerpoint/2010/main" val="2983097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B4A94-6888-45D6-8D1C-C867E4EFAC96}"/>
              </a:ext>
            </a:extLst>
          </p:cNvPr>
          <p:cNvSpPr>
            <a:spLocks noGrp="1"/>
          </p:cNvSpPr>
          <p:nvPr>
            <p:ph type="title"/>
          </p:nvPr>
        </p:nvSpPr>
        <p:spPr>
          <a:xfrm>
            <a:off x="266368" y="304800"/>
            <a:ext cx="7269480" cy="929640"/>
          </a:xfrm>
        </p:spPr>
        <p:txBody>
          <a:bodyPr anchor="t">
            <a:normAutofit/>
          </a:bodyPr>
          <a:lstStyle/>
          <a:p>
            <a:r>
              <a:rPr lang="en-US"/>
              <a:t>Information</a:t>
            </a:r>
          </a:p>
        </p:txBody>
      </p:sp>
      <p:graphicFrame>
        <p:nvGraphicFramePr>
          <p:cNvPr id="17" name="Content Placeholder 2">
            <a:extLst>
              <a:ext uri="{FF2B5EF4-FFF2-40B4-BE49-F238E27FC236}">
                <a16:creationId xmlns:a16="http://schemas.microsoft.com/office/drawing/2014/main" id="{53C5F966-86C5-071B-0ECD-38F6C5066B54}"/>
              </a:ext>
            </a:extLst>
          </p:cNvPr>
          <p:cNvGraphicFramePr>
            <a:graphicFrameLocks noGrp="1"/>
          </p:cNvGraphicFramePr>
          <p:nvPr>
            <p:ph idx="1"/>
            <p:extLst>
              <p:ext uri="{D42A27DB-BD31-4B8C-83A1-F6EECF244321}">
                <p14:modId xmlns:p14="http://schemas.microsoft.com/office/powerpoint/2010/main" val="3244856865"/>
              </p:ext>
            </p:extLst>
          </p:nvPr>
        </p:nvGraphicFramePr>
        <p:xfrm>
          <a:off x="457200" y="1066800"/>
          <a:ext cx="7924800" cy="51477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5786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C68C397E-C9BC-4DE8-986D-204E427AD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656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2279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a:extLst>
              <a:ext uri="{FF2B5EF4-FFF2-40B4-BE49-F238E27FC236}">
                <a16:creationId xmlns:a16="http://schemas.microsoft.com/office/drawing/2014/main" id="{FF9D8098-880F-4E23-8E5C-8C383998FE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558" y="1002322"/>
            <a:ext cx="7817653" cy="4554415"/>
          </a:xfrm>
          <a:prstGeom prst="rect">
            <a:avLst/>
          </a:prstGeom>
          <a:solidFill>
            <a:schemeClr val="bg1"/>
          </a:solidFill>
        </p:spPr>
      </p:pic>
      <p:sp>
        <p:nvSpPr>
          <p:cNvPr id="5" name="TextBox 4">
            <a:extLst>
              <a:ext uri="{FF2B5EF4-FFF2-40B4-BE49-F238E27FC236}">
                <a16:creationId xmlns:a16="http://schemas.microsoft.com/office/drawing/2014/main" id="{1A4229A9-1B8E-49F4-A878-6A36F2A2826C}"/>
              </a:ext>
            </a:extLst>
          </p:cNvPr>
          <p:cNvSpPr txBox="1"/>
          <p:nvPr/>
        </p:nvSpPr>
        <p:spPr>
          <a:xfrm>
            <a:off x="1195754" y="457200"/>
            <a:ext cx="1242648" cy="646331"/>
          </a:xfrm>
          <a:prstGeom prst="rect">
            <a:avLst/>
          </a:prstGeom>
          <a:noFill/>
        </p:spPr>
        <p:txBody>
          <a:bodyPr wrap="none" rtlCol="0">
            <a:spAutoFit/>
          </a:bodyPr>
          <a:lstStyle/>
          <a:p>
            <a:r>
              <a:rPr lang="en-US" sz="3600" b="1"/>
              <a:t>2023</a:t>
            </a:r>
          </a:p>
        </p:txBody>
      </p:sp>
    </p:spTree>
    <p:extLst>
      <p:ext uri="{BB962C8B-B14F-4D97-AF65-F5344CB8AC3E}">
        <p14:creationId xmlns:p14="http://schemas.microsoft.com/office/powerpoint/2010/main" val="4262859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C68C397E-C9BC-4DE8-986D-204E427AD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656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02D4F3-4909-47C6-A414-D82F03975824}"/>
              </a:ext>
            </a:extLst>
          </p:cNvPr>
          <p:cNvSpPr>
            <a:spLocks noGrp="1"/>
          </p:cNvSpPr>
          <p:nvPr>
            <p:ph type="title" idx="4294967295"/>
          </p:nvPr>
        </p:nvSpPr>
        <p:spPr>
          <a:xfrm>
            <a:off x="946403" y="365760"/>
            <a:ext cx="7393787" cy="1325562"/>
          </a:xfrm>
        </p:spPr>
        <p:txBody>
          <a:bodyPr vert="horz" lIns="91440" tIns="45720" rIns="91440" bIns="45720" rtlCol="0" anchor="b">
            <a:normAutofit/>
          </a:bodyPr>
          <a:lstStyle/>
          <a:p>
            <a:br>
              <a:rPr lang="en-US" sz="4400" b="1"/>
            </a:br>
            <a:r>
              <a:rPr lang="en-US" sz="4400" b="1"/>
              <a:t>Agenda</a:t>
            </a:r>
            <a:endParaRPr lang="en-US" sz="1200" b="1"/>
          </a:p>
        </p:txBody>
      </p:sp>
      <p:sp>
        <p:nvSpPr>
          <p:cNvPr id="24" name="Rectangle 1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2279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extBox 6">
            <a:extLst>
              <a:ext uri="{FF2B5EF4-FFF2-40B4-BE49-F238E27FC236}">
                <a16:creationId xmlns:a16="http://schemas.microsoft.com/office/drawing/2014/main" id="{85B6C0AE-52FF-4284-BAE7-EEB0B5DA89AD}"/>
              </a:ext>
            </a:extLst>
          </p:cNvPr>
          <p:cNvSpPr txBox="1"/>
          <p:nvPr/>
        </p:nvSpPr>
        <p:spPr>
          <a:xfrm>
            <a:off x="1002818" y="1659238"/>
            <a:ext cx="7579495" cy="5386411"/>
          </a:xfrm>
          <a:prstGeom prst="rect">
            <a:avLst/>
          </a:prstGeom>
          <a:noFill/>
        </p:spPr>
        <p:txBody>
          <a:bodyPr wrap="square" rtlCol="0">
            <a:spAutoFit/>
          </a:bodyPr>
          <a:lstStyle/>
          <a:p>
            <a:pPr marL="0" marR="0">
              <a:lnSpc>
                <a:spcPct val="107000"/>
              </a:lnSpc>
              <a:spcBef>
                <a:spcPts val="0"/>
              </a:spcBef>
              <a:spcAft>
                <a:spcPts val="1000"/>
              </a:spcAft>
            </a:pPr>
            <a:r>
              <a:rPr lang="en-US" sz="1400">
                <a:effectLst/>
                <a:latin typeface="Calibri" panose="020F0502020204030204" pitchFamily="34" charset="0"/>
                <a:ea typeface="Calibri" panose="020F0502020204030204" pitchFamily="34" charset="0"/>
                <a:cs typeface="Calibri" panose="020F0502020204030204" pitchFamily="34" charset="0"/>
              </a:rPr>
              <a:t>5:00 – 5:15 pm	Introductions/Purpose of the Meeting/Review Agenda</a:t>
            </a:r>
          </a:p>
          <a:p>
            <a:pPr marL="0" marR="0">
              <a:lnSpc>
                <a:spcPct val="107000"/>
              </a:lnSpc>
              <a:spcBef>
                <a:spcPts val="0"/>
              </a:spcBef>
              <a:spcAft>
                <a:spcPts val="1000"/>
              </a:spcAft>
            </a:pPr>
            <a:r>
              <a:rPr lang="en-US" sz="1400" dirty="0">
                <a:effectLst/>
                <a:latin typeface="Calibri" panose="020F0502020204030204" pitchFamily="34" charset="0"/>
                <a:ea typeface="Calibri" panose="020F0502020204030204" pitchFamily="34" charset="0"/>
                <a:cs typeface="Calibri" panose="020F0502020204030204" pitchFamily="34" charset="0"/>
              </a:rPr>
              <a:t>Purpose: Review discussion from August meeting including the preliminary 2022 catch summary, review the proposals and analysis for the 2023 halibut season, and discuss final recommendations.</a:t>
            </a:r>
          </a:p>
          <a:p>
            <a:pPr marL="0" marR="0">
              <a:lnSpc>
                <a:spcPct val="107000"/>
              </a:lnSpc>
              <a:spcBef>
                <a:spcPts val="0"/>
              </a:spcBef>
              <a:spcAft>
                <a:spcPts val="10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1000"/>
              </a:spcAft>
            </a:pPr>
            <a:r>
              <a:rPr lang="en-US" sz="1400" dirty="0">
                <a:effectLst/>
                <a:latin typeface="Calibri" panose="020F0502020204030204" pitchFamily="34" charset="0"/>
                <a:ea typeface="Calibri" panose="020F0502020204030204" pitchFamily="34" charset="0"/>
                <a:cs typeface="Calibri" panose="020F0502020204030204" pitchFamily="34" charset="0"/>
              </a:rPr>
              <a:t>5:15 – 5:30 pm	Review IPHC Areas, Catch Sharing Plan, and halibut management history</a:t>
            </a:r>
          </a:p>
          <a:p>
            <a:pPr marL="0" marR="0">
              <a:lnSpc>
                <a:spcPct val="107000"/>
              </a:lnSpc>
              <a:spcBef>
                <a:spcPts val="0"/>
              </a:spcBef>
              <a:spcAft>
                <a:spcPts val="1000"/>
              </a:spcAft>
            </a:pPr>
            <a:r>
              <a:rPr lang="en-US" sz="1400" dirty="0">
                <a:effectLst/>
                <a:latin typeface="Calibri" panose="020F0502020204030204" pitchFamily="34" charset="0"/>
                <a:ea typeface="Calibri" panose="020F0502020204030204" pitchFamily="34" charset="0"/>
                <a:cs typeface="Calibri" panose="020F0502020204030204" pitchFamily="34" charset="0"/>
              </a:rPr>
              <a:t>5:30 – 6:00 pm	Review 2022 catch and analysis of alternatives</a:t>
            </a:r>
          </a:p>
          <a:p>
            <a:pPr marL="0" marR="0">
              <a:lnSpc>
                <a:spcPct val="107000"/>
              </a:lnSpc>
              <a:spcBef>
                <a:spcPts val="0"/>
              </a:spcBef>
              <a:spcAft>
                <a:spcPts val="1000"/>
              </a:spcAft>
            </a:pPr>
            <a:r>
              <a:rPr lang="en-US" sz="1400" dirty="0">
                <a:effectLst/>
                <a:latin typeface="Calibri" panose="020F0502020204030204" pitchFamily="34" charset="0"/>
                <a:ea typeface="Calibri" panose="020F0502020204030204" pitchFamily="34" charset="0"/>
                <a:cs typeface="Calibri" panose="020F0502020204030204" pitchFamily="34" charset="0"/>
              </a:rPr>
              <a:t>6:00 – 7:00 pm	Discuss 2023 season structure, finalize season dates </a:t>
            </a: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7:00 – 7:30 pm	Next steps</a:t>
            </a: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 			2023 Catch Sharing Plan – Final Action </a:t>
            </a:r>
          </a:p>
          <a:p>
            <a:pPr marL="0" marR="0">
              <a:lnSpc>
                <a:spcPct val="107000"/>
              </a:lnSpc>
              <a:spcBef>
                <a:spcPts val="0"/>
              </a:spcBef>
              <a:spcAft>
                <a:spcPts val="0"/>
              </a:spcAft>
            </a:pPr>
            <a:r>
              <a:rPr lang="en-US" sz="1400" dirty="0">
                <a:latin typeface="Calibri" panose="020F0502020204030204" pitchFamily="34" charset="0"/>
                <a:ea typeface="Calibri" panose="020F0502020204030204" pitchFamily="34" charset="0"/>
                <a:cs typeface="Calibri" panose="020F0502020204030204" pitchFamily="34" charset="0"/>
              </a:rPr>
              <a:t>			</a:t>
            </a:r>
            <a:r>
              <a:rPr lang="en-US" sz="1400" dirty="0">
                <a:effectLst/>
                <a:latin typeface="Calibri" panose="020F0502020204030204" pitchFamily="34" charset="0"/>
                <a:ea typeface="Calibri" panose="020F0502020204030204" pitchFamily="34" charset="0"/>
                <a:cs typeface="Calibri" panose="020F0502020204030204" pitchFamily="34" charset="0"/>
              </a:rPr>
              <a:t>PFMC November 2-8, 2022, Hybrid</a:t>
            </a:r>
          </a:p>
          <a:p>
            <a:pPr marL="0" marR="0">
              <a:lnSpc>
                <a:spcPct val="107000"/>
              </a:lnSpc>
              <a:spcBef>
                <a:spcPts val="0"/>
              </a:spcBef>
              <a:spcAft>
                <a:spcPts val="0"/>
              </a:spcAft>
            </a:pPr>
            <a:r>
              <a:rPr lang="en-US" sz="1400" dirty="0">
                <a:latin typeface="Calibri" panose="020F0502020204030204" pitchFamily="34" charset="0"/>
                <a:ea typeface="Calibri" panose="020F0502020204030204" pitchFamily="34" charset="0"/>
                <a:cs typeface="Calibri" panose="020F0502020204030204" pitchFamily="34" charset="0"/>
              </a:rPr>
              <a:t>			</a:t>
            </a:r>
            <a:r>
              <a:rPr lang="en-US" sz="1400" dirty="0">
                <a:effectLst/>
                <a:latin typeface="Calibri" panose="020F0502020204030204" pitchFamily="34" charset="0"/>
                <a:ea typeface="Calibri" panose="020F0502020204030204" pitchFamily="34" charset="0"/>
                <a:cs typeface="Calibri" panose="020F0502020204030204" pitchFamily="34" charset="0"/>
              </a:rPr>
              <a:t>Pacific Halibut is tentatively scheduled for Thursday, November 3</a:t>
            </a:r>
          </a:p>
          <a:p>
            <a:pPr lvl="3">
              <a:lnSpc>
                <a:spcPct val="107000"/>
              </a:lnSpc>
              <a:spcAft>
                <a:spcPts val="10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p>
            <a:pPr lvl="3">
              <a:lnSpc>
                <a:spcPct val="107000"/>
              </a:lnSpc>
              <a:spcAft>
                <a:spcPts val="1000"/>
              </a:spcAft>
            </a:pPr>
            <a:r>
              <a:rPr lang="en-US" sz="1400" dirty="0">
                <a:effectLst/>
                <a:latin typeface="Calibri" panose="020F0502020204030204" pitchFamily="34" charset="0"/>
                <a:ea typeface="Calibri" panose="020F0502020204030204" pitchFamily="34" charset="0"/>
                <a:cs typeface="Calibri" panose="020F0502020204030204" pitchFamily="34" charset="0"/>
              </a:rPr>
              <a:t>IPHC Interim Meeting, November 30 – Dec 1, Webinar</a:t>
            </a:r>
          </a:p>
          <a:p>
            <a:pPr lvl="3">
              <a:lnSpc>
                <a:spcPct val="107000"/>
              </a:lnSpc>
              <a:spcAft>
                <a:spcPts val="1000"/>
              </a:spcAft>
            </a:pPr>
            <a:r>
              <a:rPr lang="en-US" sz="1400" dirty="0">
                <a:effectLst/>
                <a:latin typeface="Calibri" panose="020F0502020204030204" pitchFamily="34" charset="0"/>
                <a:ea typeface="Calibri" panose="020F0502020204030204" pitchFamily="34" charset="0"/>
                <a:cs typeface="Calibri" panose="020F0502020204030204" pitchFamily="34" charset="0"/>
              </a:rPr>
              <a:t>IPHC Annual Meeting, January 24 – 28, TBD</a:t>
            </a:r>
          </a:p>
          <a:p>
            <a:pPr marL="0" marR="0">
              <a:lnSpc>
                <a:spcPct val="107000"/>
              </a:lnSpc>
              <a:spcBef>
                <a:spcPts val="0"/>
              </a:spcBef>
              <a:spcAft>
                <a:spcPts val="1000"/>
              </a:spcAft>
            </a:pPr>
            <a:r>
              <a:rPr lang="en-US" sz="1400" dirty="0">
                <a:effectLst/>
                <a:latin typeface="Calibri" panose="020F0502020204030204" pitchFamily="34" charset="0"/>
                <a:ea typeface="Calibri" panose="020F0502020204030204" pitchFamily="34" charset="0"/>
                <a:cs typeface="Calibri" panose="020F0502020204030204" pitchFamily="34" charset="0"/>
              </a:rPr>
              <a:t>7:30 pm</a:t>
            </a:r>
            <a:r>
              <a:rPr lang="en-US" sz="1400" i="1" dirty="0">
                <a:effectLst/>
                <a:latin typeface="Calibri" panose="020F0502020204030204" pitchFamily="34" charset="0"/>
                <a:ea typeface="Calibri" panose="020F0502020204030204" pitchFamily="34" charset="0"/>
                <a:cs typeface="Calibri" panose="020F0502020204030204" pitchFamily="34" charset="0"/>
              </a:rPr>
              <a:t>		ADJOURN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cs typeface="Calibri" panose="020F0502020204030204" pitchFamily="34" charset="0"/>
            </a:endParaRPr>
          </a:p>
          <a:p>
            <a:endParaRPr lang="en-US" sz="1200" dirty="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675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 y="76200"/>
            <a:ext cx="8229600" cy="868362"/>
          </a:xfrm>
        </p:spPr>
        <p:txBody>
          <a:bodyPr/>
          <a:lstStyle/>
          <a:p>
            <a:pPr algn="l"/>
            <a:r>
              <a:rPr lang="en-US" b="1"/>
              <a:t>IPHC Regulatory Areas</a:t>
            </a:r>
          </a:p>
        </p:txBody>
      </p:sp>
      <p:pic>
        <p:nvPicPr>
          <p:cNvPr id="2" name="Picture 1">
            <a:extLst>
              <a:ext uri="{FF2B5EF4-FFF2-40B4-BE49-F238E27FC236}">
                <a16:creationId xmlns:a16="http://schemas.microsoft.com/office/drawing/2014/main" id="{5B8D6E57-8260-49F9-81D5-CA2DCD84EEEB}"/>
              </a:ext>
            </a:extLst>
          </p:cNvPr>
          <p:cNvPicPr>
            <a:picLocks noChangeAspect="1"/>
          </p:cNvPicPr>
          <p:nvPr/>
        </p:nvPicPr>
        <p:blipFill>
          <a:blip r:embed="rId3"/>
          <a:stretch>
            <a:fillRect/>
          </a:stretch>
        </p:blipFill>
        <p:spPr>
          <a:xfrm>
            <a:off x="304800" y="1143000"/>
            <a:ext cx="7842654" cy="5328923"/>
          </a:xfrm>
          <a:prstGeom prst="rect">
            <a:avLst/>
          </a:prstGeom>
        </p:spPr>
      </p:pic>
      <p:sp>
        <p:nvSpPr>
          <p:cNvPr id="3" name="Slide Number Placeholder 2">
            <a:extLst>
              <a:ext uri="{FF2B5EF4-FFF2-40B4-BE49-F238E27FC236}">
                <a16:creationId xmlns:a16="http://schemas.microsoft.com/office/drawing/2014/main" id="{AA67EC8D-F15D-4590-9A79-D5BC3846A1F6}"/>
              </a:ext>
            </a:extLst>
          </p:cNvPr>
          <p:cNvSpPr>
            <a:spLocks noGrp="1"/>
          </p:cNvSpPr>
          <p:nvPr>
            <p:ph type="sldNum" sz="quarter" idx="12"/>
          </p:nvPr>
        </p:nvSpPr>
        <p:spPr/>
        <p:txBody>
          <a:bodyPr/>
          <a:lstStyle/>
          <a:p>
            <a:pPr>
              <a:defRPr/>
            </a:pPr>
            <a:fld id="{93292BD3-9933-4D46-AB7F-3C7171788319}" type="slidenum">
              <a:rPr lang="en-US" smtClean="0"/>
              <a:pPr>
                <a:defRPr/>
              </a:pPr>
              <a:t>3</a:t>
            </a:fld>
            <a:endParaRPr lang="en-US"/>
          </a:p>
        </p:txBody>
      </p:sp>
    </p:spTree>
    <p:extLst>
      <p:ext uri="{BB962C8B-B14F-4D97-AF65-F5344CB8AC3E}">
        <p14:creationId xmlns:p14="http://schemas.microsoft.com/office/powerpoint/2010/main" val="1005542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C68C397E-C9BC-4DE8-986D-204E427AD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656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2279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a:extLst>
              <a:ext uri="{FF2B5EF4-FFF2-40B4-BE49-F238E27FC236}">
                <a16:creationId xmlns:a16="http://schemas.microsoft.com/office/drawing/2014/main" id="{1F61E54A-361F-4504-A0C0-79CA7734B271}"/>
              </a:ext>
            </a:extLst>
          </p:cNvPr>
          <p:cNvSpPr txBox="1"/>
          <p:nvPr/>
        </p:nvSpPr>
        <p:spPr>
          <a:xfrm>
            <a:off x="957831" y="2009276"/>
            <a:ext cx="6982303" cy="3570208"/>
          </a:xfrm>
          <a:prstGeom prst="rect">
            <a:avLst/>
          </a:prstGeom>
          <a:noFill/>
        </p:spPr>
        <p:txBody>
          <a:bodyPr wrap="square" rtlCol="0">
            <a:spAutoFit/>
          </a:bodyPr>
          <a:lstStyle/>
          <a:p>
            <a:r>
              <a:rPr lang="en-US" sz="2000" b="1">
                <a:solidFill>
                  <a:srgbClr val="0070C0"/>
                </a:solidFill>
                <a:latin typeface="Calibri" panose="020F0502020204030204" pitchFamily="34" charset="0"/>
                <a:cs typeface="Calibri" panose="020F0502020204030204" pitchFamily="34" charset="0"/>
              </a:rPr>
              <a:t>Management Goals</a:t>
            </a:r>
          </a:p>
          <a:p>
            <a:endParaRPr lang="en-US" sz="1800" b="0" i="0" u="none" strike="noStrike" baseline="0">
              <a:solidFill>
                <a:srgbClr val="000000"/>
              </a:solidFill>
              <a:latin typeface="Calibri" panose="020F0502020204030204" pitchFamily="34" charset="0"/>
              <a:cs typeface="Calibri" panose="020F0502020204030204" pitchFamily="34" charset="0"/>
            </a:endParaRPr>
          </a:p>
          <a:p>
            <a:pPr marL="342900" indent="-342900">
              <a:buAutoNum type="arabicPeriod"/>
            </a:pPr>
            <a:r>
              <a:rPr lang="en-US" sz="1800" b="0" i="0" u="none" strike="noStrike" baseline="0">
                <a:solidFill>
                  <a:srgbClr val="000000"/>
                </a:solidFill>
                <a:latin typeface="Calibri" panose="020F0502020204030204" pitchFamily="34" charset="0"/>
                <a:cs typeface="Calibri" panose="020F0502020204030204" pitchFamily="34" charset="0"/>
              </a:rPr>
              <a:t>Establish season structures for each subarea that maximize fishing opportunity and achieve but not exceed subarea quotas.</a:t>
            </a:r>
          </a:p>
          <a:p>
            <a:pPr marL="342900" indent="-342900">
              <a:buAutoNum type="arabicPeriod"/>
            </a:pPr>
            <a:endParaRPr lang="en-US" sz="1800" b="0" i="0" u="none" strike="noStrike" baseline="0">
              <a:solidFill>
                <a:srgbClr val="000000"/>
              </a:solidFill>
              <a:latin typeface="Calibri" panose="020F0502020204030204" pitchFamily="34" charset="0"/>
              <a:cs typeface="Calibri" panose="020F0502020204030204" pitchFamily="34" charset="0"/>
            </a:endParaRPr>
          </a:p>
          <a:p>
            <a:pPr marL="342900" indent="-342900">
              <a:buAutoNum type="arabicPeriod"/>
            </a:pPr>
            <a:r>
              <a:rPr lang="en-US" sz="1800" b="0" i="0" u="none" strike="noStrike" baseline="0">
                <a:solidFill>
                  <a:srgbClr val="000000"/>
                </a:solidFill>
                <a:latin typeface="Calibri" panose="020F0502020204030204" pitchFamily="34" charset="0"/>
                <a:cs typeface="Calibri" panose="020F0502020204030204" pitchFamily="34" charset="0"/>
              </a:rPr>
              <a:t>Flexibility through timely </a:t>
            </a:r>
            <a:r>
              <a:rPr lang="en-US" sz="1800" b="0" i="0" u="none" strike="noStrike" baseline="0" err="1">
                <a:solidFill>
                  <a:srgbClr val="000000"/>
                </a:solidFill>
                <a:latin typeface="Calibri" panose="020F0502020204030204" pitchFamily="34" charset="0"/>
                <a:cs typeface="Calibri" panose="020F0502020204030204" pitchFamily="34" charset="0"/>
              </a:rPr>
              <a:t>inseason</a:t>
            </a:r>
            <a:r>
              <a:rPr lang="en-US" sz="1800" b="0" i="0" u="none" strike="noStrike" baseline="0">
                <a:solidFill>
                  <a:srgbClr val="000000"/>
                </a:solidFill>
                <a:latin typeface="Calibri" panose="020F0502020204030204" pitchFamily="34" charset="0"/>
                <a:cs typeface="Calibri" panose="020F0502020204030204" pitchFamily="34" charset="0"/>
              </a:rPr>
              <a:t> action(s), such as opening additional fishing days or shifting quotas between subareas, may be necessary to achieve the overall Washington sport allocation and fishery objectives. </a:t>
            </a:r>
          </a:p>
          <a:p>
            <a:endParaRPr lang="en-US" sz="2400"/>
          </a:p>
          <a:p>
            <a:pPr marL="285750" indent="-285750">
              <a:buFont typeface="Arial" panose="020B0604020202020204" pitchFamily="34" charset="0"/>
              <a:buChar char="•"/>
            </a:pPr>
            <a:endParaRPr lang="en-US" sz="2400"/>
          </a:p>
          <a:p>
            <a:pPr marL="285750" indent="-285750">
              <a:buFont typeface="Arial" panose="020B0604020202020204" pitchFamily="34" charset="0"/>
              <a:buChar char="•"/>
            </a:pPr>
            <a:endParaRPr lang="en-US" sz="1600"/>
          </a:p>
        </p:txBody>
      </p:sp>
      <p:sp>
        <p:nvSpPr>
          <p:cNvPr id="9" name="Title 1">
            <a:extLst>
              <a:ext uri="{FF2B5EF4-FFF2-40B4-BE49-F238E27FC236}">
                <a16:creationId xmlns:a16="http://schemas.microsoft.com/office/drawing/2014/main" id="{80394DE2-2177-427E-88DF-AC4AB65B0DB3}"/>
              </a:ext>
            </a:extLst>
          </p:cNvPr>
          <p:cNvSpPr txBox="1">
            <a:spLocks/>
          </p:cNvSpPr>
          <p:nvPr/>
        </p:nvSpPr>
        <p:spPr>
          <a:xfrm>
            <a:off x="957831" y="438268"/>
            <a:ext cx="7393787"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a:lstStyle>
          <a:p>
            <a:br>
              <a:rPr lang="en-US" sz="4400" b="1">
                <a:cs typeface="Arial" panose="020B0604020202020204" pitchFamily="34" charset="0"/>
              </a:rPr>
            </a:br>
            <a:r>
              <a:rPr lang="en-US" sz="4400" b="1">
                <a:cs typeface="Arial" panose="020B0604020202020204" pitchFamily="34" charset="0"/>
              </a:rPr>
              <a:t>Catch Sharing Plan</a:t>
            </a:r>
            <a:endParaRPr lang="en-US" sz="4400" b="1"/>
          </a:p>
        </p:txBody>
      </p:sp>
    </p:spTree>
    <p:extLst>
      <p:ext uri="{BB962C8B-B14F-4D97-AF65-F5344CB8AC3E}">
        <p14:creationId xmlns:p14="http://schemas.microsoft.com/office/powerpoint/2010/main" val="769450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C68C397E-C9BC-4DE8-986D-204E427AD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656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2279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a:extLst>
              <a:ext uri="{FF2B5EF4-FFF2-40B4-BE49-F238E27FC236}">
                <a16:creationId xmlns:a16="http://schemas.microsoft.com/office/drawing/2014/main" id="{1F61E54A-361F-4504-A0C0-79CA7734B271}"/>
              </a:ext>
            </a:extLst>
          </p:cNvPr>
          <p:cNvSpPr txBox="1"/>
          <p:nvPr/>
        </p:nvSpPr>
        <p:spPr>
          <a:xfrm>
            <a:off x="957829" y="1549916"/>
            <a:ext cx="7746951" cy="4955203"/>
          </a:xfrm>
          <a:prstGeom prst="rect">
            <a:avLst/>
          </a:prstGeom>
          <a:noFill/>
        </p:spPr>
        <p:txBody>
          <a:bodyPr wrap="square" rtlCol="0">
            <a:spAutoFit/>
          </a:bodyPr>
          <a:lstStyle/>
          <a:p>
            <a:r>
              <a:rPr lang="en-US" sz="2000" b="1">
                <a:solidFill>
                  <a:srgbClr val="0070C0"/>
                </a:solidFill>
                <a:latin typeface="Calibri" panose="020F0502020204030204" pitchFamily="34" charset="0"/>
                <a:cs typeface="Calibri" panose="020F0502020204030204" pitchFamily="34" charset="0"/>
              </a:rPr>
              <a:t>Objectives</a:t>
            </a:r>
          </a:p>
          <a:p>
            <a:endParaRPr lang="en-US">
              <a:latin typeface="Calibri" panose="020F0502020204030204" pitchFamily="34" charset="0"/>
              <a:cs typeface="Calibri" panose="020F0502020204030204" pitchFamily="34" charset="0"/>
            </a:endParaRPr>
          </a:p>
          <a:p>
            <a:r>
              <a:rPr lang="en-US" u="sng">
                <a:solidFill>
                  <a:srgbClr val="0070C0"/>
                </a:solidFill>
                <a:latin typeface="Calibri" panose="020F0502020204030204" pitchFamily="34" charset="0"/>
                <a:cs typeface="Calibri" panose="020F0502020204030204" pitchFamily="34" charset="0"/>
              </a:rPr>
              <a:t>All Sub-areas</a:t>
            </a:r>
          </a:p>
          <a:p>
            <a:pPr marL="285750" indent="-285750">
              <a:buFont typeface="Arial" panose="020B0604020202020204" pitchFamily="34" charset="0"/>
              <a:buChar char="•"/>
            </a:pPr>
            <a:r>
              <a:rPr lang="en-US" sz="1600">
                <a:latin typeface="Calibri" panose="020F0502020204030204" pitchFamily="34" charset="0"/>
                <a:cs typeface="Calibri" panose="020F0502020204030204" pitchFamily="34" charset="0"/>
              </a:rPr>
              <a:t>Season dates will be developed at the end of November each year for the following year</a:t>
            </a:r>
          </a:p>
          <a:p>
            <a:pPr marL="285750" indent="-285750">
              <a:buFont typeface="Arial" panose="020B0604020202020204" pitchFamily="34" charset="0"/>
              <a:buChar char="•"/>
            </a:pPr>
            <a:r>
              <a:rPr lang="en-US" sz="1600">
                <a:latin typeface="Calibri" panose="020F0502020204030204" pitchFamily="34" charset="0"/>
                <a:cs typeface="Calibri" panose="020F0502020204030204" pitchFamily="34" charset="0"/>
              </a:rPr>
              <a:t>Open up to 3 days per week April, May, June; may include at least one weekday and one weekend day</a:t>
            </a:r>
          </a:p>
          <a:p>
            <a:pPr marL="285750" indent="-285750">
              <a:buFont typeface="Arial" panose="020B0604020202020204" pitchFamily="34" charset="0"/>
              <a:buChar char="•"/>
            </a:pPr>
            <a:r>
              <a:rPr lang="en-US" sz="1600">
                <a:latin typeface="Calibri" panose="020F0502020204030204" pitchFamily="34" charset="0"/>
                <a:cs typeface="Calibri" panose="020F0502020204030204" pitchFamily="34" charset="0"/>
              </a:rPr>
              <a:t>If quota remains after final open day in June, additional openings may be implemented in August and September</a:t>
            </a:r>
          </a:p>
          <a:p>
            <a:endParaRPr lang="en-US">
              <a:latin typeface="Calibri" panose="020F0502020204030204" pitchFamily="34" charset="0"/>
              <a:cs typeface="Calibri" panose="020F0502020204030204" pitchFamily="34" charset="0"/>
            </a:endParaRPr>
          </a:p>
          <a:p>
            <a:r>
              <a:rPr lang="en-US" u="sng">
                <a:solidFill>
                  <a:srgbClr val="0070C0"/>
                </a:solidFill>
                <a:latin typeface="Calibri" panose="020F0502020204030204" pitchFamily="34" charset="0"/>
                <a:cs typeface="Calibri" panose="020F0502020204030204" pitchFamily="34" charset="0"/>
              </a:rPr>
              <a:t>Sub-area specific</a:t>
            </a:r>
          </a:p>
          <a:p>
            <a:pPr marL="285750" indent="-285750">
              <a:buFont typeface="Arial" panose="020B0604020202020204" pitchFamily="34" charset="0"/>
              <a:buChar char="•"/>
            </a:pPr>
            <a:r>
              <a:rPr lang="en-US" sz="1600">
                <a:solidFill>
                  <a:srgbClr val="000000"/>
                </a:solidFill>
                <a:latin typeface="Calibri" panose="020F0502020204030204" pitchFamily="34" charset="0"/>
                <a:cs typeface="Calibri" panose="020F0502020204030204" pitchFamily="34" charset="0"/>
              </a:rPr>
              <a:t>Puget Sound – earliest date to open April 1</a:t>
            </a:r>
          </a:p>
          <a:p>
            <a:pPr marL="285750" indent="-285750">
              <a:buFont typeface="Arial" panose="020B0604020202020204" pitchFamily="34" charset="0"/>
              <a:buChar char="•"/>
            </a:pPr>
            <a:r>
              <a:rPr lang="en-US" sz="1600" b="0" i="0" u="none" strike="noStrike" baseline="0">
                <a:solidFill>
                  <a:srgbClr val="000000"/>
                </a:solidFill>
                <a:latin typeface="Calibri" panose="020F0502020204030204" pitchFamily="34" charset="0"/>
                <a:cs typeface="Calibri" panose="020F0502020204030204" pitchFamily="34" charset="0"/>
              </a:rPr>
              <a:t>Coastal subareas – earliest date to open April 30</a:t>
            </a:r>
          </a:p>
          <a:p>
            <a:pPr marL="285750" indent="-285750">
              <a:buFont typeface="Arial" panose="020B0604020202020204" pitchFamily="34" charset="0"/>
              <a:buChar char="•"/>
            </a:pPr>
            <a:r>
              <a:rPr lang="en-US" sz="1600" b="0" i="0" u="none" strike="noStrike" baseline="0">
                <a:solidFill>
                  <a:srgbClr val="000000"/>
                </a:solidFill>
                <a:latin typeface="Calibri" panose="020F0502020204030204" pitchFamily="34" charset="0"/>
                <a:cs typeface="Calibri" panose="020F0502020204030204" pitchFamily="34" charset="0"/>
              </a:rPr>
              <a:t>Columbia River – season dates coordinated with Oregon, no Saturdays</a:t>
            </a:r>
          </a:p>
          <a:p>
            <a:pPr marL="285750" indent="-285750">
              <a:buFont typeface="Arial" panose="020B0604020202020204" pitchFamily="34" charset="0"/>
              <a:buChar char="•"/>
            </a:pPr>
            <a:r>
              <a:rPr lang="en-US" sz="1600">
                <a:solidFill>
                  <a:srgbClr val="000000"/>
                </a:solidFill>
                <a:latin typeface="Calibri" panose="020F0502020204030204" pitchFamily="34" charset="0"/>
                <a:cs typeface="Calibri" panose="020F0502020204030204" pitchFamily="34" charset="0"/>
              </a:rPr>
              <a:t>Columbia River Nearshore – open Monday – Wednesday following opening of the all-depth fishery through September 30 or until 500 lb. quota attained</a:t>
            </a:r>
          </a:p>
          <a:p>
            <a:pPr marL="285750" indent="-285750">
              <a:buFont typeface="Arial" panose="020B0604020202020204" pitchFamily="34" charset="0"/>
              <a:buChar char="•"/>
            </a:pPr>
            <a:r>
              <a:rPr lang="en-US" sz="1600" b="0" i="0" u="none" strike="noStrike" baseline="0">
                <a:solidFill>
                  <a:srgbClr val="000000"/>
                </a:solidFill>
                <a:latin typeface="Calibri" panose="020F0502020204030204" pitchFamily="34" charset="0"/>
                <a:cs typeface="Calibri" panose="020F0502020204030204" pitchFamily="34" charset="0"/>
              </a:rPr>
              <a:t>South </a:t>
            </a:r>
            <a:r>
              <a:rPr lang="en-US" sz="1600">
                <a:solidFill>
                  <a:srgbClr val="000000"/>
                </a:solidFill>
                <a:latin typeface="Calibri" panose="020F0502020204030204" pitchFamily="34" charset="0"/>
                <a:cs typeface="Calibri" panose="020F0502020204030204" pitchFamily="34" charset="0"/>
              </a:rPr>
              <a:t>Coast Nearshore – May open if balance of primary fishery quota is insufficient for a full fishing day, open first Saturday after closure of primary fishery, seven days per week until quota taken</a:t>
            </a:r>
            <a:endParaRPr lang="en-US" sz="2400"/>
          </a:p>
          <a:p>
            <a:endParaRPr lang="en-US" sz="1600"/>
          </a:p>
        </p:txBody>
      </p:sp>
      <p:sp>
        <p:nvSpPr>
          <p:cNvPr id="9" name="Title 1">
            <a:extLst>
              <a:ext uri="{FF2B5EF4-FFF2-40B4-BE49-F238E27FC236}">
                <a16:creationId xmlns:a16="http://schemas.microsoft.com/office/drawing/2014/main" id="{80394DE2-2177-427E-88DF-AC4AB65B0DB3}"/>
              </a:ext>
            </a:extLst>
          </p:cNvPr>
          <p:cNvSpPr txBox="1">
            <a:spLocks/>
          </p:cNvSpPr>
          <p:nvPr/>
        </p:nvSpPr>
        <p:spPr>
          <a:xfrm>
            <a:off x="957830" y="224354"/>
            <a:ext cx="7393787"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a:lstStyle>
          <a:p>
            <a:r>
              <a:rPr lang="en-US" sz="4400" b="1">
                <a:cs typeface="Arial" panose="020B0604020202020204" pitchFamily="34" charset="0"/>
              </a:rPr>
              <a:t>2022</a:t>
            </a:r>
            <a:br>
              <a:rPr lang="en-US" sz="4400" b="1">
                <a:cs typeface="Arial" panose="020B0604020202020204" pitchFamily="34" charset="0"/>
              </a:rPr>
            </a:br>
            <a:r>
              <a:rPr lang="en-US" sz="4400" b="1">
                <a:cs typeface="Arial" panose="020B0604020202020204" pitchFamily="34" charset="0"/>
              </a:rPr>
              <a:t>Catch Sharing Plan</a:t>
            </a:r>
            <a:endParaRPr lang="en-US" sz="4400" b="1"/>
          </a:p>
        </p:txBody>
      </p:sp>
    </p:spTree>
    <p:extLst>
      <p:ext uri="{BB962C8B-B14F-4D97-AF65-F5344CB8AC3E}">
        <p14:creationId xmlns:p14="http://schemas.microsoft.com/office/powerpoint/2010/main" val="74314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C68C397E-C9BC-4DE8-986D-204E427AD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656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02D4F3-4909-47C6-A414-D82F03975824}"/>
              </a:ext>
            </a:extLst>
          </p:cNvPr>
          <p:cNvSpPr>
            <a:spLocks noGrp="1"/>
          </p:cNvSpPr>
          <p:nvPr>
            <p:ph type="title" idx="4294967295"/>
          </p:nvPr>
        </p:nvSpPr>
        <p:spPr>
          <a:xfrm>
            <a:off x="946403" y="365760"/>
            <a:ext cx="7393787" cy="428324"/>
          </a:xfrm>
        </p:spPr>
        <p:txBody>
          <a:bodyPr vert="horz" lIns="91440" tIns="45720" rIns="91440" bIns="45720" rtlCol="0" anchor="b">
            <a:normAutofit fontScale="90000"/>
          </a:bodyPr>
          <a:lstStyle/>
          <a:p>
            <a:br>
              <a:rPr lang="en-US" sz="4400" b="1"/>
            </a:br>
            <a:r>
              <a:rPr lang="en-US" sz="4400" b="1"/>
              <a:t>Review</a:t>
            </a:r>
            <a:endParaRPr lang="en-US" sz="1200" b="1"/>
          </a:p>
        </p:txBody>
      </p:sp>
      <p:sp>
        <p:nvSpPr>
          <p:cNvPr id="24" name="Rectangle 1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2279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a:extLst>
              <a:ext uri="{FF2B5EF4-FFF2-40B4-BE49-F238E27FC236}">
                <a16:creationId xmlns:a16="http://schemas.microsoft.com/office/drawing/2014/main" id="{F237CC7F-BFB2-45FB-B7FC-858FED5BCEB6}"/>
              </a:ext>
            </a:extLst>
          </p:cNvPr>
          <p:cNvPicPr>
            <a:picLocks noChangeAspect="1"/>
          </p:cNvPicPr>
          <p:nvPr/>
        </p:nvPicPr>
        <p:blipFill>
          <a:blip r:embed="rId3"/>
          <a:stretch>
            <a:fillRect/>
          </a:stretch>
        </p:blipFill>
        <p:spPr>
          <a:xfrm>
            <a:off x="841011" y="1008927"/>
            <a:ext cx="3911433" cy="2787706"/>
          </a:xfrm>
          <a:prstGeom prst="rect">
            <a:avLst/>
          </a:prstGeom>
        </p:spPr>
      </p:pic>
      <p:graphicFrame>
        <p:nvGraphicFramePr>
          <p:cNvPr id="9" name="Chart 8">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705507645"/>
              </p:ext>
            </p:extLst>
          </p:nvPr>
        </p:nvGraphicFramePr>
        <p:xfrm>
          <a:off x="2746438" y="3796632"/>
          <a:ext cx="5462270" cy="2946400"/>
        </p:xfrm>
        <a:graphic>
          <a:graphicData uri="http://schemas.openxmlformats.org/drawingml/2006/chart">
            <c:chart xmlns:c="http://schemas.openxmlformats.org/drawingml/2006/chart" xmlns:r="http://schemas.openxmlformats.org/officeDocument/2006/relationships" r:id="rId4"/>
          </a:graphicData>
        </a:graphic>
      </p:graphicFrame>
      <p:pic>
        <p:nvPicPr>
          <p:cNvPr id="4" name="Picture 3">
            <a:extLst>
              <a:ext uri="{FF2B5EF4-FFF2-40B4-BE49-F238E27FC236}">
                <a16:creationId xmlns:a16="http://schemas.microsoft.com/office/drawing/2014/main" id="{2AFA204D-F771-4DEA-BE3E-B79087EA5EEC}"/>
              </a:ext>
            </a:extLst>
          </p:cNvPr>
          <p:cNvPicPr>
            <a:picLocks noChangeAspect="1"/>
          </p:cNvPicPr>
          <p:nvPr/>
        </p:nvPicPr>
        <p:blipFill>
          <a:blip r:embed="rId5"/>
          <a:stretch>
            <a:fillRect/>
          </a:stretch>
        </p:blipFill>
        <p:spPr>
          <a:xfrm>
            <a:off x="4793709" y="1008925"/>
            <a:ext cx="3898623" cy="2787705"/>
          </a:xfrm>
          <a:prstGeom prst="rect">
            <a:avLst/>
          </a:prstGeom>
        </p:spPr>
      </p:pic>
    </p:spTree>
    <p:extLst>
      <p:ext uri="{BB962C8B-B14F-4D97-AF65-F5344CB8AC3E}">
        <p14:creationId xmlns:p14="http://schemas.microsoft.com/office/powerpoint/2010/main" val="3961090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C68C397E-C9BC-4DE8-986D-204E427AD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656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2279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a:extLst>
              <a:ext uri="{FF2B5EF4-FFF2-40B4-BE49-F238E27FC236}">
                <a16:creationId xmlns:a16="http://schemas.microsoft.com/office/drawing/2014/main" id="{1F61E54A-361F-4504-A0C0-79CA7734B271}"/>
              </a:ext>
            </a:extLst>
          </p:cNvPr>
          <p:cNvSpPr txBox="1"/>
          <p:nvPr/>
        </p:nvSpPr>
        <p:spPr>
          <a:xfrm>
            <a:off x="957831" y="2009276"/>
            <a:ext cx="7589403" cy="4877489"/>
          </a:xfrm>
          <a:prstGeom prst="rect">
            <a:avLst/>
          </a:prstGeom>
          <a:noFill/>
        </p:spPr>
        <p:txBody>
          <a:bodyPr wrap="square" rtlCol="0">
            <a:spAutoFit/>
          </a:bodyPr>
          <a:lstStyle/>
          <a:p>
            <a:endParaRPr lang="en-US" b="0" i="0" u="none" strike="noStrike" baseline="0">
              <a:solidFill>
                <a:srgbClr val="000000"/>
              </a:solidFill>
              <a:latin typeface="Times New Roman" panose="02020603050405020304" pitchFamily="18" charset="0"/>
            </a:endParaRPr>
          </a:p>
          <a:p>
            <a:pPr marL="342900" marR="0" lvl="0" indent="-342900">
              <a:lnSpc>
                <a:spcPct val="106000"/>
              </a:lnSpc>
              <a:spcBef>
                <a:spcPts val="0"/>
              </a:spcBef>
              <a:spcAft>
                <a:spcPts val="0"/>
              </a:spcAft>
              <a:buFont typeface="Symbol" panose="05050102010706020507" pitchFamily="18" charset="2"/>
              <a:buChar char=""/>
            </a:pPr>
            <a:r>
              <a:rPr lang="en-US">
                <a:effectLst/>
                <a:latin typeface="Calibri" panose="020F0502020204030204" pitchFamily="34" charset="0"/>
                <a:ea typeface="Calibri" panose="020F0502020204030204" pitchFamily="34" charset="0"/>
                <a:cs typeface="Arial" panose="020B0604020202020204" pitchFamily="34" charset="0"/>
              </a:rPr>
              <a:t>Avoid effort shift: continue to align fishing days as much as possible, particularly Columbia River/ South Coast and North Coast/Sekiu to maximize season length and fishing opportunity</a:t>
            </a:r>
          </a:p>
          <a:p>
            <a:pPr marR="0" lvl="0">
              <a:lnSpc>
                <a:spcPct val="106000"/>
              </a:lnSpc>
              <a:spcBef>
                <a:spcPts val="0"/>
              </a:spcBef>
              <a:spcAft>
                <a:spcPts val="0"/>
              </a:spcAft>
            </a:pPr>
            <a:endParaRPr lang="en-US">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6000"/>
              </a:lnSpc>
              <a:spcBef>
                <a:spcPts val="0"/>
              </a:spcBef>
              <a:spcAft>
                <a:spcPts val="0"/>
              </a:spcAft>
              <a:buFont typeface="Symbol" panose="05050102010706020507" pitchFamily="18" charset="2"/>
              <a:buChar char=""/>
            </a:pPr>
            <a:r>
              <a:rPr lang="en-US">
                <a:effectLst/>
                <a:latin typeface="Calibri" panose="020F0502020204030204" pitchFamily="34" charset="0"/>
                <a:ea typeface="Calibri" panose="020F0502020204030204" pitchFamily="34" charset="0"/>
                <a:cs typeface="Arial" panose="020B0604020202020204" pitchFamily="34" charset="0"/>
              </a:rPr>
              <a:t>Provide advance notice of season dates to allow anglers to plan rather than add dates inseason</a:t>
            </a:r>
          </a:p>
          <a:p>
            <a:pPr marR="0" lvl="0">
              <a:lnSpc>
                <a:spcPct val="106000"/>
              </a:lnSpc>
              <a:spcBef>
                <a:spcPts val="0"/>
              </a:spcBef>
              <a:spcAft>
                <a:spcPts val="0"/>
              </a:spcAft>
            </a:pPr>
            <a:endParaRPr lang="en-US">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6000"/>
              </a:lnSpc>
              <a:spcBef>
                <a:spcPts val="0"/>
              </a:spcBef>
              <a:spcAft>
                <a:spcPts val="0"/>
              </a:spcAft>
              <a:buFont typeface="Symbol" panose="05050102010706020507" pitchFamily="18" charset="2"/>
              <a:buChar char=""/>
            </a:pPr>
            <a:r>
              <a:rPr lang="en-US">
                <a:effectLst/>
                <a:latin typeface="Calibri" panose="020F0502020204030204" pitchFamily="34" charset="0"/>
                <a:ea typeface="Calibri" panose="020F0502020204030204" pitchFamily="34" charset="0"/>
                <a:cs typeface="Arial" panose="020B0604020202020204" pitchFamily="34" charset="0"/>
              </a:rPr>
              <a:t>Provide more fishing opportunity in areas where catch was below the subarea allocation </a:t>
            </a:r>
          </a:p>
          <a:p>
            <a:pPr marL="342900" marR="0" lvl="0" indent="-342900">
              <a:lnSpc>
                <a:spcPct val="106000"/>
              </a:lnSpc>
              <a:spcBef>
                <a:spcPts val="0"/>
              </a:spcBef>
              <a:spcAft>
                <a:spcPts val="0"/>
              </a:spcAft>
              <a:buFont typeface="Symbol" panose="05050102010706020507" pitchFamily="18" charset="2"/>
              <a:buChar char=""/>
            </a:pPr>
            <a:endParaRPr lang="en-US">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6000"/>
              </a:lnSpc>
              <a:spcBef>
                <a:spcPts val="0"/>
              </a:spcBef>
              <a:spcAft>
                <a:spcPts val="0"/>
              </a:spcAft>
              <a:buFont typeface="Symbol" panose="05050102010706020507" pitchFamily="18" charset="2"/>
              <a:buChar char=""/>
            </a:pPr>
            <a:r>
              <a:rPr lang="en-US">
                <a:effectLst/>
                <a:latin typeface="Calibri" panose="020F0502020204030204" pitchFamily="34" charset="0"/>
                <a:ea typeface="Calibri" panose="020F0502020204030204" pitchFamily="34" charset="0"/>
                <a:cs typeface="Arial" panose="020B0604020202020204" pitchFamily="34" charset="0"/>
              </a:rPr>
              <a:t>Recognize traditional days if possible (e.g., North Coast: Thu/Sat, South Coast: Sun/Thu, MA 5: Memorial Day derby)</a:t>
            </a:r>
          </a:p>
          <a:p>
            <a:endParaRPr lang="en-US" sz="2400"/>
          </a:p>
          <a:p>
            <a:pPr marL="285750" indent="-285750">
              <a:buFont typeface="Arial" panose="020B0604020202020204" pitchFamily="34" charset="0"/>
              <a:buChar char="•"/>
            </a:pPr>
            <a:endParaRPr lang="en-US" sz="2400"/>
          </a:p>
          <a:p>
            <a:pPr marL="285750" indent="-285750">
              <a:buFont typeface="Arial" panose="020B0604020202020204" pitchFamily="34" charset="0"/>
              <a:buChar char="•"/>
            </a:pPr>
            <a:endParaRPr lang="en-US" sz="1600"/>
          </a:p>
        </p:txBody>
      </p:sp>
      <p:sp>
        <p:nvSpPr>
          <p:cNvPr id="9" name="Title 1">
            <a:extLst>
              <a:ext uri="{FF2B5EF4-FFF2-40B4-BE49-F238E27FC236}">
                <a16:creationId xmlns:a16="http://schemas.microsoft.com/office/drawing/2014/main" id="{80394DE2-2177-427E-88DF-AC4AB65B0DB3}"/>
              </a:ext>
            </a:extLst>
          </p:cNvPr>
          <p:cNvSpPr txBox="1">
            <a:spLocks/>
          </p:cNvSpPr>
          <p:nvPr/>
        </p:nvSpPr>
        <p:spPr>
          <a:xfrm>
            <a:off x="885524" y="438268"/>
            <a:ext cx="7796463" cy="1467534"/>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a:lstStyle>
          <a:p>
            <a:br>
              <a:rPr lang="en-US" sz="4400" b="1">
                <a:cs typeface="Arial" panose="020B0604020202020204" pitchFamily="34" charset="0"/>
              </a:rPr>
            </a:br>
            <a:r>
              <a:rPr lang="en-US" sz="4400" b="1">
                <a:cs typeface="Arial" panose="020B0604020202020204" pitchFamily="34" charset="0"/>
              </a:rPr>
              <a:t>WDFW Season Setting Principles </a:t>
            </a:r>
            <a:endParaRPr lang="en-US" sz="4400" b="1"/>
          </a:p>
        </p:txBody>
      </p:sp>
    </p:spTree>
    <p:extLst>
      <p:ext uri="{BB962C8B-B14F-4D97-AF65-F5344CB8AC3E}">
        <p14:creationId xmlns:p14="http://schemas.microsoft.com/office/powerpoint/2010/main" val="70809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47662-EACD-4D9C-B376-31EADECADB10}"/>
              </a:ext>
            </a:extLst>
          </p:cNvPr>
          <p:cNvSpPr>
            <a:spLocks noGrp="1"/>
          </p:cNvSpPr>
          <p:nvPr>
            <p:ph type="title"/>
          </p:nvPr>
        </p:nvSpPr>
        <p:spPr/>
        <p:txBody>
          <a:bodyPr/>
          <a:lstStyle/>
          <a:p>
            <a:r>
              <a:rPr lang="en-US"/>
              <a:t>2022 Catch Summary</a:t>
            </a:r>
          </a:p>
        </p:txBody>
      </p:sp>
      <p:graphicFrame>
        <p:nvGraphicFramePr>
          <p:cNvPr id="7" name="Object 6">
            <a:extLst>
              <a:ext uri="{FF2B5EF4-FFF2-40B4-BE49-F238E27FC236}">
                <a16:creationId xmlns:a16="http://schemas.microsoft.com/office/drawing/2014/main" id="{6083BE7B-DB0D-4B57-B897-2C8163491094}"/>
              </a:ext>
            </a:extLst>
          </p:cNvPr>
          <p:cNvGraphicFramePr>
            <a:graphicFrameLocks noChangeAspect="1"/>
          </p:cNvGraphicFramePr>
          <p:nvPr>
            <p:extLst>
              <p:ext uri="{D42A27DB-BD31-4B8C-83A1-F6EECF244321}">
                <p14:modId xmlns:p14="http://schemas.microsoft.com/office/powerpoint/2010/main" val="871536100"/>
              </p:ext>
            </p:extLst>
          </p:nvPr>
        </p:nvGraphicFramePr>
        <p:xfrm>
          <a:off x="430783" y="1917290"/>
          <a:ext cx="7912305" cy="3465667"/>
        </p:xfrm>
        <a:graphic>
          <a:graphicData uri="http://schemas.openxmlformats.org/presentationml/2006/ole">
            <mc:AlternateContent xmlns:mc="http://schemas.openxmlformats.org/markup-compatibility/2006">
              <mc:Choice xmlns:v="urn:schemas-microsoft-com:vml" Requires="v">
                <p:oleObj name="Worksheet" r:id="rId3" imgW="7448562" imgH="3263856" progId="Excel.Sheet.12">
                  <p:embed/>
                </p:oleObj>
              </mc:Choice>
              <mc:Fallback>
                <p:oleObj name="Worksheet" r:id="rId3" imgW="7448562" imgH="3263856" progId="Excel.Sheet.12">
                  <p:embed/>
                  <p:pic>
                    <p:nvPicPr>
                      <p:cNvPr id="7" name="Object 6">
                        <a:extLst>
                          <a:ext uri="{FF2B5EF4-FFF2-40B4-BE49-F238E27FC236}">
                            <a16:creationId xmlns:a16="http://schemas.microsoft.com/office/drawing/2014/main" id="{6083BE7B-DB0D-4B57-B897-2C8163491094}"/>
                          </a:ext>
                        </a:extLst>
                      </p:cNvPr>
                      <p:cNvPicPr/>
                      <p:nvPr/>
                    </p:nvPicPr>
                    <p:blipFill>
                      <a:blip r:embed="rId4"/>
                      <a:stretch>
                        <a:fillRect/>
                      </a:stretch>
                    </p:blipFill>
                    <p:spPr>
                      <a:xfrm>
                        <a:off x="430783" y="1917290"/>
                        <a:ext cx="7912305" cy="346566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785DACD0-428A-4483-8857-4E5F2FDE989A}"/>
              </a:ext>
            </a:extLst>
          </p:cNvPr>
          <p:cNvSpPr txBox="1"/>
          <p:nvPr/>
        </p:nvSpPr>
        <p:spPr>
          <a:xfrm>
            <a:off x="587762" y="5635030"/>
            <a:ext cx="4979248" cy="307777"/>
          </a:xfrm>
          <a:prstGeom prst="rect">
            <a:avLst/>
          </a:prstGeom>
          <a:noFill/>
        </p:spPr>
        <p:txBody>
          <a:bodyPr wrap="none" rtlCol="0">
            <a:spAutoFit/>
          </a:bodyPr>
          <a:lstStyle/>
          <a:p>
            <a:r>
              <a:rPr lang="en-US" sz="1400"/>
              <a:t>*Does not include Puget Sound Area 7-10 July-September</a:t>
            </a:r>
          </a:p>
        </p:txBody>
      </p:sp>
    </p:spTree>
    <p:extLst>
      <p:ext uri="{BB962C8B-B14F-4D97-AF65-F5344CB8AC3E}">
        <p14:creationId xmlns:p14="http://schemas.microsoft.com/office/powerpoint/2010/main" val="1443104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C68C397E-C9BC-4DE8-986D-204E427AD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2">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656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2279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a:extLst>
              <a:ext uri="{FF2B5EF4-FFF2-40B4-BE49-F238E27FC236}">
                <a16:creationId xmlns:a16="http://schemas.microsoft.com/office/drawing/2014/main" id="{1F61E54A-361F-4504-A0C0-79CA7734B271}"/>
              </a:ext>
            </a:extLst>
          </p:cNvPr>
          <p:cNvSpPr txBox="1"/>
          <p:nvPr/>
        </p:nvSpPr>
        <p:spPr>
          <a:xfrm>
            <a:off x="957831" y="1913023"/>
            <a:ext cx="6982303" cy="2923877"/>
          </a:xfrm>
          <a:prstGeom prst="rect">
            <a:avLst/>
          </a:prstGeom>
          <a:noFill/>
        </p:spPr>
        <p:txBody>
          <a:bodyPr wrap="square" rtlCol="0">
            <a:spAutoFit/>
          </a:bodyPr>
          <a:lstStyle/>
          <a:p>
            <a:endParaRPr lang="en-US" sz="2400"/>
          </a:p>
          <a:p>
            <a:pPr marL="285750" indent="-285750">
              <a:buFont typeface="Arial" panose="020B0604020202020204" pitchFamily="34" charset="0"/>
              <a:buChar char="•"/>
            </a:pPr>
            <a:r>
              <a:rPr lang="en-US" sz="2400">
                <a:effectLst/>
                <a:latin typeface="Calibri" panose="020F0502020204030204" pitchFamily="34" charset="0"/>
                <a:ea typeface="Times New Roman" panose="02020603050405020304" pitchFamily="18" charset="0"/>
                <a:cs typeface="Calibri" panose="020F0502020204030204" pitchFamily="34" charset="0"/>
              </a:rPr>
              <a:t>Puget Sound – 5 or 7 days per week </a:t>
            </a:r>
          </a:p>
          <a:p>
            <a:pPr marL="285750" indent="-285750">
              <a:buFont typeface="Arial" panose="020B0604020202020204" pitchFamily="34" charset="0"/>
              <a:buChar char="•"/>
            </a:pPr>
            <a:r>
              <a:rPr lang="en-US" sz="2400">
                <a:latin typeface="Calibri" panose="020F0502020204030204" pitchFamily="34" charset="0"/>
                <a:cs typeface="Calibri" panose="020F0502020204030204" pitchFamily="34" charset="0"/>
              </a:rPr>
              <a:t>South Coast – 3 days per week in May</a:t>
            </a:r>
          </a:p>
          <a:p>
            <a:pPr marL="285750" indent="-285750">
              <a:buFont typeface="Arial" panose="020B0604020202020204" pitchFamily="34" charset="0"/>
              <a:buChar char="•"/>
            </a:pPr>
            <a:r>
              <a:rPr lang="en-US" sz="2400">
                <a:latin typeface="Calibri" panose="020F0502020204030204" pitchFamily="34" charset="0"/>
                <a:cs typeface="Calibri" panose="020F0502020204030204" pitchFamily="34" charset="0"/>
              </a:rPr>
              <a:t>North Coast and Columbia River – Status Quo</a:t>
            </a:r>
          </a:p>
          <a:p>
            <a:pPr marL="285750" indent="-285750">
              <a:buFont typeface="Arial" panose="020B0604020202020204" pitchFamily="34" charset="0"/>
              <a:buChar char="•"/>
            </a:pPr>
            <a:endParaRPr lang="en-US" sz="2400">
              <a:latin typeface="Calibri" panose="020F0502020204030204" pitchFamily="34" charset="0"/>
              <a:cs typeface="Calibri" panose="020F0502020204030204" pitchFamily="34" charset="0"/>
            </a:endParaRPr>
          </a:p>
          <a:p>
            <a:r>
              <a:rPr lang="en-US" sz="2400">
                <a:latin typeface="Calibri" panose="020F0502020204030204" pitchFamily="34" charset="0"/>
                <a:cs typeface="Calibri" panose="020F0502020204030204" pitchFamily="34" charset="0"/>
              </a:rPr>
              <a:t>Not included in the Catch Sharing Plan:</a:t>
            </a:r>
          </a:p>
          <a:p>
            <a:pPr marL="285750" indent="-285750">
              <a:buFont typeface="Arial" panose="020B0604020202020204" pitchFamily="34" charset="0"/>
              <a:buChar char="•"/>
            </a:pPr>
            <a:r>
              <a:rPr lang="en-US" sz="2400">
                <a:latin typeface="Calibri" panose="020F0502020204030204" pitchFamily="34" charset="0"/>
                <a:cs typeface="Calibri" panose="020F0502020204030204" pitchFamily="34" charset="0"/>
              </a:rPr>
              <a:t>Bag limit  - Increase to 6 fish per year</a:t>
            </a:r>
          </a:p>
          <a:p>
            <a:pPr marL="285750" indent="-285750">
              <a:buFont typeface="Arial" panose="020B0604020202020204" pitchFamily="34" charset="0"/>
              <a:buChar char="•"/>
            </a:pPr>
            <a:endParaRPr lang="en-US" sz="1600"/>
          </a:p>
        </p:txBody>
      </p:sp>
      <p:sp>
        <p:nvSpPr>
          <p:cNvPr id="9" name="Title 1">
            <a:extLst>
              <a:ext uri="{FF2B5EF4-FFF2-40B4-BE49-F238E27FC236}">
                <a16:creationId xmlns:a16="http://schemas.microsoft.com/office/drawing/2014/main" id="{80394DE2-2177-427E-88DF-AC4AB65B0DB3}"/>
              </a:ext>
            </a:extLst>
          </p:cNvPr>
          <p:cNvSpPr txBox="1">
            <a:spLocks/>
          </p:cNvSpPr>
          <p:nvPr/>
        </p:nvSpPr>
        <p:spPr>
          <a:xfrm>
            <a:off x="957831" y="438267"/>
            <a:ext cx="7511799" cy="1474755"/>
          </a:xfrm>
          <a:prstGeom prst="rect">
            <a:avLst/>
          </a:prstGeom>
        </p:spPr>
        <p:txBody>
          <a:bodyPr vert="horz" lIns="91440" tIns="45720" rIns="91440" bIns="45720" rtlCol="0" anchor="b">
            <a:normAutofit fontScale="85000" lnSpcReduction="20000"/>
          </a:bodyPr>
          <a:lst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a:lstStyle>
          <a:p>
            <a:br>
              <a:rPr lang="en-US" sz="4400" b="1">
                <a:cs typeface="Arial" panose="020B0604020202020204" pitchFamily="34" charset="0"/>
              </a:rPr>
            </a:br>
            <a:r>
              <a:rPr lang="en-US" sz="5200" b="1">
                <a:cs typeface="Arial" panose="020B0604020202020204" pitchFamily="34" charset="0"/>
              </a:rPr>
              <a:t>Alternatives Approved for Public Review</a:t>
            </a:r>
            <a:endParaRPr lang="en-US" sz="5200" b="1"/>
          </a:p>
        </p:txBody>
      </p:sp>
    </p:spTree>
    <p:extLst>
      <p:ext uri="{BB962C8B-B14F-4D97-AF65-F5344CB8AC3E}">
        <p14:creationId xmlns:p14="http://schemas.microsoft.com/office/powerpoint/2010/main" val="803055663"/>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View</Template>
  <TotalTime>0</TotalTime>
  <Words>2484</Words>
  <Application>Microsoft Office PowerPoint</Application>
  <PresentationFormat>On-screen Show (4:3)</PresentationFormat>
  <Paragraphs>284</Paragraphs>
  <Slides>18</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vt:lpstr>
      <vt:lpstr>Calibri</vt:lpstr>
      <vt:lpstr>Century Schoolbook</vt:lpstr>
      <vt:lpstr>Courier New</vt:lpstr>
      <vt:lpstr>Symbol</vt:lpstr>
      <vt:lpstr>Times New Roman</vt:lpstr>
      <vt:lpstr>Wingdings 2</vt:lpstr>
      <vt:lpstr>View</vt:lpstr>
      <vt:lpstr>Worksheet</vt:lpstr>
      <vt:lpstr>   Pacific Halibut  Plan 2023</vt:lpstr>
      <vt:lpstr> Agenda</vt:lpstr>
      <vt:lpstr>IPHC Regulatory Areas</vt:lpstr>
      <vt:lpstr>PowerPoint Presentation</vt:lpstr>
      <vt:lpstr>PowerPoint Presentation</vt:lpstr>
      <vt:lpstr> Review</vt:lpstr>
      <vt:lpstr>PowerPoint Presentation</vt:lpstr>
      <vt:lpstr>2022 Catch Summary</vt:lpstr>
      <vt:lpstr>PowerPoint Presentation</vt:lpstr>
      <vt:lpstr>PowerPoint Presentation</vt:lpstr>
      <vt:lpstr>Proposal for Discussion Coast</vt:lpstr>
      <vt:lpstr>PowerPoint Presentation</vt:lpstr>
      <vt:lpstr>Proposal for Discussion Puget Sound</vt:lpstr>
      <vt:lpstr>Comments</vt:lpstr>
      <vt:lpstr>2023 Recommendation</vt:lpstr>
      <vt:lpstr>PowerPoint Presentation</vt:lpstr>
      <vt:lpstr>Information</vt:lpstr>
      <vt:lpstr>PowerPoint Presentation</vt:lpstr>
    </vt:vector>
  </TitlesOfParts>
  <Company>WDFW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Puget Sound Recreational Halibut Management and Season Setting Process</dc:title>
  <dc:creator>Michele Culver</dc:creator>
  <cp:lastModifiedBy>Wargo, Lorna L (DFW)</cp:lastModifiedBy>
  <cp:revision>1</cp:revision>
  <cp:lastPrinted>2022-10-04T23:19:29Z</cp:lastPrinted>
  <dcterms:created xsi:type="dcterms:W3CDTF">2010-02-04T00:00:19Z</dcterms:created>
  <dcterms:modified xsi:type="dcterms:W3CDTF">2022-10-05T22:00:30Z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5011977-b912-4387-97a4-f4c94a801377_Enabled">
    <vt:lpwstr>true</vt:lpwstr>
  </property>
  <property fmtid="{D5CDD505-2E9C-101B-9397-08002B2CF9AE}" pid="3" name="MSIP_Label_45011977-b912-4387-97a4-f4c94a801377_SetDate">
    <vt:lpwstr>2022-03-30T17:28:05Z</vt:lpwstr>
  </property>
  <property fmtid="{D5CDD505-2E9C-101B-9397-08002B2CF9AE}" pid="4" name="MSIP_Label_45011977-b912-4387-97a4-f4c94a801377_Method">
    <vt:lpwstr>Standard</vt:lpwstr>
  </property>
  <property fmtid="{D5CDD505-2E9C-101B-9397-08002B2CF9AE}" pid="5" name="MSIP_Label_45011977-b912-4387-97a4-f4c94a801377_Name">
    <vt:lpwstr>Uncategorized Data</vt:lpwstr>
  </property>
  <property fmtid="{D5CDD505-2E9C-101B-9397-08002B2CF9AE}" pid="6" name="MSIP_Label_45011977-b912-4387-97a4-f4c94a801377_SiteId">
    <vt:lpwstr>11d0e217-264e-400a-8ba0-57dcc127d72d</vt:lpwstr>
  </property>
  <property fmtid="{D5CDD505-2E9C-101B-9397-08002B2CF9AE}" pid="7" name="MSIP_Label_45011977-b912-4387-97a4-f4c94a801377_ActionId">
    <vt:lpwstr>405afd54-bf36-4e11-ba88-21561205c3c5</vt:lpwstr>
  </property>
  <property fmtid="{D5CDD505-2E9C-101B-9397-08002B2CF9AE}" pid="8" name="MSIP_Label_45011977-b912-4387-97a4-f4c94a801377_ContentBits">
    <vt:lpwstr>0</vt:lpwstr>
  </property>
</Properties>
</file>