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57" r:id="rId5"/>
    <p:sldId id="459" r:id="rId6"/>
    <p:sldId id="461" r:id="rId7"/>
    <p:sldId id="465" r:id="rId8"/>
    <p:sldId id="316" r:id="rId9"/>
    <p:sldId id="467" r:id="rId10"/>
    <p:sldId id="464" r:id="rId11"/>
    <p:sldId id="462" r:id="rId12"/>
    <p:sldId id="475" r:id="rId13"/>
    <p:sldId id="473" r:id="rId14"/>
    <p:sldId id="474" r:id="rId15"/>
    <p:sldId id="471" r:id="rId16"/>
    <p:sldId id="463" r:id="rId17"/>
    <p:sldId id="476" r:id="rId18"/>
    <p:sldId id="477" r:id="rId19"/>
    <p:sldId id="479" r:id="rId20"/>
    <p:sldId id="480" r:id="rId21"/>
    <p:sldId id="265" r:id="rId22"/>
    <p:sldId id="478" r:id="rId23"/>
    <p:sldId id="481" r:id="rId24"/>
    <p:sldId id="4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40A624-BB5C-4019-8D4E-364C72FC4E15}">
          <p14:sldIdLst>
            <p14:sldId id="457"/>
          </p14:sldIdLst>
        </p14:section>
        <p14:section name="Lesson 1, Part 1" id="{FAF340A7-DD74-4DA7-A3B0-476A05E83C2B}">
          <p14:sldIdLst>
            <p14:sldId id="459"/>
            <p14:sldId id="461"/>
            <p14:sldId id="465"/>
            <p14:sldId id="316"/>
            <p14:sldId id="467"/>
            <p14:sldId id="464"/>
          </p14:sldIdLst>
        </p14:section>
        <p14:section name="Lesson 1, Part 2" id="{D7492693-09FD-473F-86AF-BD86AF7B8B2F}">
          <p14:sldIdLst>
            <p14:sldId id="462"/>
            <p14:sldId id="475"/>
            <p14:sldId id="473"/>
            <p14:sldId id="474"/>
            <p14:sldId id="471"/>
            <p14:sldId id="463"/>
            <p14:sldId id="476"/>
            <p14:sldId id="477"/>
            <p14:sldId id="479"/>
            <p14:sldId id="480"/>
            <p14:sldId id="265"/>
            <p14:sldId id="478"/>
            <p14:sldId id="481"/>
            <p14:sldId id="4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6BB94C-49C0-69AB-ED95-4C3E2805B2C9}" name="Walker, Lindsay A (DFW)" initials="W(" userId="S::lindsay.walker@dfw.wa.gov::b69e52cb-1f77-4b8f-9350-6554ccbc694e" providerId="AD"/>
  <p188:author id="{D1436C4D-D9EA-8022-F3FF-824D2597835F}" name="Eckenrod, Autumn M (DFW)" initials="AE" userId="S::Autumn.Eckenrod@dfw.wa.gov::32cb3083-a8a9-4483-a032-644cff855dc3" providerId="AD"/>
  <p188:author id="{F48EE65A-7AC3-D239-2781-9F2AC802757B}" name="Walker, Lindsay A (DFW)" initials="LW" userId="S::Lindsay.Walker@dfw.wa.gov::b69e52cb-1f77-4b8f-9350-6554ccbc694e" providerId="AD"/>
  <p188:author id="{833385C8-AE14-E180-6E7E-DBF1F3C48DB9}" name="Blomker, Rachel A (DFW)" initials="B(" userId="S::rachel.blomker@dfw.wa.gov::817ef989-4f04-4ea5-8348-0b4562561095" providerId="AD"/>
  <p188:author id="{507EB4D7-25B6-6B85-9290-F95130246F2E}" name="Couch, Eryn (DFW)" initials="C(" userId="S::eryn.couch@dfw.wa.gov::6628dc54-d9a5-4187-8a46-71485c065632" providerId="AD"/>
  <p188:author id="{DCBB07DC-9E44-AA92-C39B-18FE8A26D185}" name="Hart, Alison L (DFW)" initials="AH" userId="Hart, Alison L (DFW)" providerId="None"/>
  <p188:author id="{7DAD1EE5-1B1A-5D08-6A3B-676C9268B089}" name="Althauser, Leia J (DFW)" initials="A(" userId="S::leia.althauser@dfw.wa.gov::2503323c-6ace-4802-b9cc-5c9d65b327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26B"/>
    <a:srgbClr val="92D2D8"/>
    <a:srgbClr val="007B55"/>
    <a:srgbClr val="F15D44"/>
    <a:srgbClr val="5A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82208" autoAdjust="0"/>
  </p:normalViewPr>
  <p:slideViewPr>
    <p:cSldViewPr snapToGrid="0">
      <p:cViewPr varScale="1">
        <p:scale>
          <a:sx n="67" d="100"/>
          <a:sy n="67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kenrod, Autumn M (DFW)" userId="32cb3083-a8a9-4483-a032-644cff855dc3" providerId="ADAL" clId="{1DA71972-0E59-45C2-A0DE-D15A5BEF5123}"/>
    <pc:docChg chg="delSld delSection modSection">
      <pc:chgData name="Eckenrod, Autumn M (DFW)" userId="32cb3083-a8a9-4483-a032-644cff855dc3" providerId="ADAL" clId="{1DA71972-0E59-45C2-A0DE-D15A5BEF5123}" dt="2025-06-11T20:35:56.585" v="15" actId="47"/>
      <pc:docMkLst>
        <pc:docMk/>
      </pc:docMkLst>
      <pc:sldChg chg="del">
        <pc:chgData name="Eckenrod, Autumn M (DFW)" userId="32cb3083-a8a9-4483-a032-644cff855dc3" providerId="ADAL" clId="{1DA71972-0E59-45C2-A0DE-D15A5BEF5123}" dt="2025-06-11T20:35:50.972" v="11" actId="47"/>
        <pc:sldMkLst>
          <pc:docMk/>
          <pc:sldMk cId="285383749" sldId="264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2501885423" sldId="271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1330252880" sldId="272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2352539783" sldId="273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1962992574" sldId="276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1986911808" sldId="277"/>
        </pc:sldMkLst>
      </pc:sldChg>
      <pc:sldChg chg="del">
        <pc:chgData name="Eckenrod, Autumn M (DFW)" userId="32cb3083-a8a9-4483-a032-644cff855dc3" providerId="ADAL" clId="{1DA71972-0E59-45C2-A0DE-D15A5BEF5123}" dt="2025-06-11T20:35:48.394" v="9" actId="47"/>
        <pc:sldMkLst>
          <pc:docMk/>
          <pc:sldMk cId="2192631601" sldId="300"/>
        </pc:sldMkLst>
      </pc:sldChg>
      <pc:sldChg chg="del">
        <pc:chgData name="Eckenrod, Autumn M (DFW)" userId="32cb3083-a8a9-4483-a032-644cff855dc3" providerId="ADAL" clId="{1DA71972-0E59-45C2-A0DE-D15A5BEF5123}" dt="2025-06-11T20:35:48.394" v="9" actId="47"/>
        <pc:sldMkLst>
          <pc:docMk/>
          <pc:sldMk cId="2218974228" sldId="306"/>
        </pc:sldMkLst>
      </pc:sldChg>
      <pc:sldChg chg="del">
        <pc:chgData name="Eckenrod, Autumn M (DFW)" userId="32cb3083-a8a9-4483-a032-644cff855dc3" providerId="ADAL" clId="{1DA71972-0E59-45C2-A0DE-D15A5BEF5123}" dt="2025-06-11T20:35:48.394" v="9" actId="47"/>
        <pc:sldMkLst>
          <pc:docMk/>
          <pc:sldMk cId="523454608" sldId="307"/>
        </pc:sldMkLst>
      </pc:sldChg>
      <pc:sldChg chg="del">
        <pc:chgData name="Eckenrod, Autumn M (DFW)" userId="32cb3083-a8a9-4483-a032-644cff855dc3" providerId="ADAL" clId="{1DA71972-0E59-45C2-A0DE-D15A5BEF5123}" dt="2025-06-11T20:35:48.394" v="9" actId="47"/>
        <pc:sldMkLst>
          <pc:docMk/>
          <pc:sldMk cId="2347161417" sldId="308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2649188509" sldId="312"/>
        </pc:sldMkLst>
      </pc:sldChg>
      <pc:sldChg chg="del">
        <pc:chgData name="Eckenrod, Autumn M (DFW)" userId="32cb3083-a8a9-4483-a032-644cff855dc3" providerId="ADAL" clId="{1DA71972-0E59-45C2-A0DE-D15A5BEF5123}" dt="2025-06-11T20:35:50.972" v="11" actId="47"/>
        <pc:sldMkLst>
          <pc:docMk/>
          <pc:sldMk cId="3190067589" sldId="313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187366025" sldId="333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1231504194" sldId="341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3131684546" sldId="383"/>
        </pc:sldMkLst>
      </pc:sldChg>
      <pc:sldChg chg="del">
        <pc:chgData name="Eckenrod, Autumn M (DFW)" userId="32cb3083-a8a9-4483-a032-644cff855dc3" providerId="ADAL" clId="{1DA71972-0E59-45C2-A0DE-D15A5BEF5123}" dt="2025-06-11T20:35:46.969" v="8" actId="47"/>
        <pc:sldMkLst>
          <pc:docMk/>
          <pc:sldMk cId="2299782480" sldId="386"/>
        </pc:sldMkLst>
      </pc:sldChg>
      <pc:sldChg chg="del">
        <pc:chgData name="Eckenrod, Autumn M (DFW)" userId="32cb3083-a8a9-4483-a032-644cff855dc3" providerId="ADAL" clId="{1DA71972-0E59-45C2-A0DE-D15A5BEF5123}" dt="2025-06-11T20:35:46.969" v="8" actId="47"/>
        <pc:sldMkLst>
          <pc:docMk/>
          <pc:sldMk cId="1039822597" sldId="387"/>
        </pc:sldMkLst>
      </pc:sldChg>
      <pc:sldChg chg="del">
        <pc:chgData name="Eckenrod, Autumn M (DFW)" userId="32cb3083-a8a9-4483-a032-644cff855dc3" providerId="ADAL" clId="{1DA71972-0E59-45C2-A0DE-D15A5BEF5123}" dt="2025-06-11T20:35:46.969" v="8" actId="47"/>
        <pc:sldMkLst>
          <pc:docMk/>
          <pc:sldMk cId="2733042205" sldId="389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4140874990" sldId="443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3480258781" sldId="449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1844059431" sldId="453"/>
        </pc:sldMkLst>
      </pc:sldChg>
      <pc:sldChg chg="del">
        <pc:chgData name="Eckenrod, Autumn M (DFW)" userId="32cb3083-a8a9-4483-a032-644cff855dc3" providerId="ADAL" clId="{1DA71972-0E59-45C2-A0DE-D15A5BEF5123}" dt="2025-06-11T20:35:46.969" v="8" actId="47"/>
        <pc:sldMkLst>
          <pc:docMk/>
          <pc:sldMk cId="2277696616" sldId="454"/>
        </pc:sldMkLst>
      </pc:sldChg>
      <pc:sldChg chg="del">
        <pc:chgData name="Eckenrod, Autumn M (DFW)" userId="32cb3083-a8a9-4483-a032-644cff855dc3" providerId="ADAL" clId="{1DA71972-0E59-45C2-A0DE-D15A5BEF5123}" dt="2025-06-11T20:35:46.969" v="8" actId="47"/>
        <pc:sldMkLst>
          <pc:docMk/>
          <pc:sldMk cId="2615230761" sldId="456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3205582143" sldId="470"/>
        </pc:sldMkLst>
      </pc:sldChg>
      <pc:sldChg chg="del">
        <pc:chgData name="Eckenrod, Autumn M (DFW)" userId="32cb3083-a8a9-4483-a032-644cff855dc3" providerId="ADAL" clId="{1DA71972-0E59-45C2-A0DE-D15A5BEF5123}" dt="2025-06-11T20:35:22.835" v="0" actId="47"/>
        <pc:sldMkLst>
          <pc:docMk/>
          <pc:sldMk cId="4007966281" sldId="483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964105162" sldId="484"/>
        </pc:sldMkLst>
      </pc:sldChg>
      <pc:sldChg chg="del">
        <pc:chgData name="Eckenrod, Autumn M (DFW)" userId="32cb3083-a8a9-4483-a032-644cff855dc3" providerId="ADAL" clId="{1DA71972-0E59-45C2-A0DE-D15A5BEF5123}" dt="2025-06-11T20:35:22.835" v="0" actId="47"/>
        <pc:sldMkLst>
          <pc:docMk/>
          <pc:sldMk cId="1378012174" sldId="485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4056260929" sldId="486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4035268219" sldId="487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2004772402" sldId="488"/>
        </pc:sldMkLst>
      </pc:sldChg>
      <pc:sldChg chg="del">
        <pc:chgData name="Eckenrod, Autumn M (DFW)" userId="32cb3083-a8a9-4483-a032-644cff855dc3" providerId="ADAL" clId="{1DA71972-0E59-45C2-A0DE-D15A5BEF5123}" dt="2025-06-11T20:35:27.764" v="2" actId="47"/>
        <pc:sldMkLst>
          <pc:docMk/>
          <pc:sldMk cId="3951804682" sldId="489"/>
        </pc:sldMkLst>
      </pc:sldChg>
      <pc:sldChg chg="del">
        <pc:chgData name="Eckenrod, Autumn M (DFW)" userId="32cb3083-a8a9-4483-a032-644cff855dc3" providerId="ADAL" clId="{1DA71972-0E59-45C2-A0DE-D15A5BEF5123}" dt="2025-06-11T20:35:27.764" v="2" actId="47"/>
        <pc:sldMkLst>
          <pc:docMk/>
          <pc:sldMk cId="572201710" sldId="491"/>
        </pc:sldMkLst>
      </pc:sldChg>
      <pc:sldChg chg="del">
        <pc:chgData name="Eckenrod, Autumn M (DFW)" userId="32cb3083-a8a9-4483-a032-644cff855dc3" providerId="ADAL" clId="{1DA71972-0E59-45C2-A0DE-D15A5BEF5123}" dt="2025-06-11T20:35:28.973" v="3" actId="47"/>
        <pc:sldMkLst>
          <pc:docMk/>
          <pc:sldMk cId="3150780874" sldId="492"/>
        </pc:sldMkLst>
      </pc:sldChg>
      <pc:sldChg chg="del">
        <pc:chgData name="Eckenrod, Autumn M (DFW)" userId="32cb3083-a8a9-4483-a032-644cff855dc3" providerId="ADAL" clId="{1DA71972-0E59-45C2-A0DE-D15A5BEF5123}" dt="2025-06-11T20:35:28.973" v="3" actId="47"/>
        <pc:sldMkLst>
          <pc:docMk/>
          <pc:sldMk cId="1377817421" sldId="493"/>
        </pc:sldMkLst>
      </pc:sldChg>
      <pc:sldChg chg="del">
        <pc:chgData name="Eckenrod, Autumn M (DFW)" userId="32cb3083-a8a9-4483-a032-644cff855dc3" providerId="ADAL" clId="{1DA71972-0E59-45C2-A0DE-D15A5BEF5123}" dt="2025-06-11T20:35:28.973" v="3" actId="47"/>
        <pc:sldMkLst>
          <pc:docMk/>
          <pc:sldMk cId="219027229" sldId="494"/>
        </pc:sldMkLst>
      </pc:sldChg>
      <pc:sldChg chg="del">
        <pc:chgData name="Eckenrod, Autumn M (DFW)" userId="32cb3083-a8a9-4483-a032-644cff855dc3" providerId="ADAL" clId="{1DA71972-0E59-45C2-A0DE-D15A5BEF5123}" dt="2025-06-11T20:35:28.973" v="3" actId="47"/>
        <pc:sldMkLst>
          <pc:docMk/>
          <pc:sldMk cId="2188756139" sldId="495"/>
        </pc:sldMkLst>
      </pc:sldChg>
      <pc:sldChg chg="del">
        <pc:chgData name="Eckenrod, Autumn M (DFW)" userId="32cb3083-a8a9-4483-a032-644cff855dc3" providerId="ADAL" clId="{1DA71972-0E59-45C2-A0DE-D15A5BEF5123}" dt="2025-06-11T20:35:30.700" v="4" actId="47"/>
        <pc:sldMkLst>
          <pc:docMk/>
          <pc:sldMk cId="2731621069" sldId="496"/>
        </pc:sldMkLst>
      </pc:sldChg>
      <pc:sldChg chg="del">
        <pc:chgData name="Eckenrod, Autumn M (DFW)" userId="32cb3083-a8a9-4483-a032-644cff855dc3" providerId="ADAL" clId="{1DA71972-0E59-45C2-A0DE-D15A5BEF5123}" dt="2025-06-11T20:35:41.114" v="5" actId="47"/>
        <pc:sldMkLst>
          <pc:docMk/>
          <pc:sldMk cId="1084394734" sldId="497"/>
        </pc:sldMkLst>
      </pc:sldChg>
      <pc:sldChg chg="del">
        <pc:chgData name="Eckenrod, Autumn M (DFW)" userId="32cb3083-a8a9-4483-a032-644cff855dc3" providerId="ADAL" clId="{1DA71972-0E59-45C2-A0DE-D15A5BEF5123}" dt="2025-06-11T20:35:41.114" v="5" actId="47"/>
        <pc:sldMkLst>
          <pc:docMk/>
          <pc:sldMk cId="410991056" sldId="498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3257456481" sldId="499"/>
        </pc:sldMkLst>
      </pc:sldChg>
      <pc:sldChg chg="del">
        <pc:chgData name="Eckenrod, Autumn M (DFW)" userId="32cb3083-a8a9-4483-a032-644cff855dc3" providerId="ADAL" clId="{1DA71972-0E59-45C2-A0DE-D15A5BEF5123}" dt="2025-06-11T20:35:25.881" v="1" actId="47"/>
        <pc:sldMkLst>
          <pc:docMk/>
          <pc:sldMk cId="2637856827" sldId="500"/>
        </pc:sldMkLst>
      </pc:sldChg>
      <pc:sldChg chg="del">
        <pc:chgData name="Eckenrod, Autumn M (DFW)" userId="32cb3083-a8a9-4483-a032-644cff855dc3" providerId="ADAL" clId="{1DA71972-0E59-45C2-A0DE-D15A5BEF5123}" dt="2025-06-11T20:35:43.281" v="6" actId="47"/>
        <pc:sldMkLst>
          <pc:docMk/>
          <pc:sldMk cId="2191990304" sldId="503"/>
        </pc:sldMkLst>
      </pc:sldChg>
      <pc:sldChg chg="del">
        <pc:chgData name="Eckenrod, Autumn M (DFW)" userId="32cb3083-a8a9-4483-a032-644cff855dc3" providerId="ADAL" clId="{1DA71972-0E59-45C2-A0DE-D15A5BEF5123}" dt="2025-06-11T20:35:43.281" v="6" actId="47"/>
        <pc:sldMkLst>
          <pc:docMk/>
          <pc:sldMk cId="2409035216" sldId="504"/>
        </pc:sldMkLst>
      </pc:sldChg>
      <pc:sldChg chg="del">
        <pc:chgData name="Eckenrod, Autumn M (DFW)" userId="32cb3083-a8a9-4483-a032-644cff855dc3" providerId="ADAL" clId="{1DA71972-0E59-45C2-A0DE-D15A5BEF5123}" dt="2025-06-11T20:35:41.114" v="5" actId="47"/>
        <pc:sldMkLst>
          <pc:docMk/>
          <pc:sldMk cId="4044727161" sldId="505"/>
        </pc:sldMkLst>
      </pc:sldChg>
      <pc:sldChg chg="del">
        <pc:chgData name="Eckenrod, Autumn M (DFW)" userId="32cb3083-a8a9-4483-a032-644cff855dc3" providerId="ADAL" clId="{1DA71972-0E59-45C2-A0DE-D15A5BEF5123}" dt="2025-06-11T20:35:45.446" v="7" actId="47"/>
        <pc:sldMkLst>
          <pc:docMk/>
          <pc:sldMk cId="3019594039" sldId="506"/>
        </pc:sldMkLst>
      </pc:sldChg>
      <pc:sldChg chg="del">
        <pc:chgData name="Eckenrod, Autumn M (DFW)" userId="32cb3083-a8a9-4483-a032-644cff855dc3" providerId="ADAL" clId="{1DA71972-0E59-45C2-A0DE-D15A5BEF5123}" dt="2025-06-11T20:35:45.446" v="7" actId="47"/>
        <pc:sldMkLst>
          <pc:docMk/>
          <pc:sldMk cId="3549852838" sldId="507"/>
        </pc:sldMkLst>
      </pc:sldChg>
      <pc:sldChg chg="del">
        <pc:chgData name="Eckenrod, Autumn M (DFW)" userId="32cb3083-a8a9-4483-a032-644cff855dc3" providerId="ADAL" clId="{1DA71972-0E59-45C2-A0DE-D15A5BEF5123}" dt="2025-06-11T20:35:49.769" v="10" actId="47"/>
        <pc:sldMkLst>
          <pc:docMk/>
          <pc:sldMk cId="544639593" sldId="508"/>
        </pc:sldMkLst>
      </pc:sldChg>
      <pc:sldChg chg="del">
        <pc:chgData name="Eckenrod, Autumn M (DFW)" userId="32cb3083-a8a9-4483-a032-644cff855dc3" providerId="ADAL" clId="{1DA71972-0E59-45C2-A0DE-D15A5BEF5123}" dt="2025-06-11T20:35:49.769" v="10" actId="47"/>
        <pc:sldMkLst>
          <pc:docMk/>
          <pc:sldMk cId="1102590551" sldId="509"/>
        </pc:sldMkLst>
      </pc:sldChg>
      <pc:sldChg chg="del">
        <pc:chgData name="Eckenrod, Autumn M (DFW)" userId="32cb3083-a8a9-4483-a032-644cff855dc3" providerId="ADAL" clId="{1DA71972-0E59-45C2-A0DE-D15A5BEF5123}" dt="2025-06-11T20:35:50.972" v="11" actId="47"/>
        <pc:sldMkLst>
          <pc:docMk/>
          <pc:sldMk cId="3465067989" sldId="510"/>
        </pc:sldMkLst>
      </pc:sldChg>
      <pc:sldChg chg="del">
        <pc:chgData name="Eckenrod, Autumn M (DFW)" userId="32cb3083-a8a9-4483-a032-644cff855dc3" providerId="ADAL" clId="{1DA71972-0E59-45C2-A0DE-D15A5BEF5123}" dt="2025-06-11T20:35:50.972" v="11" actId="47"/>
        <pc:sldMkLst>
          <pc:docMk/>
          <pc:sldMk cId="1976559617" sldId="511"/>
        </pc:sldMkLst>
      </pc:sldChg>
      <pc:sldChg chg="del">
        <pc:chgData name="Eckenrod, Autumn M (DFW)" userId="32cb3083-a8a9-4483-a032-644cff855dc3" providerId="ADAL" clId="{1DA71972-0E59-45C2-A0DE-D15A5BEF5123}" dt="2025-06-11T20:35:50.972" v="11" actId="47"/>
        <pc:sldMkLst>
          <pc:docMk/>
          <pc:sldMk cId="3692743934" sldId="512"/>
        </pc:sldMkLst>
      </pc:sldChg>
      <pc:sldChg chg="del">
        <pc:chgData name="Eckenrod, Autumn M (DFW)" userId="32cb3083-a8a9-4483-a032-644cff855dc3" providerId="ADAL" clId="{1DA71972-0E59-45C2-A0DE-D15A5BEF5123}" dt="2025-06-11T20:35:41.114" v="5" actId="47"/>
        <pc:sldMkLst>
          <pc:docMk/>
          <pc:sldMk cId="3656213107" sldId="513"/>
        </pc:sldMkLst>
      </pc:sldChg>
      <pc:sldChg chg="del">
        <pc:chgData name="Eckenrod, Autumn M (DFW)" userId="32cb3083-a8a9-4483-a032-644cff855dc3" providerId="ADAL" clId="{1DA71972-0E59-45C2-A0DE-D15A5BEF5123}" dt="2025-06-11T20:35:52.589" v="12" actId="47"/>
        <pc:sldMkLst>
          <pc:docMk/>
          <pc:sldMk cId="3851699640" sldId="514"/>
        </pc:sldMkLst>
      </pc:sldChg>
      <pc:sldChg chg="del">
        <pc:chgData name="Eckenrod, Autumn M (DFW)" userId="32cb3083-a8a9-4483-a032-644cff855dc3" providerId="ADAL" clId="{1DA71972-0E59-45C2-A0DE-D15A5BEF5123}" dt="2025-06-11T20:35:52.589" v="12" actId="47"/>
        <pc:sldMkLst>
          <pc:docMk/>
          <pc:sldMk cId="198209468" sldId="515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2197511915" sldId="516"/>
        </pc:sldMkLst>
      </pc:sldChg>
      <pc:sldChg chg="del">
        <pc:chgData name="Eckenrod, Autumn M (DFW)" userId="32cb3083-a8a9-4483-a032-644cff855dc3" providerId="ADAL" clId="{1DA71972-0E59-45C2-A0DE-D15A5BEF5123}" dt="2025-06-11T20:35:52.589" v="12" actId="47"/>
        <pc:sldMkLst>
          <pc:docMk/>
          <pc:sldMk cId="621438191" sldId="517"/>
        </pc:sldMkLst>
      </pc:sldChg>
      <pc:sldChg chg="del">
        <pc:chgData name="Eckenrod, Autumn M (DFW)" userId="32cb3083-a8a9-4483-a032-644cff855dc3" providerId="ADAL" clId="{1DA71972-0E59-45C2-A0DE-D15A5BEF5123}" dt="2025-06-11T20:35:53.860" v="13" actId="47"/>
        <pc:sldMkLst>
          <pc:docMk/>
          <pc:sldMk cId="3927356066" sldId="518"/>
        </pc:sldMkLst>
      </pc:sldChg>
      <pc:sldChg chg="del">
        <pc:chgData name="Eckenrod, Autumn M (DFW)" userId="32cb3083-a8a9-4483-a032-644cff855dc3" providerId="ADAL" clId="{1DA71972-0E59-45C2-A0DE-D15A5BEF5123}" dt="2025-06-11T20:35:52.589" v="12" actId="47"/>
        <pc:sldMkLst>
          <pc:docMk/>
          <pc:sldMk cId="2517305460" sldId="519"/>
        </pc:sldMkLst>
      </pc:sldChg>
      <pc:sldChg chg="del">
        <pc:chgData name="Eckenrod, Autumn M (DFW)" userId="32cb3083-a8a9-4483-a032-644cff855dc3" providerId="ADAL" clId="{1DA71972-0E59-45C2-A0DE-D15A5BEF5123}" dt="2025-06-11T20:35:30.700" v="4" actId="47"/>
        <pc:sldMkLst>
          <pc:docMk/>
          <pc:sldMk cId="2986360055" sldId="520"/>
        </pc:sldMkLst>
      </pc:sldChg>
      <pc:sldChg chg="del">
        <pc:chgData name="Eckenrod, Autumn M (DFW)" userId="32cb3083-a8a9-4483-a032-644cff855dc3" providerId="ADAL" clId="{1DA71972-0E59-45C2-A0DE-D15A5BEF5123}" dt="2025-06-11T20:35:52.589" v="12" actId="47"/>
        <pc:sldMkLst>
          <pc:docMk/>
          <pc:sldMk cId="475123037" sldId="521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3689977976" sldId="522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1161272068" sldId="523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3001002647" sldId="524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1081892038" sldId="525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294568469" sldId="529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3129401609" sldId="530"/>
        </pc:sldMkLst>
      </pc:sldChg>
      <pc:sldChg chg="del">
        <pc:chgData name="Eckenrod, Autumn M (DFW)" userId="32cb3083-a8a9-4483-a032-644cff855dc3" providerId="ADAL" clId="{1DA71972-0E59-45C2-A0DE-D15A5BEF5123}" dt="2025-06-11T20:35:55.213" v="14" actId="47"/>
        <pc:sldMkLst>
          <pc:docMk/>
          <pc:sldMk cId="231727812" sldId="531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3289970631" sldId="532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1436102059" sldId="533"/>
        </pc:sldMkLst>
      </pc:sldChg>
      <pc:sldChg chg="del">
        <pc:chgData name="Eckenrod, Autumn M (DFW)" userId="32cb3083-a8a9-4483-a032-644cff855dc3" providerId="ADAL" clId="{1DA71972-0E59-45C2-A0DE-D15A5BEF5123}" dt="2025-06-11T20:35:56.585" v="15" actId="47"/>
        <pc:sldMkLst>
          <pc:docMk/>
          <pc:sldMk cId="753947630" sldId="534"/>
        </pc:sldMkLst>
      </pc:sldChg>
      <pc:sldMasterChg chg="delSldLayout">
        <pc:chgData name="Eckenrod, Autumn M (DFW)" userId="32cb3083-a8a9-4483-a032-644cff855dc3" providerId="ADAL" clId="{1DA71972-0E59-45C2-A0DE-D15A5BEF5123}" dt="2025-06-11T20:35:53.860" v="13" actId="47"/>
        <pc:sldMasterMkLst>
          <pc:docMk/>
          <pc:sldMasterMk cId="2030280026" sldId="2147483648"/>
        </pc:sldMasterMkLst>
        <pc:sldLayoutChg chg="del">
          <pc:chgData name="Eckenrod, Autumn M (DFW)" userId="32cb3083-a8a9-4483-a032-644cff855dc3" providerId="ADAL" clId="{1DA71972-0E59-45C2-A0DE-D15A5BEF5123}" dt="2025-06-11T20:35:53.860" v="13" actId="47"/>
          <pc:sldLayoutMkLst>
            <pc:docMk/>
            <pc:sldMasterMk cId="2030280026" sldId="2147483648"/>
            <pc:sldLayoutMk cId="887902289" sldId="2147483681"/>
          </pc:sldLayoutMkLst>
        </pc:sldLayoutChg>
        <pc:sldLayoutChg chg="del">
          <pc:chgData name="Eckenrod, Autumn M (DFW)" userId="32cb3083-a8a9-4483-a032-644cff855dc3" providerId="ADAL" clId="{1DA71972-0E59-45C2-A0DE-D15A5BEF5123}" dt="2025-06-11T20:35:53.860" v="13" actId="47"/>
          <pc:sldLayoutMkLst>
            <pc:docMk/>
            <pc:sldMasterMk cId="2030280026" sldId="2147483648"/>
            <pc:sldLayoutMk cId="269370729" sldId="214748368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0FF03-D2AD-4FDD-99EA-8C9037442858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01F4E-E957-4A7E-AF8E-62F0AFC70BB5}">
      <dgm:prSet phldrT="[Text]"/>
      <dgm:spPr/>
      <dgm:t>
        <a:bodyPr/>
        <a:lstStyle/>
        <a:p>
          <a:pPr algn="ctr"/>
          <a:r>
            <a:rPr lang="en-US" dirty="0"/>
            <a:t> </a:t>
          </a:r>
          <a:r>
            <a:rPr lang="en-US" dirty="0">
              <a:latin typeface="Aptos Display" panose="02110004020202020204"/>
            </a:rPr>
            <a:t>Habitat</a:t>
          </a:r>
          <a:endParaRPr lang="en-US" dirty="0"/>
        </a:p>
      </dgm:t>
    </dgm:pt>
    <dgm:pt modelId="{76ACD8E3-1FF0-44C8-90E7-91FC4099F31F}" type="parTrans" cxnId="{4B84650D-8271-4A8D-A602-54465E8898CB}">
      <dgm:prSet/>
      <dgm:spPr/>
      <dgm:t>
        <a:bodyPr/>
        <a:lstStyle/>
        <a:p>
          <a:endParaRPr lang="en-US"/>
        </a:p>
      </dgm:t>
    </dgm:pt>
    <dgm:pt modelId="{4C527645-5158-4E5F-B9DB-F12EE73305CD}" type="sibTrans" cxnId="{4B84650D-8271-4A8D-A602-54465E8898CB}">
      <dgm:prSet/>
      <dgm:spPr/>
      <dgm:t>
        <a:bodyPr/>
        <a:lstStyle/>
        <a:p>
          <a:endParaRPr lang="en-US"/>
        </a:p>
      </dgm:t>
    </dgm:pt>
    <dgm:pt modelId="{35667DD4-E045-45D4-B125-7E917A6DE7E0}">
      <dgm:prSet phldrT="[Text]"/>
      <dgm:spPr/>
      <dgm:t>
        <a:bodyPr/>
        <a:lstStyle/>
        <a:p>
          <a:r>
            <a:rPr lang="en-US" dirty="0"/>
            <a:t>Food</a:t>
          </a:r>
        </a:p>
      </dgm:t>
    </dgm:pt>
    <dgm:pt modelId="{E1C1ABF7-0BB4-4CE8-AC27-2F082EEA813B}" type="parTrans" cxnId="{396455B4-69FC-477D-B786-C2FF7393B411}">
      <dgm:prSet/>
      <dgm:spPr/>
      <dgm:t>
        <a:bodyPr/>
        <a:lstStyle/>
        <a:p>
          <a:endParaRPr lang="en-US"/>
        </a:p>
      </dgm:t>
    </dgm:pt>
    <dgm:pt modelId="{81D162AE-BE97-41D5-AE6F-D63331A69485}" type="sibTrans" cxnId="{396455B4-69FC-477D-B786-C2FF7393B411}">
      <dgm:prSet/>
      <dgm:spPr/>
      <dgm:t>
        <a:bodyPr/>
        <a:lstStyle/>
        <a:p>
          <a:endParaRPr lang="en-US"/>
        </a:p>
      </dgm:t>
    </dgm:pt>
    <dgm:pt modelId="{7AA3D605-99CA-4E93-AC68-A015E0932409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E5D5C3AE-711F-4B62-8E94-90124FD917C8}" type="parTrans" cxnId="{428822D9-11F7-42F5-AAE6-70DFBD292BB0}">
      <dgm:prSet/>
      <dgm:spPr/>
      <dgm:t>
        <a:bodyPr/>
        <a:lstStyle/>
        <a:p>
          <a:endParaRPr lang="en-US"/>
        </a:p>
      </dgm:t>
    </dgm:pt>
    <dgm:pt modelId="{4A72BB72-B35B-4DB1-9007-60C453B17619}" type="sibTrans" cxnId="{428822D9-11F7-42F5-AAE6-70DFBD292BB0}">
      <dgm:prSet/>
      <dgm:spPr/>
      <dgm:t>
        <a:bodyPr/>
        <a:lstStyle/>
        <a:p>
          <a:endParaRPr lang="en-US"/>
        </a:p>
      </dgm:t>
    </dgm:pt>
    <dgm:pt modelId="{B39F4D0B-9C44-47D5-B812-7C2008439FE9}">
      <dgm:prSet phldrT="[Text]"/>
      <dgm:spPr/>
      <dgm:t>
        <a:bodyPr/>
        <a:lstStyle/>
        <a:p>
          <a:r>
            <a:rPr lang="en-US" dirty="0"/>
            <a:t>Shelter</a:t>
          </a:r>
        </a:p>
      </dgm:t>
    </dgm:pt>
    <dgm:pt modelId="{7C4E10C7-8DE5-43F6-903F-271CD56661BD}" type="parTrans" cxnId="{31ADC545-ED0B-426F-8E2C-6E582451F6FC}">
      <dgm:prSet/>
      <dgm:spPr/>
      <dgm:t>
        <a:bodyPr/>
        <a:lstStyle/>
        <a:p>
          <a:endParaRPr lang="en-US"/>
        </a:p>
      </dgm:t>
    </dgm:pt>
    <dgm:pt modelId="{3A251C01-3011-40B7-B1E7-BCA413AC8875}" type="sibTrans" cxnId="{31ADC545-ED0B-426F-8E2C-6E582451F6FC}">
      <dgm:prSet/>
      <dgm:spPr/>
      <dgm:t>
        <a:bodyPr/>
        <a:lstStyle/>
        <a:p>
          <a:endParaRPr lang="en-US"/>
        </a:p>
      </dgm:t>
    </dgm:pt>
    <dgm:pt modelId="{B9AC6E6A-BBBE-4992-81AC-DD5D63A8F729}">
      <dgm:prSet phldrT="[Text]"/>
      <dgm:spPr/>
      <dgm:t>
        <a:bodyPr/>
        <a:lstStyle/>
        <a:p>
          <a:r>
            <a:rPr lang="en-US" dirty="0"/>
            <a:t>Space</a:t>
          </a:r>
        </a:p>
      </dgm:t>
    </dgm:pt>
    <dgm:pt modelId="{EC4804D8-D51B-4397-B348-27E4F7EB432A}" type="parTrans" cxnId="{B6C269C1-C162-4179-A497-65FF2D225F94}">
      <dgm:prSet/>
      <dgm:spPr/>
      <dgm:t>
        <a:bodyPr/>
        <a:lstStyle/>
        <a:p>
          <a:endParaRPr lang="en-US"/>
        </a:p>
      </dgm:t>
    </dgm:pt>
    <dgm:pt modelId="{84BFCFC1-ED51-44A6-830D-FB4B088C894A}" type="sibTrans" cxnId="{B6C269C1-C162-4179-A497-65FF2D225F94}">
      <dgm:prSet/>
      <dgm:spPr/>
      <dgm:t>
        <a:bodyPr/>
        <a:lstStyle/>
        <a:p>
          <a:endParaRPr lang="en-US"/>
        </a:p>
      </dgm:t>
    </dgm:pt>
    <dgm:pt modelId="{4A1BEA42-7175-48B6-8B3C-DC4C72203427}" type="pres">
      <dgm:prSet presAssocID="{F920FF03-D2AD-4FDD-99EA-8C903744285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3123B8C-F750-4DEB-800D-F167EB51E496}" type="pres">
      <dgm:prSet presAssocID="{74C01F4E-E957-4A7E-AF8E-62F0AFC70BB5}" presName="root1" presStyleCnt="0"/>
      <dgm:spPr/>
    </dgm:pt>
    <dgm:pt modelId="{322228D6-DF36-48FD-A6F7-166414CCB72D}" type="pres">
      <dgm:prSet presAssocID="{74C01F4E-E957-4A7E-AF8E-62F0AFC70BB5}" presName="LevelOneTextNode" presStyleLbl="node0" presStyleIdx="0" presStyleCnt="1" custAng="5400000" custScaleX="272268" custScaleY="67947" custLinFactX="-71076" custLinFactNeighborX="-100000" custLinFactNeighborY="-3799">
        <dgm:presLayoutVars>
          <dgm:chPref val="3"/>
        </dgm:presLayoutVars>
      </dgm:prSet>
      <dgm:spPr/>
    </dgm:pt>
    <dgm:pt modelId="{1FE5F277-6112-46BD-8608-AD969FE581EE}" type="pres">
      <dgm:prSet presAssocID="{74C01F4E-E957-4A7E-AF8E-62F0AFC70BB5}" presName="level2hierChild" presStyleCnt="0"/>
      <dgm:spPr/>
    </dgm:pt>
    <dgm:pt modelId="{5F2C32D6-A1FD-4C1A-92EE-C48D1AB22049}" type="pres">
      <dgm:prSet presAssocID="{E1C1ABF7-0BB4-4CE8-AC27-2F082EEA813B}" presName="conn2-1" presStyleLbl="parChTrans1D2" presStyleIdx="0" presStyleCnt="4"/>
      <dgm:spPr/>
    </dgm:pt>
    <dgm:pt modelId="{799D1CE3-2DFC-4DA4-AD51-6E9A6EDD7ACE}" type="pres">
      <dgm:prSet presAssocID="{E1C1ABF7-0BB4-4CE8-AC27-2F082EEA813B}" presName="connTx" presStyleLbl="parChTrans1D2" presStyleIdx="0" presStyleCnt="4"/>
      <dgm:spPr/>
    </dgm:pt>
    <dgm:pt modelId="{39E867EF-4A5E-46F9-897D-A9EE2E5CE691}" type="pres">
      <dgm:prSet presAssocID="{35667DD4-E045-45D4-B125-7E917A6DE7E0}" presName="root2" presStyleCnt="0"/>
      <dgm:spPr/>
    </dgm:pt>
    <dgm:pt modelId="{464699EA-9FD2-40FE-8965-5AFF11174868}" type="pres">
      <dgm:prSet presAssocID="{35667DD4-E045-45D4-B125-7E917A6DE7E0}" presName="LevelTwoTextNode" presStyleLbl="node2" presStyleIdx="0" presStyleCnt="4">
        <dgm:presLayoutVars>
          <dgm:chPref val="3"/>
        </dgm:presLayoutVars>
      </dgm:prSet>
      <dgm:spPr/>
    </dgm:pt>
    <dgm:pt modelId="{8E1B6E3B-0C1A-4769-AD0F-BB8E9671AA83}" type="pres">
      <dgm:prSet presAssocID="{35667DD4-E045-45D4-B125-7E917A6DE7E0}" presName="level3hierChild" presStyleCnt="0"/>
      <dgm:spPr/>
    </dgm:pt>
    <dgm:pt modelId="{FEFD02DB-6570-4ACC-86EE-490F350FED63}" type="pres">
      <dgm:prSet presAssocID="{E5D5C3AE-711F-4B62-8E94-90124FD917C8}" presName="conn2-1" presStyleLbl="parChTrans1D2" presStyleIdx="1" presStyleCnt="4"/>
      <dgm:spPr/>
    </dgm:pt>
    <dgm:pt modelId="{7A11DFA7-15ED-40F2-AC31-74AD52EC43DC}" type="pres">
      <dgm:prSet presAssocID="{E5D5C3AE-711F-4B62-8E94-90124FD917C8}" presName="connTx" presStyleLbl="parChTrans1D2" presStyleIdx="1" presStyleCnt="4"/>
      <dgm:spPr/>
    </dgm:pt>
    <dgm:pt modelId="{054EEB1C-8EB4-4277-A5BF-C9A6FBAE7483}" type="pres">
      <dgm:prSet presAssocID="{7AA3D605-99CA-4E93-AC68-A015E0932409}" presName="root2" presStyleCnt="0"/>
      <dgm:spPr/>
    </dgm:pt>
    <dgm:pt modelId="{C91B130C-E443-4983-8D80-198204B7FE82}" type="pres">
      <dgm:prSet presAssocID="{7AA3D605-99CA-4E93-AC68-A015E0932409}" presName="LevelTwoTextNode" presStyleLbl="node2" presStyleIdx="1" presStyleCnt="4">
        <dgm:presLayoutVars>
          <dgm:chPref val="3"/>
        </dgm:presLayoutVars>
      </dgm:prSet>
      <dgm:spPr/>
    </dgm:pt>
    <dgm:pt modelId="{FD2263B0-3230-43D3-B050-03FFD96805A0}" type="pres">
      <dgm:prSet presAssocID="{7AA3D605-99CA-4E93-AC68-A015E0932409}" presName="level3hierChild" presStyleCnt="0"/>
      <dgm:spPr/>
    </dgm:pt>
    <dgm:pt modelId="{2FEECFFE-78B3-40FD-9400-769A45DCDBBC}" type="pres">
      <dgm:prSet presAssocID="{7C4E10C7-8DE5-43F6-903F-271CD56661BD}" presName="conn2-1" presStyleLbl="parChTrans1D2" presStyleIdx="2" presStyleCnt="4"/>
      <dgm:spPr/>
    </dgm:pt>
    <dgm:pt modelId="{4CE129A8-A050-482F-849A-0F26AAC83150}" type="pres">
      <dgm:prSet presAssocID="{7C4E10C7-8DE5-43F6-903F-271CD56661BD}" presName="connTx" presStyleLbl="parChTrans1D2" presStyleIdx="2" presStyleCnt="4"/>
      <dgm:spPr/>
    </dgm:pt>
    <dgm:pt modelId="{EC27534D-BB7B-4347-A79E-E2EE467FCE98}" type="pres">
      <dgm:prSet presAssocID="{B39F4D0B-9C44-47D5-B812-7C2008439FE9}" presName="root2" presStyleCnt="0"/>
      <dgm:spPr/>
    </dgm:pt>
    <dgm:pt modelId="{E94EE625-BC3A-48B4-8559-7323E457989C}" type="pres">
      <dgm:prSet presAssocID="{B39F4D0B-9C44-47D5-B812-7C2008439FE9}" presName="LevelTwoTextNode" presStyleLbl="node2" presStyleIdx="2" presStyleCnt="4">
        <dgm:presLayoutVars>
          <dgm:chPref val="3"/>
        </dgm:presLayoutVars>
      </dgm:prSet>
      <dgm:spPr/>
    </dgm:pt>
    <dgm:pt modelId="{295358A3-A36C-459D-B4EA-A273C9E63F6C}" type="pres">
      <dgm:prSet presAssocID="{B39F4D0B-9C44-47D5-B812-7C2008439FE9}" presName="level3hierChild" presStyleCnt="0"/>
      <dgm:spPr/>
    </dgm:pt>
    <dgm:pt modelId="{BA307E13-D338-47AE-BF21-F8EE80B3A26B}" type="pres">
      <dgm:prSet presAssocID="{EC4804D8-D51B-4397-B348-27E4F7EB432A}" presName="conn2-1" presStyleLbl="parChTrans1D2" presStyleIdx="3" presStyleCnt="4"/>
      <dgm:spPr/>
    </dgm:pt>
    <dgm:pt modelId="{C489F4BB-80DF-4458-B87B-8B9905A7480F}" type="pres">
      <dgm:prSet presAssocID="{EC4804D8-D51B-4397-B348-27E4F7EB432A}" presName="connTx" presStyleLbl="parChTrans1D2" presStyleIdx="3" presStyleCnt="4"/>
      <dgm:spPr/>
    </dgm:pt>
    <dgm:pt modelId="{5EC33CDA-EFE8-48E3-AE72-586BB014F7AC}" type="pres">
      <dgm:prSet presAssocID="{B9AC6E6A-BBBE-4992-81AC-DD5D63A8F729}" presName="root2" presStyleCnt="0"/>
      <dgm:spPr/>
    </dgm:pt>
    <dgm:pt modelId="{7CF1921F-4450-455E-9F7E-A5520FDA707C}" type="pres">
      <dgm:prSet presAssocID="{B9AC6E6A-BBBE-4992-81AC-DD5D63A8F729}" presName="LevelTwoTextNode" presStyleLbl="node2" presStyleIdx="3" presStyleCnt="4">
        <dgm:presLayoutVars>
          <dgm:chPref val="3"/>
        </dgm:presLayoutVars>
      </dgm:prSet>
      <dgm:spPr/>
    </dgm:pt>
    <dgm:pt modelId="{07EDCFE2-E87A-4C12-823E-2465DC2E095B}" type="pres">
      <dgm:prSet presAssocID="{B9AC6E6A-BBBE-4992-81AC-DD5D63A8F729}" presName="level3hierChild" presStyleCnt="0"/>
      <dgm:spPr/>
    </dgm:pt>
  </dgm:ptLst>
  <dgm:cxnLst>
    <dgm:cxn modelId="{EDCBF607-F659-4483-9F37-514ECD76B3C4}" type="presOf" srcId="{E1C1ABF7-0BB4-4CE8-AC27-2F082EEA813B}" destId="{799D1CE3-2DFC-4DA4-AD51-6E9A6EDD7ACE}" srcOrd="1" destOrd="0" presId="urn:microsoft.com/office/officeart/2008/layout/HorizontalMultiLevelHierarchy"/>
    <dgm:cxn modelId="{4B84650D-8271-4A8D-A602-54465E8898CB}" srcId="{F920FF03-D2AD-4FDD-99EA-8C9037442858}" destId="{74C01F4E-E957-4A7E-AF8E-62F0AFC70BB5}" srcOrd="0" destOrd="0" parTransId="{76ACD8E3-1FF0-44C8-90E7-91FC4099F31F}" sibTransId="{4C527645-5158-4E5F-B9DB-F12EE73305CD}"/>
    <dgm:cxn modelId="{72D7310E-8D7C-47B5-84BE-31F30C72799B}" type="presOf" srcId="{EC4804D8-D51B-4397-B348-27E4F7EB432A}" destId="{BA307E13-D338-47AE-BF21-F8EE80B3A26B}" srcOrd="0" destOrd="0" presId="urn:microsoft.com/office/officeart/2008/layout/HorizontalMultiLevelHierarchy"/>
    <dgm:cxn modelId="{B67DB311-99A0-4672-89C2-FDD151F17ED0}" type="presOf" srcId="{B9AC6E6A-BBBE-4992-81AC-DD5D63A8F729}" destId="{7CF1921F-4450-455E-9F7E-A5520FDA707C}" srcOrd="0" destOrd="0" presId="urn:microsoft.com/office/officeart/2008/layout/HorizontalMultiLevelHierarchy"/>
    <dgm:cxn modelId="{A8B5C012-21EC-4583-B39F-48694AE0F1F7}" type="presOf" srcId="{E5D5C3AE-711F-4B62-8E94-90124FD917C8}" destId="{7A11DFA7-15ED-40F2-AC31-74AD52EC43DC}" srcOrd="1" destOrd="0" presId="urn:microsoft.com/office/officeart/2008/layout/HorizontalMultiLevelHierarchy"/>
    <dgm:cxn modelId="{E054C92D-56BF-416C-8B71-BF11E19CB1CB}" type="presOf" srcId="{EC4804D8-D51B-4397-B348-27E4F7EB432A}" destId="{C489F4BB-80DF-4458-B87B-8B9905A7480F}" srcOrd="1" destOrd="0" presId="urn:microsoft.com/office/officeart/2008/layout/HorizontalMultiLevelHierarchy"/>
    <dgm:cxn modelId="{FC80FB5B-DF7B-4B09-9AEC-ABD7A001FCFE}" type="presOf" srcId="{7C4E10C7-8DE5-43F6-903F-271CD56661BD}" destId="{2FEECFFE-78B3-40FD-9400-769A45DCDBBC}" srcOrd="0" destOrd="0" presId="urn:microsoft.com/office/officeart/2008/layout/HorizontalMultiLevelHierarchy"/>
    <dgm:cxn modelId="{31ADC545-ED0B-426F-8E2C-6E582451F6FC}" srcId="{74C01F4E-E957-4A7E-AF8E-62F0AFC70BB5}" destId="{B39F4D0B-9C44-47D5-B812-7C2008439FE9}" srcOrd="2" destOrd="0" parTransId="{7C4E10C7-8DE5-43F6-903F-271CD56661BD}" sibTransId="{3A251C01-3011-40B7-B1E7-BCA413AC8875}"/>
    <dgm:cxn modelId="{9F8EB553-2F63-47A3-9653-8B88DB17B8A0}" type="presOf" srcId="{E1C1ABF7-0BB4-4CE8-AC27-2F082EEA813B}" destId="{5F2C32D6-A1FD-4C1A-92EE-C48D1AB22049}" srcOrd="0" destOrd="0" presId="urn:microsoft.com/office/officeart/2008/layout/HorizontalMultiLevelHierarchy"/>
    <dgm:cxn modelId="{AFD3CD74-C60D-4C53-8806-FCBCA24FF088}" type="presOf" srcId="{B39F4D0B-9C44-47D5-B812-7C2008439FE9}" destId="{E94EE625-BC3A-48B4-8559-7323E457989C}" srcOrd="0" destOrd="0" presId="urn:microsoft.com/office/officeart/2008/layout/HorizontalMultiLevelHierarchy"/>
    <dgm:cxn modelId="{16F63D57-1D8D-4361-AD68-83674AB22638}" type="presOf" srcId="{74C01F4E-E957-4A7E-AF8E-62F0AFC70BB5}" destId="{322228D6-DF36-48FD-A6F7-166414CCB72D}" srcOrd="0" destOrd="0" presId="urn:microsoft.com/office/officeart/2008/layout/HorizontalMultiLevelHierarchy"/>
    <dgm:cxn modelId="{2282DDAF-19CF-4373-AF29-B33D86CFF179}" type="presOf" srcId="{35667DD4-E045-45D4-B125-7E917A6DE7E0}" destId="{464699EA-9FD2-40FE-8965-5AFF11174868}" srcOrd="0" destOrd="0" presId="urn:microsoft.com/office/officeart/2008/layout/HorizontalMultiLevelHierarchy"/>
    <dgm:cxn modelId="{396455B4-69FC-477D-B786-C2FF7393B411}" srcId="{74C01F4E-E957-4A7E-AF8E-62F0AFC70BB5}" destId="{35667DD4-E045-45D4-B125-7E917A6DE7E0}" srcOrd="0" destOrd="0" parTransId="{E1C1ABF7-0BB4-4CE8-AC27-2F082EEA813B}" sibTransId="{81D162AE-BE97-41D5-AE6F-D63331A69485}"/>
    <dgm:cxn modelId="{B6C269C1-C162-4179-A497-65FF2D225F94}" srcId="{74C01F4E-E957-4A7E-AF8E-62F0AFC70BB5}" destId="{B9AC6E6A-BBBE-4992-81AC-DD5D63A8F729}" srcOrd="3" destOrd="0" parTransId="{EC4804D8-D51B-4397-B348-27E4F7EB432A}" sibTransId="{84BFCFC1-ED51-44A6-830D-FB4B088C894A}"/>
    <dgm:cxn modelId="{284773D3-1ED3-41AB-912E-973737B3EB34}" type="presOf" srcId="{E5D5C3AE-711F-4B62-8E94-90124FD917C8}" destId="{FEFD02DB-6570-4ACC-86EE-490F350FED63}" srcOrd="0" destOrd="0" presId="urn:microsoft.com/office/officeart/2008/layout/HorizontalMultiLevelHierarchy"/>
    <dgm:cxn modelId="{428822D9-11F7-42F5-AAE6-70DFBD292BB0}" srcId="{74C01F4E-E957-4A7E-AF8E-62F0AFC70BB5}" destId="{7AA3D605-99CA-4E93-AC68-A015E0932409}" srcOrd="1" destOrd="0" parTransId="{E5D5C3AE-711F-4B62-8E94-90124FD917C8}" sibTransId="{4A72BB72-B35B-4DB1-9007-60C453B17619}"/>
    <dgm:cxn modelId="{BAD1CAE7-54A5-46A5-B74E-348F0E8B21F9}" type="presOf" srcId="{F920FF03-D2AD-4FDD-99EA-8C9037442858}" destId="{4A1BEA42-7175-48B6-8B3C-DC4C72203427}" srcOrd="0" destOrd="0" presId="urn:microsoft.com/office/officeart/2008/layout/HorizontalMultiLevelHierarchy"/>
    <dgm:cxn modelId="{F0EB8AE8-DCF0-4807-B5F4-622E7C2A99DB}" type="presOf" srcId="{7C4E10C7-8DE5-43F6-903F-271CD56661BD}" destId="{4CE129A8-A050-482F-849A-0F26AAC83150}" srcOrd="1" destOrd="0" presId="urn:microsoft.com/office/officeart/2008/layout/HorizontalMultiLevelHierarchy"/>
    <dgm:cxn modelId="{5D15E0FC-8DF9-4E67-AF10-D370813D5EF9}" type="presOf" srcId="{7AA3D605-99CA-4E93-AC68-A015E0932409}" destId="{C91B130C-E443-4983-8D80-198204B7FE82}" srcOrd="0" destOrd="0" presId="urn:microsoft.com/office/officeart/2008/layout/HorizontalMultiLevelHierarchy"/>
    <dgm:cxn modelId="{1B0EE462-15FC-40FF-A772-01F38923BD8C}" type="presParOf" srcId="{4A1BEA42-7175-48B6-8B3C-DC4C72203427}" destId="{03123B8C-F750-4DEB-800D-F167EB51E496}" srcOrd="0" destOrd="0" presId="urn:microsoft.com/office/officeart/2008/layout/HorizontalMultiLevelHierarchy"/>
    <dgm:cxn modelId="{0982C2C9-BC12-4558-AA42-884B6FDDC8B5}" type="presParOf" srcId="{03123B8C-F750-4DEB-800D-F167EB51E496}" destId="{322228D6-DF36-48FD-A6F7-166414CCB72D}" srcOrd="0" destOrd="0" presId="urn:microsoft.com/office/officeart/2008/layout/HorizontalMultiLevelHierarchy"/>
    <dgm:cxn modelId="{018619BC-4018-45A8-BB8A-B2CF6E89FCEF}" type="presParOf" srcId="{03123B8C-F750-4DEB-800D-F167EB51E496}" destId="{1FE5F277-6112-46BD-8608-AD969FE581EE}" srcOrd="1" destOrd="0" presId="urn:microsoft.com/office/officeart/2008/layout/HorizontalMultiLevelHierarchy"/>
    <dgm:cxn modelId="{F4ED5E1A-3709-45F5-AF0E-9483A9A1A771}" type="presParOf" srcId="{1FE5F277-6112-46BD-8608-AD969FE581EE}" destId="{5F2C32D6-A1FD-4C1A-92EE-C48D1AB22049}" srcOrd="0" destOrd="0" presId="urn:microsoft.com/office/officeart/2008/layout/HorizontalMultiLevelHierarchy"/>
    <dgm:cxn modelId="{06C36CF7-0765-49E7-9897-3BEC1E18E8C4}" type="presParOf" srcId="{5F2C32D6-A1FD-4C1A-92EE-C48D1AB22049}" destId="{799D1CE3-2DFC-4DA4-AD51-6E9A6EDD7ACE}" srcOrd="0" destOrd="0" presId="urn:microsoft.com/office/officeart/2008/layout/HorizontalMultiLevelHierarchy"/>
    <dgm:cxn modelId="{CB3C20E5-E927-4D0E-965A-ECFD2EC1A6A9}" type="presParOf" srcId="{1FE5F277-6112-46BD-8608-AD969FE581EE}" destId="{39E867EF-4A5E-46F9-897D-A9EE2E5CE691}" srcOrd="1" destOrd="0" presId="urn:microsoft.com/office/officeart/2008/layout/HorizontalMultiLevelHierarchy"/>
    <dgm:cxn modelId="{C56788C1-F4F0-4C03-AF56-CA80A57D59DF}" type="presParOf" srcId="{39E867EF-4A5E-46F9-897D-A9EE2E5CE691}" destId="{464699EA-9FD2-40FE-8965-5AFF11174868}" srcOrd="0" destOrd="0" presId="urn:microsoft.com/office/officeart/2008/layout/HorizontalMultiLevelHierarchy"/>
    <dgm:cxn modelId="{108C0683-1160-4D53-98A2-B2A16A338C3F}" type="presParOf" srcId="{39E867EF-4A5E-46F9-897D-A9EE2E5CE691}" destId="{8E1B6E3B-0C1A-4769-AD0F-BB8E9671AA83}" srcOrd="1" destOrd="0" presId="urn:microsoft.com/office/officeart/2008/layout/HorizontalMultiLevelHierarchy"/>
    <dgm:cxn modelId="{153ED97B-BB20-4124-9E5F-C31BC4DDDC6A}" type="presParOf" srcId="{1FE5F277-6112-46BD-8608-AD969FE581EE}" destId="{FEFD02DB-6570-4ACC-86EE-490F350FED63}" srcOrd="2" destOrd="0" presId="urn:microsoft.com/office/officeart/2008/layout/HorizontalMultiLevelHierarchy"/>
    <dgm:cxn modelId="{EB9F0442-9075-459A-8D6A-2C881CDBF1AF}" type="presParOf" srcId="{FEFD02DB-6570-4ACC-86EE-490F350FED63}" destId="{7A11DFA7-15ED-40F2-AC31-74AD52EC43DC}" srcOrd="0" destOrd="0" presId="urn:microsoft.com/office/officeart/2008/layout/HorizontalMultiLevelHierarchy"/>
    <dgm:cxn modelId="{3A06BBB3-13C0-4409-9CEF-EA9109B86BF9}" type="presParOf" srcId="{1FE5F277-6112-46BD-8608-AD969FE581EE}" destId="{054EEB1C-8EB4-4277-A5BF-C9A6FBAE7483}" srcOrd="3" destOrd="0" presId="urn:microsoft.com/office/officeart/2008/layout/HorizontalMultiLevelHierarchy"/>
    <dgm:cxn modelId="{FD115AAE-C681-4987-9D62-D13C03E683F6}" type="presParOf" srcId="{054EEB1C-8EB4-4277-A5BF-C9A6FBAE7483}" destId="{C91B130C-E443-4983-8D80-198204B7FE82}" srcOrd="0" destOrd="0" presId="urn:microsoft.com/office/officeart/2008/layout/HorizontalMultiLevelHierarchy"/>
    <dgm:cxn modelId="{130CC6E4-6807-4063-8081-52425CDB9763}" type="presParOf" srcId="{054EEB1C-8EB4-4277-A5BF-C9A6FBAE7483}" destId="{FD2263B0-3230-43D3-B050-03FFD96805A0}" srcOrd="1" destOrd="0" presId="urn:microsoft.com/office/officeart/2008/layout/HorizontalMultiLevelHierarchy"/>
    <dgm:cxn modelId="{CB8D8181-E5CD-4A2F-BEB9-0F164DD96A34}" type="presParOf" srcId="{1FE5F277-6112-46BD-8608-AD969FE581EE}" destId="{2FEECFFE-78B3-40FD-9400-769A45DCDBBC}" srcOrd="4" destOrd="0" presId="urn:microsoft.com/office/officeart/2008/layout/HorizontalMultiLevelHierarchy"/>
    <dgm:cxn modelId="{FACEF0F4-03CA-4DFA-B672-7C4A820CE9D9}" type="presParOf" srcId="{2FEECFFE-78B3-40FD-9400-769A45DCDBBC}" destId="{4CE129A8-A050-482F-849A-0F26AAC83150}" srcOrd="0" destOrd="0" presId="urn:microsoft.com/office/officeart/2008/layout/HorizontalMultiLevelHierarchy"/>
    <dgm:cxn modelId="{A7DCA013-74C1-4A36-9733-4C37BD4516EB}" type="presParOf" srcId="{1FE5F277-6112-46BD-8608-AD969FE581EE}" destId="{EC27534D-BB7B-4347-A79E-E2EE467FCE98}" srcOrd="5" destOrd="0" presId="urn:microsoft.com/office/officeart/2008/layout/HorizontalMultiLevelHierarchy"/>
    <dgm:cxn modelId="{D4D34257-C09C-4B73-86DF-8C813209004B}" type="presParOf" srcId="{EC27534D-BB7B-4347-A79E-E2EE467FCE98}" destId="{E94EE625-BC3A-48B4-8559-7323E457989C}" srcOrd="0" destOrd="0" presId="urn:microsoft.com/office/officeart/2008/layout/HorizontalMultiLevelHierarchy"/>
    <dgm:cxn modelId="{F9FEC03D-C47B-43BB-80D9-B9F7F0241109}" type="presParOf" srcId="{EC27534D-BB7B-4347-A79E-E2EE467FCE98}" destId="{295358A3-A36C-459D-B4EA-A273C9E63F6C}" srcOrd="1" destOrd="0" presId="urn:microsoft.com/office/officeart/2008/layout/HorizontalMultiLevelHierarchy"/>
    <dgm:cxn modelId="{A5A5CEE8-DF78-4224-BAC4-3FF065908776}" type="presParOf" srcId="{1FE5F277-6112-46BD-8608-AD969FE581EE}" destId="{BA307E13-D338-47AE-BF21-F8EE80B3A26B}" srcOrd="6" destOrd="0" presId="urn:microsoft.com/office/officeart/2008/layout/HorizontalMultiLevelHierarchy"/>
    <dgm:cxn modelId="{16A801F6-E870-413B-A660-DABFD71E481C}" type="presParOf" srcId="{BA307E13-D338-47AE-BF21-F8EE80B3A26B}" destId="{C489F4BB-80DF-4458-B87B-8B9905A7480F}" srcOrd="0" destOrd="0" presId="urn:microsoft.com/office/officeart/2008/layout/HorizontalMultiLevelHierarchy"/>
    <dgm:cxn modelId="{A2C915CE-526F-4E97-8159-33D8BFA19EDA}" type="presParOf" srcId="{1FE5F277-6112-46BD-8608-AD969FE581EE}" destId="{5EC33CDA-EFE8-48E3-AE72-586BB014F7AC}" srcOrd="7" destOrd="0" presId="urn:microsoft.com/office/officeart/2008/layout/HorizontalMultiLevelHierarchy"/>
    <dgm:cxn modelId="{E6B01878-BB75-4BF5-8287-22244E712EAE}" type="presParOf" srcId="{5EC33CDA-EFE8-48E3-AE72-586BB014F7AC}" destId="{7CF1921F-4450-455E-9F7E-A5520FDA707C}" srcOrd="0" destOrd="0" presId="urn:microsoft.com/office/officeart/2008/layout/HorizontalMultiLevelHierarchy"/>
    <dgm:cxn modelId="{7F261DA8-8B40-4D9D-976D-763728D45C4D}" type="presParOf" srcId="{5EC33CDA-EFE8-48E3-AE72-586BB014F7AC}" destId="{07EDCFE2-E87A-4C12-823E-2465DC2E095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20FF03-D2AD-4FDD-99EA-8C9037442858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01F4E-E957-4A7E-AF8E-62F0AFC70BB5}">
      <dgm:prSet phldrT="[Text]"/>
      <dgm:spPr/>
      <dgm:t>
        <a:bodyPr/>
        <a:lstStyle/>
        <a:p>
          <a:r>
            <a:rPr lang="en-US" baseline="0" dirty="0"/>
            <a:t>Habitat </a:t>
          </a:r>
          <a:endParaRPr lang="en-US" dirty="0"/>
        </a:p>
      </dgm:t>
    </dgm:pt>
    <dgm:pt modelId="{76ACD8E3-1FF0-44C8-90E7-91FC4099F31F}" type="parTrans" cxnId="{4B84650D-8271-4A8D-A602-54465E8898CB}">
      <dgm:prSet/>
      <dgm:spPr/>
      <dgm:t>
        <a:bodyPr/>
        <a:lstStyle/>
        <a:p>
          <a:endParaRPr lang="en-US"/>
        </a:p>
      </dgm:t>
    </dgm:pt>
    <dgm:pt modelId="{4C527645-5158-4E5F-B9DB-F12EE73305CD}" type="sibTrans" cxnId="{4B84650D-8271-4A8D-A602-54465E8898CB}">
      <dgm:prSet/>
      <dgm:spPr/>
      <dgm:t>
        <a:bodyPr/>
        <a:lstStyle/>
        <a:p>
          <a:endParaRPr lang="en-US"/>
        </a:p>
      </dgm:t>
    </dgm:pt>
    <dgm:pt modelId="{35667DD4-E045-45D4-B125-7E917A6DE7E0}">
      <dgm:prSet phldrT="[Text]"/>
      <dgm:spPr/>
      <dgm:t>
        <a:bodyPr/>
        <a:lstStyle/>
        <a:p>
          <a:r>
            <a:rPr lang="en-US" dirty="0"/>
            <a:t>Food</a:t>
          </a:r>
        </a:p>
      </dgm:t>
    </dgm:pt>
    <dgm:pt modelId="{E1C1ABF7-0BB4-4CE8-AC27-2F082EEA813B}" type="parTrans" cxnId="{396455B4-69FC-477D-B786-C2FF7393B411}">
      <dgm:prSet/>
      <dgm:spPr/>
      <dgm:t>
        <a:bodyPr/>
        <a:lstStyle/>
        <a:p>
          <a:endParaRPr lang="en-US"/>
        </a:p>
      </dgm:t>
    </dgm:pt>
    <dgm:pt modelId="{81D162AE-BE97-41D5-AE6F-D63331A69485}" type="sibTrans" cxnId="{396455B4-69FC-477D-B786-C2FF7393B411}">
      <dgm:prSet/>
      <dgm:spPr/>
      <dgm:t>
        <a:bodyPr/>
        <a:lstStyle/>
        <a:p>
          <a:endParaRPr lang="en-US"/>
        </a:p>
      </dgm:t>
    </dgm:pt>
    <dgm:pt modelId="{7AA3D605-99CA-4E93-AC68-A015E0932409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E5D5C3AE-711F-4B62-8E94-90124FD917C8}" type="parTrans" cxnId="{428822D9-11F7-42F5-AAE6-70DFBD292BB0}">
      <dgm:prSet/>
      <dgm:spPr/>
      <dgm:t>
        <a:bodyPr/>
        <a:lstStyle/>
        <a:p>
          <a:endParaRPr lang="en-US"/>
        </a:p>
      </dgm:t>
    </dgm:pt>
    <dgm:pt modelId="{4A72BB72-B35B-4DB1-9007-60C453B17619}" type="sibTrans" cxnId="{428822D9-11F7-42F5-AAE6-70DFBD292BB0}">
      <dgm:prSet/>
      <dgm:spPr/>
      <dgm:t>
        <a:bodyPr/>
        <a:lstStyle/>
        <a:p>
          <a:endParaRPr lang="en-US"/>
        </a:p>
      </dgm:t>
    </dgm:pt>
    <dgm:pt modelId="{B39F4D0B-9C44-47D5-B812-7C2008439FE9}">
      <dgm:prSet phldrT="[Text]"/>
      <dgm:spPr/>
      <dgm:t>
        <a:bodyPr/>
        <a:lstStyle/>
        <a:p>
          <a:r>
            <a:rPr lang="en-US" dirty="0"/>
            <a:t>Shelter</a:t>
          </a:r>
        </a:p>
      </dgm:t>
    </dgm:pt>
    <dgm:pt modelId="{7C4E10C7-8DE5-43F6-903F-271CD56661BD}" type="parTrans" cxnId="{31ADC545-ED0B-426F-8E2C-6E582451F6FC}">
      <dgm:prSet/>
      <dgm:spPr/>
      <dgm:t>
        <a:bodyPr/>
        <a:lstStyle/>
        <a:p>
          <a:endParaRPr lang="en-US"/>
        </a:p>
      </dgm:t>
    </dgm:pt>
    <dgm:pt modelId="{3A251C01-3011-40B7-B1E7-BCA413AC8875}" type="sibTrans" cxnId="{31ADC545-ED0B-426F-8E2C-6E582451F6FC}">
      <dgm:prSet/>
      <dgm:spPr/>
      <dgm:t>
        <a:bodyPr/>
        <a:lstStyle/>
        <a:p>
          <a:endParaRPr lang="en-US"/>
        </a:p>
      </dgm:t>
    </dgm:pt>
    <dgm:pt modelId="{B9AC6E6A-BBBE-4992-81AC-DD5D63A8F729}">
      <dgm:prSet phldrT="[Text]"/>
      <dgm:spPr/>
      <dgm:t>
        <a:bodyPr/>
        <a:lstStyle/>
        <a:p>
          <a:r>
            <a:rPr lang="en-US" dirty="0"/>
            <a:t>Space</a:t>
          </a:r>
        </a:p>
      </dgm:t>
    </dgm:pt>
    <dgm:pt modelId="{EC4804D8-D51B-4397-B348-27E4F7EB432A}" type="parTrans" cxnId="{B6C269C1-C162-4179-A497-65FF2D225F94}">
      <dgm:prSet/>
      <dgm:spPr/>
      <dgm:t>
        <a:bodyPr/>
        <a:lstStyle/>
        <a:p>
          <a:endParaRPr lang="en-US"/>
        </a:p>
      </dgm:t>
    </dgm:pt>
    <dgm:pt modelId="{84BFCFC1-ED51-44A6-830D-FB4B088C894A}" type="sibTrans" cxnId="{B6C269C1-C162-4179-A497-65FF2D225F94}">
      <dgm:prSet/>
      <dgm:spPr/>
      <dgm:t>
        <a:bodyPr/>
        <a:lstStyle/>
        <a:p>
          <a:endParaRPr lang="en-US"/>
        </a:p>
      </dgm:t>
    </dgm:pt>
    <dgm:pt modelId="{4A1BEA42-7175-48B6-8B3C-DC4C72203427}" type="pres">
      <dgm:prSet presAssocID="{F920FF03-D2AD-4FDD-99EA-8C903744285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3123B8C-F750-4DEB-800D-F167EB51E496}" type="pres">
      <dgm:prSet presAssocID="{74C01F4E-E957-4A7E-AF8E-62F0AFC70BB5}" presName="root1" presStyleCnt="0"/>
      <dgm:spPr/>
    </dgm:pt>
    <dgm:pt modelId="{322228D6-DF36-48FD-A6F7-166414CCB72D}" type="pres">
      <dgm:prSet presAssocID="{74C01F4E-E957-4A7E-AF8E-62F0AFC70BB5}" presName="LevelOneTextNode" presStyleLbl="node0" presStyleIdx="0" presStyleCnt="1" custAng="5400000" custScaleX="272268" custScaleY="76293" custLinFactX="-8242" custLinFactNeighborX="-100000" custLinFactNeighborY="475">
        <dgm:presLayoutVars>
          <dgm:chPref val="3"/>
        </dgm:presLayoutVars>
      </dgm:prSet>
      <dgm:spPr/>
    </dgm:pt>
    <dgm:pt modelId="{1FE5F277-6112-46BD-8608-AD969FE581EE}" type="pres">
      <dgm:prSet presAssocID="{74C01F4E-E957-4A7E-AF8E-62F0AFC70BB5}" presName="level2hierChild" presStyleCnt="0"/>
      <dgm:spPr/>
    </dgm:pt>
    <dgm:pt modelId="{5F2C32D6-A1FD-4C1A-92EE-C48D1AB22049}" type="pres">
      <dgm:prSet presAssocID="{E1C1ABF7-0BB4-4CE8-AC27-2F082EEA813B}" presName="conn2-1" presStyleLbl="parChTrans1D2" presStyleIdx="0" presStyleCnt="4"/>
      <dgm:spPr/>
    </dgm:pt>
    <dgm:pt modelId="{799D1CE3-2DFC-4DA4-AD51-6E9A6EDD7ACE}" type="pres">
      <dgm:prSet presAssocID="{E1C1ABF7-0BB4-4CE8-AC27-2F082EEA813B}" presName="connTx" presStyleLbl="parChTrans1D2" presStyleIdx="0" presStyleCnt="4"/>
      <dgm:spPr/>
    </dgm:pt>
    <dgm:pt modelId="{39E867EF-4A5E-46F9-897D-A9EE2E5CE691}" type="pres">
      <dgm:prSet presAssocID="{35667DD4-E045-45D4-B125-7E917A6DE7E0}" presName="root2" presStyleCnt="0"/>
      <dgm:spPr/>
    </dgm:pt>
    <dgm:pt modelId="{464699EA-9FD2-40FE-8965-5AFF11174868}" type="pres">
      <dgm:prSet presAssocID="{35667DD4-E045-45D4-B125-7E917A6DE7E0}" presName="LevelTwoTextNode" presStyleLbl="node2" presStyleIdx="0" presStyleCnt="4">
        <dgm:presLayoutVars>
          <dgm:chPref val="3"/>
        </dgm:presLayoutVars>
      </dgm:prSet>
      <dgm:spPr/>
    </dgm:pt>
    <dgm:pt modelId="{8E1B6E3B-0C1A-4769-AD0F-BB8E9671AA83}" type="pres">
      <dgm:prSet presAssocID="{35667DD4-E045-45D4-B125-7E917A6DE7E0}" presName="level3hierChild" presStyleCnt="0"/>
      <dgm:spPr/>
    </dgm:pt>
    <dgm:pt modelId="{FEFD02DB-6570-4ACC-86EE-490F350FED63}" type="pres">
      <dgm:prSet presAssocID="{E5D5C3AE-711F-4B62-8E94-90124FD917C8}" presName="conn2-1" presStyleLbl="parChTrans1D2" presStyleIdx="1" presStyleCnt="4"/>
      <dgm:spPr/>
    </dgm:pt>
    <dgm:pt modelId="{7A11DFA7-15ED-40F2-AC31-74AD52EC43DC}" type="pres">
      <dgm:prSet presAssocID="{E5D5C3AE-711F-4B62-8E94-90124FD917C8}" presName="connTx" presStyleLbl="parChTrans1D2" presStyleIdx="1" presStyleCnt="4"/>
      <dgm:spPr/>
    </dgm:pt>
    <dgm:pt modelId="{054EEB1C-8EB4-4277-A5BF-C9A6FBAE7483}" type="pres">
      <dgm:prSet presAssocID="{7AA3D605-99CA-4E93-AC68-A015E0932409}" presName="root2" presStyleCnt="0"/>
      <dgm:spPr/>
    </dgm:pt>
    <dgm:pt modelId="{C91B130C-E443-4983-8D80-198204B7FE82}" type="pres">
      <dgm:prSet presAssocID="{7AA3D605-99CA-4E93-AC68-A015E0932409}" presName="LevelTwoTextNode" presStyleLbl="node2" presStyleIdx="1" presStyleCnt="4">
        <dgm:presLayoutVars>
          <dgm:chPref val="3"/>
        </dgm:presLayoutVars>
      </dgm:prSet>
      <dgm:spPr/>
    </dgm:pt>
    <dgm:pt modelId="{FD2263B0-3230-43D3-B050-03FFD96805A0}" type="pres">
      <dgm:prSet presAssocID="{7AA3D605-99CA-4E93-AC68-A015E0932409}" presName="level3hierChild" presStyleCnt="0"/>
      <dgm:spPr/>
    </dgm:pt>
    <dgm:pt modelId="{2FEECFFE-78B3-40FD-9400-769A45DCDBBC}" type="pres">
      <dgm:prSet presAssocID="{7C4E10C7-8DE5-43F6-903F-271CD56661BD}" presName="conn2-1" presStyleLbl="parChTrans1D2" presStyleIdx="2" presStyleCnt="4"/>
      <dgm:spPr/>
    </dgm:pt>
    <dgm:pt modelId="{4CE129A8-A050-482F-849A-0F26AAC83150}" type="pres">
      <dgm:prSet presAssocID="{7C4E10C7-8DE5-43F6-903F-271CD56661BD}" presName="connTx" presStyleLbl="parChTrans1D2" presStyleIdx="2" presStyleCnt="4"/>
      <dgm:spPr/>
    </dgm:pt>
    <dgm:pt modelId="{EC27534D-BB7B-4347-A79E-E2EE467FCE98}" type="pres">
      <dgm:prSet presAssocID="{B39F4D0B-9C44-47D5-B812-7C2008439FE9}" presName="root2" presStyleCnt="0"/>
      <dgm:spPr/>
    </dgm:pt>
    <dgm:pt modelId="{E94EE625-BC3A-48B4-8559-7323E457989C}" type="pres">
      <dgm:prSet presAssocID="{B39F4D0B-9C44-47D5-B812-7C2008439FE9}" presName="LevelTwoTextNode" presStyleLbl="node2" presStyleIdx="2" presStyleCnt="4">
        <dgm:presLayoutVars>
          <dgm:chPref val="3"/>
        </dgm:presLayoutVars>
      </dgm:prSet>
      <dgm:spPr/>
    </dgm:pt>
    <dgm:pt modelId="{295358A3-A36C-459D-B4EA-A273C9E63F6C}" type="pres">
      <dgm:prSet presAssocID="{B39F4D0B-9C44-47D5-B812-7C2008439FE9}" presName="level3hierChild" presStyleCnt="0"/>
      <dgm:spPr/>
    </dgm:pt>
    <dgm:pt modelId="{BA307E13-D338-47AE-BF21-F8EE80B3A26B}" type="pres">
      <dgm:prSet presAssocID="{EC4804D8-D51B-4397-B348-27E4F7EB432A}" presName="conn2-1" presStyleLbl="parChTrans1D2" presStyleIdx="3" presStyleCnt="4"/>
      <dgm:spPr/>
    </dgm:pt>
    <dgm:pt modelId="{C489F4BB-80DF-4458-B87B-8B9905A7480F}" type="pres">
      <dgm:prSet presAssocID="{EC4804D8-D51B-4397-B348-27E4F7EB432A}" presName="connTx" presStyleLbl="parChTrans1D2" presStyleIdx="3" presStyleCnt="4"/>
      <dgm:spPr/>
    </dgm:pt>
    <dgm:pt modelId="{5EC33CDA-EFE8-48E3-AE72-586BB014F7AC}" type="pres">
      <dgm:prSet presAssocID="{B9AC6E6A-BBBE-4992-81AC-DD5D63A8F729}" presName="root2" presStyleCnt="0"/>
      <dgm:spPr/>
    </dgm:pt>
    <dgm:pt modelId="{7CF1921F-4450-455E-9F7E-A5520FDA707C}" type="pres">
      <dgm:prSet presAssocID="{B9AC6E6A-BBBE-4992-81AC-DD5D63A8F729}" presName="LevelTwoTextNode" presStyleLbl="node2" presStyleIdx="3" presStyleCnt="4">
        <dgm:presLayoutVars>
          <dgm:chPref val="3"/>
        </dgm:presLayoutVars>
      </dgm:prSet>
      <dgm:spPr/>
    </dgm:pt>
    <dgm:pt modelId="{07EDCFE2-E87A-4C12-823E-2465DC2E095B}" type="pres">
      <dgm:prSet presAssocID="{B9AC6E6A-BBBE-4992-81AC-DD5D63A8F729}" presName="level3hierChild" presStyleCnt="0"/>
      <dgm:spPr/>
    </dgm:pt>
  </dgm:ptLst>
  <dgm:cxnLst>
    <dgm:cxn modelId="{EDCBF607-F659-4483-9F37-514ECD76B3C4}" type="presOf" srcId="{E1C1ABF7-0BB4-4CE8-AC27-2F082EEA813B}" destId="{799D1CE3-2DFC-4DA4-AD51-6E9A6EDD7ACE}" srcOrd="1" destOrd="0" presId="urn:microsoft.com/office/officeart/2008/layout/HorizontalMultiLevelHierarchy"/>
    <dgm:cxn modelId="{4B84650D-8271-4A8D-A602-54465E8898CB}" srcId="{F920FF03-D2AD-4FDD-99EA-8C9037442858}" destId="{74C01F4E-E957-4A7E-AF8E-62F0AFC70BB5}" srcOrd="0" destOrd="0" parTransId="{76ACD8E3-1FF0-44C8-90E7-91FC4099F31F}" sibTransId="{4C527645-5158-4E5F-B9DB-F12EE73305CD}"/>
    <dgm:cxn modelId="{72D7310E-8D7C-47B5-84BE-31F30C72799B}" type="presOf" srcId="{EC4804D8-D51B-4397-B348-27E4F7EB432A}" destId="{BA307E13-D338-47AE-BF21-F8EE80B3A26B}" srcOrd="0" destOrd="0" presId="urn:microsoft.com/office/officeart/2008/layout/HorizontalMultiLevelHierarchy"/>
    <dgm:cxn modelId="{B67DB311-99A0-4672-89C2-FDD151F17ED0}" type="presOf" srcId="{B9AC6E6A-BBBE-4992-81AC-DD5D63A8F729}" destId="{7CF1921F-4450-455E-9F7E-A5520FDA707C}" srcOrd="0" destOrd="0" presId="urn:microsoft.com/office/officeart/2008/layout/HorizontalMultiLevelHierarchy"/>
    <dgm:cxn modelId="{A8B5C012-21EC-4583-B39F-48694AE0F1F7}" type="presOf" srcId="{E5D5C3AE-711F-4B62-8E94-90124FD917C8}" destId="{7A11DFA7-15ED-40F2-AC31-74AD52EC43DC}" srcOrd="1" destOrd="0" presId="urn:microsoft.com/office/officeart/2008/layout/HorizontalMultiLevelHierarchy"/>
    <dgm:cxn modelId="{E054C92D-56BF-416C-8B71-BF11E19CB1CB}" type="presOf" srcId="{EC4804D8-D51B-4397-B348-27E4F7EB432A}" destId="{C489F4BB-80DF-4458-B87B-8B9905A7480F}" srcOrd="1" destOrd="0" presId="urn:microsoft.com/office/officeart/2008/layout/HorizontalMultiLevelHierarchy"/>
    <dgm:cxn modelId="{FC80FB5B-DF7B-4B09-9AEC-ABD7A001FCFE}" type="presOf" srcId="{7C4E10C7-8DE5-43F6-903F-271CD56661BD}" destId="{2FEECFFE-78B3-40FD-9400-769A45DCDBBC}" srcOrd="0" destOrd="0" presId="urn:microsoft.com/office/officeart/2008/layout/HorizontalMultiLevelHierarchy"/>
    <dgm:cxn modelId="{31ADC545-ED0B-426F-8E2C-6E582451F6FC}" srcId="{74C01F4E-E957-4A7E-AF8E-62F0AFC70BB5}" destId="{B39F4D0B-9C44-47D5-B812-7C2008439FE9}" srcOrd="2" destOrd="0" parTransId="{7C4E10C7-8DE5-43F6-903F-271CD56661BD}" sibTransId="{3A251C01-3011-40B7-B1E7-BCA413AC8875}"/>
    <dgm:cxn modelId="{9F8EB553-2F63-47A3-9653-8B88DB17B8A0}" type="presOf" srcId="{E1C1ABF7-0BB4-4CE8-AC27-2F082EEA813B}" destId="{5F2C32D6-A1FD-4C1A-92EE-C48D1AB22049}" srcOrd="0" destOrd="0" presId="urn:microsoft.com/office/officeart/2008/layout/HorizontalMultiLevelHierarchy"/>
    <dgm:cxn modelId="{AFD3CD74-C60D-4C53-8806-FCBCA24FF088}" type="presOf" srcId="{B39F4D0B-9C44-47D5-B812-7C2008439FE9}" destId="{E94EE625-BC3A-48B4-8559-7323E457989C}" srcOrd="0" destOrd="0" presId="urn:microsoft.com/office/officeart/2008/layout/HorizontalMultiLevelHierarchy"/>
    <dgm:cxn modelId="{16F63D57-1D8D-4361-AD68-83674AB22638}" type="presOf" srcId="{74C01F4E-E957-4A7E-AF8E-62F0AFC70BB5}" destId="{322228D6-DF36-48FD-A6F7-166414CCB72D}" srcOrd="0" destOrd="0" presId="urn:microsoft.com/office/officeart/2008/layout/HorizontalMultiLevelHierarchy"/>
    <dgm:cxn modelId="{2282DDAF-19CF-4373-AF29-B33D86CFF179}" type="presOf" srcId="{35667DD4-E045-45D4-B125-7E917A6DE7E0}" destId="{464699EA-9FD2-40FE-8965-5AFF11174868}" srcOrd="0" destOrd="0" presId="urn:microsoft.com/office/officeart/2008/layout/HorizontalMultiLevelHierarchy"/>
    <dgm:cxn modelId="{396455B4-69FC-477D-B786-C2FF7393B411}" srcId="{74C01F4E-E957-4A7E-AF8E-62F0AFC70BB5}" destId="{35667DD4-E045-45D4-B125-7E917A6DE7E0}" srcOrd="0" destOrd="0" parTransId="{E1C1ABF7-0BB4-4CE8-AC27-2F082EEA813B}" sibTransId="{81D162AE-BE97-41D5-AE6F-D63331A69485}"/>
    <dgm:cxn modelId="{B6C269C1-C162-4179-A497-65FF2D225F94}" srcId="{74C01F4E-E957-4A7E-AF8E-62F0AFC70BB5}" destId="{B9AC6E6A-BBBE-4992-81AC-DD5D63A8F729}" srcOrd="3" destOrd="0" parTransId="{EC4804D8-D51B-4397-B348-27E4F7EB432A}" sibTransId="{84BFCFC1-ED51-44A6-830D-FB4B088C894A}"/>
    <dgm:cxn modelId="{284773D3-1ED3-41AB-912E-973737B3EB34}" type="presOf" srcId="{E5D5C3AE-711F-4B62-8E94-90124FD917C8}" destId="{FEFD02DB-6570-4ACC-86EE-490F350FED63}" srcOrd="0" destOrd="0" presId="urn:microsoft.com/office/officeart/2008/layout/HorizontalMultiLevelHierarchy"/>
    <dgm:cxn modelId="{428822D9-11F7-42F5-AAE6-70DFBD292BB0}" srcId="{74C01F4E-E957-4A7E-AF8E-62F0AFC70BB5}" destId="{7AA3D605-99CA-4E93-AC68-A015E0932409}" srcOrd="1" destOrd="0" parTransId="{E5D5C3AE-711F-4B62-8E94-90124FD917C8}" sibTransId="{4A72BB72-B35B-4DB1-9007-60C453B17619}"/>
    <dgm:cxn modelId="{BAD1CAE7-54A5-46A5-B74E-348F0E8B21F9}" type="presOf" srcId="{F920FF03-D2AD-4FDD-99EA-8C9037442858}" destId="{4A1BEA42-7175-48B6-8B3C-DC4C72203427}" srcOrd="0" destOrd="0" presId="urn:microsoft.com/office/officeart/2008/layout/HorizontalMultiLevelHierarchy"/>
    <dgm:cxn modelId="{F0EB8AE8-DCF0-4807-B5F4-622E7C2A99DB}" type="presOf" srcId="{7C4E10C7-8DE5-43F6-903F-271CD56661BD}" destId="{4CE129A8-A050-482F-849A-0F26AAC83150}" srcOrd="1" destOrd="0" presId="urn:microsoft.com/office/officeart/2008/layout/HorizontalMultiLevelHierarchy"/>
    <dgm:cxn modelId="{5D15E0FC-8DF9-4E67-AF10-D370813D5EF9}" type="presOf" srcId="{7AA3D605-99CA-4E93-AC68-A015E0932409}" destId="{C91B130C-E443-4983-8D80-198204B7FE82}" srcOrd="0" destOrd="0" presId="urn:microsoft.com/office/officeart/2008/layout/HorizontalMultiLevelHierarchy"/>
    <dgm:cxn modelId="{1B0EE462-15FC-40FF-A772-01F38923BD8C}" type="presParOf" srcId="{4A1BEA42-7175-48B6-8B3C-DC4C72203427}" destId="{03123B8C-F750-4DEB-800D-F167EB51E496}" srcOrd="0" destOrd="0" presId="urn:microsoft.com/office/officeart/2008/layout/HorizontalMultiLevelHierarchy"/>
    <dgm:cxn modelId="{0982C2C9-BC12-4558-AA42-884B6FDDC8B5}" type="presParOf" srcId="{03123B8C-F750-4DEB-800D-F167EB51E496}" destId="{322228D6-DF36-48FD-A6F7-166414CCB72D}" srcOrd="0" destOrd="0" presId="urn:microsoft.com/office/officeart/2008/layout/HorizontalMultiLevelHierarchy"/>
    <dgm:cxn modelId="{018619BC-4018-45A8-BB8A-B2CF6E89FCEF}" type="presParOf" srcId="{03123B8C-F750-4DEB-800D-F167EB51E496}" destId="{1FE5F277-6112-46BD-8608-AD969FE581EE}" srcOrd="1" destOrd="0" presId="urn:microsoft.com/office/officeart/2008/layout/HorizontalMultiLevelHierarchy"/>
    <dgm:cxn modelId="{F4ED5E1A-3709-45F5-AF0E-9483A9A1A771}" type="presParOf" srcId="{1FE5F277-6112-46BD-8608-AD969FE581EE}" destId="{5F2C32D6-A1FD-4C1A-92EE-C48D1AB22049}" srcOrd="0" destOrd="0" presId="urn:microsoft.com/office/officeart/2008/layout/HorizontalMultiLevelHierarchy"/>
    <dgm:cxn modelId="{06C36CF7-0765-49E7-9897-3BEC1E18E8C4}" type="presParOf" srcId="{5F2C32D6-A1FD-4C1A-92EE-C48D1AB22049}" destId="{799D1CE3-2DFC-4DA4-AD51-6E9A6EDD7ACE}" srcOrd="0" destOrd="0" presId="urn:microsoft.com/office/officeart/2008/layout/HorizontalMultiLevelHierarchy"/>
    <dgm:cxn modelId="{CB3C20E5-E927-4D0E-965A-ECFD2EC1A6A9}" type="presParOf" srcId="{1FE5F277-6112-46BD-8608-AD969FE581EE}" destId="{39E867EF-4A5E-46F9-897D-A9EE2E5CE691}" srcOrd="1" destOrd="0" presId="urn:microsoft.com/office/officeart/2008/layout/HorizontalMultiLevelHierarchy"/>
    <dgm:cxn modelId="{C56788C1-F4F0-4C03-AF56-CA80A57D59DF}" type="presParOf" srcId="{39E867EF-4A5E-46F9-897D-A9EE2E5CE691}" destId="{464699EA-9FD2-40FE-8965-5AFF11174868}" srcOrd="0" destOrd="0" presId="urn:microsoft.com/office/officeart/2008/layout/HorizontalMultiLevelHierarchy"/>
    <dgm:cxn modelId="{108C0683-1160-4D53-98A2-B2A16A338C3F}" type="presParOf" srcId="{39E867EF-4A5E-46F9-897D-A9EE2E5CE691}" destId="{8E1B6E3B-0C1A-4769-AD0F-BB8E9671AA83}" srcOrd="1" destOrd="0" presId="urn:microsoft.com/office/officeart/2008/layout/HorizontalMultiLevelHierarchy"/>
    <dgm:cxn modelId="{153ED97B-BB20-4124-9E5F-C31BC4DDDC6A}" type="presParOf" srcId="{1FE5F277-6112-46BD-8608-AD969FE581EE}" destId="{FEFD02DB-6570-4ACC-86EE-490F350FED63}" srcOrd="2" destOrd="0" presId="urn:microsoft.com/office/officeart/2008/layout/HorizontalMultiLevelHierarchy"/>
    <dgm:cxn modelId="{EB9F0442-9075-459A-8D6A-2C881CDBF1AF}" type="presParOf" srcId="{FEFD02DB-6570-4ACC-86EE-490F350FED63}" destId="{7A11DFA7-15ED-40F2-AC31-74AD52EC43DC}" srcOrd="0" destOrd="0" presId="urn:microsoft.com/office/officeart/2008/layout/HorizontalMultiLevelHierarchy"/>
    <dgm:cxn modelId="{3A06BBB3-13C0-4409-9CEF-EA9109B86BF9}" type="presParOf" srcId="{1FE5F277-6112-46BD-8608-AD969FE581EE}" destId="{054EEB1C-8EB4-4277-A5BF-C9A6FBAE7483}" srcOrd="3" destOrd="0" presId="urn:microsoft.com/office/officeart/2008/layout/HorizontalMultiLevelHierarchy"/>
    <dgm:cxn modelId="{FD115AAE-C681-4987-9D62-D13C03E683F6}" type="presParOf" srcId="{054EEB1C-8EB4-4277-A5BF-C9A6FBAE7483}" destId="{C91B130C-E443-4983-8D80-198204B7FE82}" srcOrd="0" destOrd="0" presId="urn:microsoft.com/office/officeart/2008/layout/HorizontalMultiLevelHierarchy"/>
    <dgm:cxn modelId="{130CC6E4-6807-4063-8081-52425CDB9763}" type="presParOf" srcId="{054EEB1C-8EB4-4277-A5BF-C9A6FBAE7483}" destId="{FD2263B0-3230-43D3-B050-03FFD96805A0}" srcOrd="1" destOrd="0" presId="urn:microsoft.com/office/officeart/2008/layout/HorizontalMultiLevelHierarchy"/>
    <dgm:cxn modelId="{CB8D8181-E5CD-4A2F-BEB9-0F164DD96A34}" type="presParOf" srcId="{1FE5F277-6112-46BD-8608-AD969FE581EE}" destId="{2FEECFFE-78B3-40FD-9400-769A45DCDBBC}" srcOrd="4" destOrd="0" presId="urn:microsoft.com/office/officeart/2008/layout/HorizontalMultiLevelHierarchy"/>
    <dgm:cxn modelId="{FACEF0F4-03CA-4DFA-B672-7C4A820CE9D9}" type="presParOf" srcId="{2FEECFFE-78B3-40FD-9400-769A45DCDBBC}" destId="{4CE129A8-A050-482F-849A-0F26AAC83150}" srcOrd="0" destOrd="0" presId="urn:microsoft.com/office/officeart/2008/layout/HorizontalMultiLevelHierarchy"/>
    <dgm:cxn modelId="{A7DCA013-74C1-4A36-9733-4C37BD4516EB}" type="presParOf" srcId="{1FE5F277-6112-46BD-8608-AD969FE581EE}" destId="{EC27534D-BB7B-4347-A79E-E2EE467FCE98}" srcOrd="5" destOrd="0" presId="urn:microsoft.com/office/officeart/2008/layout/HorizontalMultiLevelHierarchy"/>
    <dgm:cxn modelId="{D4D34257-C09C-4B73-86DF-8C813209004B}" type="presParOf" srcId="{EC27534D-BB7B-4347-A79E-E2EE467FCE98}" destId="{E94EE625-BC3A-48B4-8559-7323E457989C}" srcOrd="0" destOrd="0" presId="urn:microsoft.com/office/officeart/2008/layout/HorizontalMultiLevelHierarchy"/>
    <dgm:cxn modelId="{F9FEC03D-C47B-43BB-80D9-B9F7F0241109}" type="presParOf" srcId="{EC27534D-BB7B-4347-A79E-E2EE467FCE98}" destId="{295358A3-A36C-459D-B4EA-A273C9E63F6C}" srcOrd="1" destOrd="0" presId="urn:microsoft.com/office/officeart/2008/layout/HorizontalMultiLevelHierarchy"/>
    <dgm:cxn modelId="{A5A5CEE8-DF78-4224-BAC4-3FF065908776}" type="presParOf" srcId="{1FE5F277-6112-46BD-8608-AD969FE581EE}" destId="{BA307E13-D338-47AE-BF21-F8EE80B3A26B}" srcOrd="6" destOrd="0" presId="urn:microsoft.com/office/officeart/2008/layout/HorizontalMultiLevelHierarchy"/>
    <dgm:cxn modelId="{16A801F6-E870-413B-A660-DABFD71E481C}" type="presParOf" srcId="{BA307E13-D338-47AE-BF21-F8EE80B3A26B}" destId="{C489F4BB-80DF-4458-B87B-8B9905A7480F}" srcOrd="0" destOrd="0" presId="urn:microsoft.com/office/officeart/2008/layout/HorizontalMultiLevelHierarchy"/>
    <dgm:cxn modelId="{A2C915CE-526F-4E97-8159-33D8BFA19EDA}" type="presParOf" srcId="{1FE5F277-6112-46BD-8608-AD969FE581EE}" destId="{5EC33CDA-EFE8-48E3-AE72-586BB014F7AC}" srcOrd="7" destOrd="0" presId="urn:microsoft.com/office/officeart/2008/layout/HorizontalMultiLevelHierarchy"/>
    <dgm:cxn modelId="{E6B01878-BB75-4BF5-8287-22244E712EAE}" type="presParOf" srcId="{5EC33CDA-EFE8-48E3-AE72-586BB014F7AC}" destId="{7CF1921F-4450-455E-9F7E-A5520FDA707C}" srcOrd="0" destOrd="0" presId="urn:microsoft.com/office/officeart/2008/layout/HorizontalMultiLevelHierarchy"/>
    <dgm:cxn modelId="{7F261DA8-8B40-4D9D-976D-763728D45C4D}" type="presParOf" srcId="{5EC33CDA-EFE8-48E3-AE72-586BB014F7AC}" destId="{07EDCFE2-E87A-4C12-823E-2465DC2E095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07E13-D338-47AE-BF21-F8EE80B3A26B}">
      <dsp:nvSpPr>
        <dsp:cNvPr id="0" name=""/>
        <dsp:cNvSpPr/>
      </dsp:nvSpPr>
      <dsp:spPr>
        <a:xfrm>
          <a:off x="3291760" y="2541532"/>
          <a:ext cx="1925254" cy="2168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2627" y="0"/>
              </a:lnTo>
              <a:lnTo>
                <a:pt x="962627" y="2168727"/>
              </a:lnTo>
              <a:lnTo>
                <a:pt x="1925254" y="216872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181888" y="3553395"/>
        <a:ext cx="144999" cy="144999"/>
      </dsp:txXfrm>
    </dsp:sp>
    <dsp:sp modelId="{2FEECFFE-78B3-40FD-9400-769A45DCDBBC}">
      <dsp:nvSpPr>
        <dsp:cNvPr id="0" name=""/>
        <dsp:cNvSpPr/>
      </dsp:nvSpPr>
      <dsp:spPr>
        <a:xfrm>
          <a:off x="3291760" y="2541532"/>
          <a:ext cx="1925254" cy="862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2627" y="0"/>
              </a:lnTo>
              <a:lnTo>
                <a:pt x="962627" y="862231"/>
              </a:lnTo>
              <a:lnTo>
                <a:pt x="1925254" y="86223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201650" y="2919910"/>
        <a:ext cx="105475" cy="105475"/>
      </dsp:txXfrm>
    </dsp:sp>
    <dsp:sp modelId="{FEFD02DB-6570-4ACC-86EE-490F350FED63}">
      <dsp:nvSpPr>
        <dsp:cNvPr id="0" name=""/>
        <dsp:cNvSpPr/>
      </dsp:nvSpPr>
      <dsp:spPr>
        <a:xfrm>
          <a:off x="3291760" y="2097268"/>
          <a:ext cx="1925254" cy="444263"/>
        </a:xfrm>
        <a:custGeom>
          <a:avLst/>
          <a:gdLst/>
          <a:ahLst/>
          <a:cxnLst/>
          <a:rect l="0" t="0" r="0" b="0"/>
          <a:pathLst>
            <a:path>
              <a:moveTo>
                <a:pt x="0" y="444263"/>
              </a:moveTo>
              <a:lnTo>
                <a:pt x="962627" y="444263"/>
              </a:lnTo>
              <a:lnTo>
                <a:pt x="962627" y="0"/>
              </a:lnTo>
              <a:lnTo>
                <a:pt x="1925254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204992" y="2270004"/>
        <a:ext cx="98792" cy="98792"/>
      </dsp:txXfrm>
    </dsp:sp>
    <dsp:sp modelId="{5F2C32D6-A1FD-4C1A-92EE-C48D1AB22049}">
      <dsp:nvSpPr>
        <dsp:cNvPr id="0" name=""/>
        <dsp:cNvSpPr/>
      </dsp:nvSpPr>
      <dsp:spPr>
        <a:xfrm>
          <a:off x="3291760" y="790773"/>
          <a:ext cx="1925254" cy="1750758"/>
        </a:xfrm>
        <a:custGeom>
          <a:avLst/>
          <a:gdLst/>
          <a:ahLst/>
          <a:cxnLst/>
          <a:rect l="0" t="0" r="0" b="0"/>
          <a:pathLst>
            <a:path>
              <a:moveTo>
                <a:pt x="0" y="1750758"/>
              </a:moveTo>
              <a:lnTo>
                <a:pt x="962627" y="1750758"/>
              </a:lnTo>
              <a:lnTo>
                <a:pt x="962627" y="0"/>
              </a:lnTo>
              <a:lnTo>
                <a:pt x="1925254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4189331" y="1601096"/>
        <a:ext cx="130113" cy="130113"/>
      </dsp:txXfrm>
    </dsp:sp>
    <dsp:sp modelId="{322228D6-DF36-48FD-A6F7-166414CCB72D}">
      <dsp:nvSpPr>
        <dsp:cNvPr id="0" name=""/>
        <dsp:cNvSpPr/>
      </dsp:nvSpPr>
      <dsp:spPr>
        <a:xfrm>
          <a:off x="0" y="1118664"/>
          <a:ext cx="3737786" cy="28457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r>
            <a:rPr lang="en-US" sz="6500" kern="1200" dirty="0">
              <a:latin typeface="Aptos Display" panose="02110004020202020204"/>
            </a:rPr>
            <a:t>Habitat</a:t>
          </a:r>
          <a:endParaRPr lang="en-US" sz="6500" kern="1200" dirty="0"/>
        </a:p>
      </dsp:txBody>
      <dsp:txXfrm>
        <a:off x="0" y="1118664"/>
        <a:ext cx="3737786" cy="2845734"/>
      </dsp:txXfrm>
    </dsp:sp>
    <dsp:sp modelId="{464699EA-9FD2-40FE-8965-5AFF11174868}">
      <dsp:nvSpPr>
        <dsp:cNvPr id="0" name=""/>
        <dsp:cNvSpPr/>
      </dsp:nvSpPr>
      <dsp:spPr>
        <a:xfrm>
          <a:off x="5217015" y="268175"/>
          <a:ext cx="3428243" cy="10451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Food</a:t>
          </a:r>
        </a:p>
      </dsp:txBody>
      <dsp:txXfrm>
        <a:off x="5217015" y="268175"/>
        <a:ext cx="3428243" cy="1045196"/>
      </dsp:txXfrm>
    </dsp:sp>
    <dsp:sp modelId="{C91B130C-E443-4983-8D80-198204B7FE82}">
      <dsp:nvSpPr>
        <dsp:cNvPr id="0" name=""/>
        <dsp:cNvSpPr/>
      </dsp:nvSpPr>
      <dsp:spPr>
        <a:xfrm>
          <a:off x="5217015" y="1574670"/>
          <a:ext cx="3428243" cy="10451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Water</a:t>
          </a:r>
        </a:p>
      </dsp:txBody>
      <dsp:txXfrm>
        <a:off x="5217015" y="1574670"/>
        <a:ext cx="3428243" cy="1045196"/>
      </dsp:txXfrm>
    </dsp:sp>
    <dsp:sp modelId="{E94EE625-BC3A-48B4-8559-7323E457989C}">
      <dsp:nvSpPr>
        <dsp:cNvPr id="0" name=""/>
        <dsp:cNvSpPr/>
      </dsp:nvSpPr>
      <dsp:spPr>
        <a:xfrm>
          <a:off x="5217015" y="2881166"/>
          <a:ext cx="3428243" cy="10451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Shelter</a:t>
          </a:r>
        </a:p>
      </dsp:txBody>
      <dsp:txXfrm>
        <a:off x="5217015" y="2881166"/>
        <a:ext cx="3428243" cy="1045196"/>
      </dsp:txXfrm>
    </dsp:sp>
    <dsp:sp modelId="{7CF1921F-4450-455E-9F7E-A5520FDA707C}">
      <dsp:nvSpPr>
        <dsp:cNvPr id="0" name=""/>
        <dsp:cNvSpPr/>
      </dsp:nvSpPr>
      <dsp:spPr>
        <a:xfrm>
          <a:off x="5217015" y="4187661"/>
          <a:ext cx="3428243" cy="10451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Space</a:t>
          </a:r>
        </a:p>
      </dsp:txBody>
      <dsp:txXfrm>
        <a:off x="5217015" y="4187661"/>
        <a:ext cx="3428243" cy="1045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07E13-D338-47AE-BF21-F8EE80B3A26B}">
      <dsp:nvSpPr>
        <dsp:cNvPr id="0" name=""/>
        <dsp:cNvSpPr/>
      </dsp:nvSpPr>
      <dsp:spPr>
        <a:xfrm>
          <a:off x="3824269" y="2400025"/>
          <a:ext cx="1570535" cy="1671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5267" y="0"/>
              </a:lnTo>
              <a:lnTo>
                <a:pt x="785267" y="1671340"/>
              </a:lnTo>
              <a:lnTo>
                <a:pt x="1570535" y="167134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552201" y="3178359"/>
        <a:ext cx="114673" cy="114673"/>
      </dsp:txXfrm>
    </dsp:sp>
    <dsp:sp modelId="{2FEECFFE-78B3-40FD-9400-769A45DCDBBC}">
      <dsp:nvSpPr>
        <dsp:cNvPr id="0" name=""/>
        <dsp:cNvSpPr/>
      </dsp:nvSpPr>
      <dsp:spPr>
        <a:xfrm>
          <a:off x="3824269" y="2400025"/>
          <a:ext cx="1570535" cy="54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5267" y="0"/>
              </a:lnTo>
              <a:lnTo>
                <a:pt x="785267" y="542056"/>
              </a:lnTo>
              <a:lnTo>
                <a:pt x="1570535" y="54205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8001" y="2629517"/>
        <a:ext cx="83072" cy="83072"/>
      </dsp:txXfrm>
    </dsp:sp>
    <dsp:sp modelId="{FEFD02DB-6570-4ACC-86EE-490F350FED63}">
      <dsp:nvSpPr>
        <dsp:cNvPr id="0" name=""/>
        <dsp:cNvSpPr/>
      </dsp:nvSpPr>
      <dsp:spPr>
        <a:xfrm>
          <a:off x="3824269" y="1812798"/>
          <a:ext cx="1570535" cy="587227"/>
        </a:xfrm>
        <a:custGeom>
          <a:avLst/>
          <a:gdLst/>
          <a:ahLst/>
          <a:cxnLst/>
          <a:rect l="0" t="0" r="0" b="0"/>
          <a:pathLst>
            <a:path>
              <a:moveTo>
                <a:pt x="0" y="587227"/>
              </a:moveTo>
              <a:lnTo>
                <a:pt x="785267" y="587227"/>
              </a:lnTo>
              <a:lnTo>
                <a:pt x="785267" y="0"/>
              </a:lnTo>
              <a:lnTo>
                <a:pt x="1570535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7619" y="2064493"/>
        <a:ext cx="83836" cy="83836"/>
      </dsp:txXfrm>
    </dsp:sp>
    <dsp:sp modelId="{5F2C32D6-A1FD-4C1A-92EE-C48D1AB22049}">
      <dsp:nvSpPr>
        <dsp:cNvPr id="0" name=""/>
        <dsp:cNvSpPr/>
      </dsp:nvSpPr>
      <dsp:spPr>
        <a:xfrm>
          <a:off x="3824269" y="683513"/>
          <a:ext cx="1570535" cy="1716511"/>
        </a:xfrm>
        <a:custGeom>
          <a:avLst/>
          <a:gdLst/>
          <a:ahLst/>
          <a:cxnLst/>
          <a:rect l="0" t="0" r="0" b="0"/>
          <a:pathLst>
            <a:path>
              <a:moveTo>
                <a:pt x="0" y="1716511"/>
              </a:moveTo>
              <a:lnTo>
                <a:pt x="785267" y="1716511"/>
              </a:lnTo>
              <a:lnTo>
                <a:pt x="785267" y="0"/>
              </a:lnTo>
              <a:lnTo>
                <a:pt x="1570535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551373" y="1483605"/>
        <a:ext cx="116329" cy="116329"/>
      </dsp:txXfrm>
    </dsp:sp>
    <dsp:sp modelId="{322228D6-DF36-48FD-A6F7-166414CCB72D}">
      <dsp:nvSpPr>
        <dsp:cNvPr id="0" name=""/>
        <dsp:cNvSpPr/>
      </dsp:nvSpPr>
      <dsp:spPr>
        <a:xfrm>
          <a:off x="780577" y="1170154"/>
          <a:ext cx="3627640" cy="2459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baseline="0" dirty="0"/>
            <a:t>Habitat </a:t>
          </a:r>
          <a:endParaRPr lang="en-US" sz="6300" kern="1200" dirty="0"/>
        </a:p>
      </dsp:txBody>
      <dsp:txXfrm>
        <a:off x="780577" y="1170154"/>
        <a:ext cx="3627640" cy="2459743"/>
      </dsp:txXfrm>
    </dsp:sp>
    <dsp:sp modelId="{464699EA-9FD2-40FE-8965-5AFF11174868}">
      <dsp:nvSpPr>
        <dsp:cNvPr id="0" name=""/>
        <dsp:cNvSpPr/>
      </dsp:nvSpPr>
      <dsp:spPr>
        <a:xfrm>
          <a:off x="5394805" y="231800"/>
          <a:ext cx="2963241" cy="9034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Food</a:t>
          </a:r>
        </a:p>
      </dsp:txBody>
      <dsp:txXfrm>
        <a:off x="5394805" y="231800"/>
        <a:ext cx="2963241" cy="903427"/>
      </dsp:txXfrm>
    </dsp:sp>
    <dsp:sp modelId="{C91B130C-E443-4983-8D80-198204B7FE82}">
      <dsp:nvSpPr>
        <dsp:cNvPr id="0" name=""/>
        <dsp:cNvSpPr/>
      </dsp:nvSpPr>
      <dsp:spPr>
        <a:xfrm>
          <a:off x="5394805" y="1361084"/>
          <a:ext cx="2963241" cy="9034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Water</a:t>
          </a:r>
        </a:p>
      </dsp:txBody>
      <dsp:txXfrm>
        <a:off x="5394805" y="1361084"/>
        <a:ext cx="2963241" cy="903427"/>
      </dsp:txXfrm>
    </dsp:sp>
    <dsp:sp modelId="{E94EE625-BC3A-48B4-8559-7323E457989C}">
      <dsp:nvSpPr>
        <dsp:cNvPr id="0" name=""/>
        <dsp:cNvSpPr/>
      </dsp:nvSpPr>
      <dsp:spPr>
        <a:xfrm>
          <a:off x="5394805" y="2490368"/>
          <a:ext cx="2963241" cy="9034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Shelter</a:t>
          </a:r>
        </a:p>
      </dsp:txBody>
      <dsp:txXfrm>
        <a:off x="5394805" y="2490368"/>
        <a:ext cx="2963241" cy="903427"/>
      </dsp:txXfrm>
    </dsp:sp>
    <dsp:sp modelId="{7CF1921F-4450-455E-9F7E-A5520FDA707C}">
      <dsp:nvSpPr>
        <dsp:cNvPr id="0" name=""/>
        <dsp:cNvSpPr/>
      </dsp:nvSpPr>
      <dsp:spPr>
        <a:xfrm>
          <a:off x="5394805" y="3619652"/>
          <a:ext cx="2963241" cy="9034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Space</a:t>
          </a:r>
        </a:p>
      </dsp:txBody>
      <dsp:txXfrm>
        <a:off x="5394805" y="3619652"/>
        <a:ext cx="2963241" cy="903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09FEE8-815C-9F09-84E1-59C2DBCAC0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08CE1-7C1C-D566-D628-3E61F2FFFE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1D058-9860-4C37-9D21-AC6EFE975A4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3D8D6-66E1-4233-947C-6DCAC93824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51885-49A3-9397-8220-7D6CCC81D7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AD10-440F-40BF-A94A-4B961E111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50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D4276-23B6-46B5-BED7-2FA275B80CF4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E62AE-DD5C-40E0-A205-3A30F0CEB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4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ualatinswcd.org/what-is-biodiversity-and-why-does-it-matter-for-you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ebb15a94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ebb15a94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Allow students to make observations of the two photos of woodland habitats. Which habitat has more kinds of plants and animals? Which habitat has more “biodiversity?”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Image from Tualatin soil and water conservation district: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https://tualatinswcd.org/what-is-biodiversity-and-why-does-it-matter-for-you/</a:t>
            </a:r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4aaa283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4aaa283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students to think about their morning. Where did they wake up? What did they do to get ready to come to school? What did they eat? Drink?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8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4aaa2831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4aaa2831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Follow the link in the slide, or copy and paste link into browser: 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https://ksps.pbslearningmedia.org/resource/nature-works-everywhere-urban-habitat-clip/nature-works-everywhere-urban-habitat-clip/?student=true&amp;focus    You can end the video at 1:39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2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have all of the components of habitat, many different living things can survive there.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33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 at 2:55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0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9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3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9B20E8-EE02-1820-5544-18085A336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7A53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C7EB52-0C9C-F1C6-B091-BF552223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1143000"/>
            <a:ext cx="11176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35CD5F-D907-C543-D46B-BA1D02F018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180065" y="3645260"/>
            <a:ext cx="7831869" cy="1551490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5A594D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Title, Program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DCAE3D6-58BB-7007-2D20-F621752710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3353" y="5314966"/>
            <a:ext cx="2145293" cy="11996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BDC616-847B-BDDA-D087-1397910D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9000"/>
            <a:ext cx="12192000" cy="76200"/>
          </a:xfrm>
          <a:prstGeom prst="rect">
            <a:avLst/>
          </a:prstGeom>
          <a:solidFill>
            <a:srgbClr val="92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6502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439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09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223C-7F0A-2B3D-E032-CE7BCB5B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E23B4-B448-63C8-D87E-F3B7E8010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B939D-E191-D3DF-6C32-D0D5A3B98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8A608-F6C0-354A-6381-C5CDFEF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4EE0F-013E-43B2-A963-432DE0970AE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3E867-0D9F-4788-D279-618AEE9E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6FA4A-E1E7-DEBA-B4BE-9896CFF9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C21-564D-4C97-937D-E65FDE47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CA12-FCF0-C68F-D3CE-F7D64622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C8FC-9D99-2B08-8E77-74B320BD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D7456-7AEA-DFC0-672A-D79105733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2EDD8-CF48-893E-8A8F-91D1D7E54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9F0670-2E2B-BA74-71A6-604AAD60B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71D8C-185F-7EB3-737A-85A309D6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C4A7-CCE3-4B4D-A673-B2C81D90637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1148D-8253-735A-31FD-5F9A0EEB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61AF8-C8A4-80F1-EFBA-9FA858D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A6F3-46F2-4343-B0F4-4B8669C54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31443-4BAF-A624-C348-6ABCE5F5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rgbClr val="007B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AEBB8A-5F07-AAF3-2E74-B640CE9A3D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4800" y="2667000"/>
            <a:ext cx="8534400" cy="13716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BFBA1-44DB-AF22-0306-2F799446F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94" y="2543175"/>
            <a:ext cx="1281906" cy="1619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E36C2-37B7-77C8-A2C8-8CEB145669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rgbClr val="5A594D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rgbClr val="5A594D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8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687948-4D2F-57CF-C228-5BD687C99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09C125-C78B-1E7C-9B80-02C0025D15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2519E8-CEBF-D73C-75F5-F992DC2B96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EE575BB-B8AD-3961-7DC1-7A99C084F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9C2614-C120-DE70-9364-4FE58CE3B8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212" y="1143000"/>
            <a:ext cx="10989187" cy="48006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1pPr>
            <a:lvl2pPr marL="365760" indent="-274320">
              <a:defRPr sz="28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2pPr>
            <a:lvl3pPr marL="640080" indent="-182880">
              <a:defRPr sz="24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3pPr>
            <a:lvl4pPr marL="1005840">
              <a:defRPr sz="20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4pPr>
            <a:lvl5pPr marL="1188720">
              <a:defRPr sz="20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7A3E6-A8D9-A61B-AD99-077560177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E51DA3-5135-68FE-C33C-DE98F42D5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8F89E-9F7A-9A57-5461-D6F332212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124A-15E3-FBD3-700B-54BADAFDB1E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212" y="1160091"/>
            <a:ext cx="5420180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C714A-E925-8EA8-C39B-E61BE08F025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8609" y="1156914"/>
            <a:ext cx="5403791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35D01-D513-A49B-DF93-0460AE6D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9AB99-1256-B198-1E90-DE4CB94B53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E16079-6D89-C3DD-D420-D01EA7654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CF79BF-5446-4474-D141-994C1D284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B3D561-8F5A-4471-40E1-22AEA0B94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1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ne Image or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8F89E-9F7A-9A57-5461-D6F332212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124A-15E3-FBD3-700B-54BADAFDB1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212" y="1160091"/>
            <a:ext cx="5420180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6584567-5C82-5AF2-16CA-CC5F6B47E87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78610" y="1160092"/>
            <a:ext cx="5403790" cy="43072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943B9D-1DE3-3E5F-C3F7-356B4EE5C2F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78610" y="5637498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35D01-D513-A49B-DF93-0460AE6D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9AB99-1256-B198-1E90-DE4CB94B53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E16079-6D89-C3DD-D420-D01EA7654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CF79BF-5446-4474-D141-994C1D284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B3D561-8F5A-4471-40E1-22AEA0B94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6A8D98D-32F0-3856-8ECD-C7676C4ED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601" y="2511660"/>
            <a:ext cx="5403790" cy="31450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D12262-081C-F343-CB0B-2EF83F9B63C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78610" y="2511660"/>
            <a:ext cx="5403790" cy="31450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F8F39-9023-8D9C-C875-114F54DEB1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8610" y="5787595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hree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8536B0-08A2-DB4F-63ED-D36260041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93212" y="2537298"/>
            <a:ext cx="3458197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DC8034-E799-9636-AF90-FB2577D8242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358707" y="2537298"/>
            <a:ext cx="3474586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C55FA-2313-B583-EC02-5AACB520C42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58707" y="5787595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3BE60B-796F-B33A-F43D-A7F588ACBD9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07813" y="2537298"/>
            <a:ext cx="3474586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F2935-7B5A-3650-C578-EBD3489C18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07813" y="5789638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our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720FB-C949-3605-A8FD-1E087BC21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93212" y="2575636"/>
            <a:ext cx="2458850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A1FA4D-8E9A-32ED-BB2B-2458E852294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454417" y="2559821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1242B-AA97-4D77-BDE3-9A0D9967312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54417" y="578759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3B4FD5-AD0F-C1F4-9EEE-88FF9FA34B3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7274" y="2563173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1CD70C-55F1-A628-07B0-34F93B7BD04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327274" y="578597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3BE60B-796F-B33A-F43D-A7F588ACBD9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11896" y="2559821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3CF104B-64F4-96D7-0889-9B1A1B6B5F4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111896" y="578597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A60C347-0F02-8ABE-9C0A-2414CF30D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B263469-5CF0-30FF-09BE-DBD3C2AEB57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93213" y="1160092"/>
            <a:ext cx="10989187" cy="44966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919D3-A039-50AE-CBD9-89F458D53ED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10972799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5208B-6EC7-23B8-8646-0B92A3FA3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C46A72-B502-6814-2E8D-A1A9EFAFCD24}"/>
                </a:ext>
              </a:extLst>
            </p:cNvPr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5DCEC6-0F8C-5541-7442-C093800C3015}"/>
                </a:ext>
              </a:extLst>
            </p:cNvPr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4910A2-E75A-A0F3-12FA-C7B33827BFF5}"/>
              </a:ext>
            </a:extLst>
          </p:cNvPr>
          <p:cNvSpPr txBox="1"/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0C22ED-5F80-CEFE-BB25-C337EB274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8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6BB33-DB2B-91D3-D089-F85266D2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A2DB-9F95-64AA-F96F-279EB0EF7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2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8" r:id="rId5"/>
    <p:sldLayoutId id="2147483656" r:id="rId6"/>
    <p:sldLayoutId id="2147483659" r:id="rId7"/>
    <p:sldLayoutId id="2147483660" r:id="rId8"/>
    <p:sldLayoutId id="2147483654" r:id="rId9"/>
    <p:sldLayoutId id="2147483682" r:id="rId10"/>
    <p:sldLayoutId id="2147483685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B55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VZktiOxsww?feature=oembed" TargetMode="Externa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9_a68jGhJVc?feature=oembed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sps.pbslearningmedia.org/resource/nature-works-everywhere-urban-habitat-clip/nature-works-everywhere-urban-habitat-clip/?student=true&amp;focus=tru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n-US" sz="5400" dirty="0">
                <a:latin typeface="Rockwell"/>
                <a:ea typeface="Rockwell"/>
                <a:cs typeface="Rockwell"/>
                <a:sym typeface="Rockwell"/>
              </a:rPr>
              <a:t>Get Wild with WDFW!</a:t>
            </a:r>
            <a:br>
              <a:rPr lang="en-US" sz="5400" dirty="0"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5400" dirty="0">
                <a:latin typeface="Rockwell"/>
                <a:ea typeface="Rockwell"/>
                <a:cs typeface="Rockwell"/>
                <a:sym typeface="Rockwell"/>
              </a:rPr>
              <a:t>Biodiversity and Pollinators</a:t>
            </a:r>
            <a:endParaRPr dirty="0"/>
          </a:p>
        </p:txBody>
      </p:sp>
      <p:pic>
        <p:nvPicPr>
          <p:cNvPr id="142" name="Google Shape;14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925" y="4867400"/>
            <a:ext cx="1990600" cy="1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5B1C-6971-3EFB-3DFB-2E813970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Healthy habitats support biodiversity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019E01-384F-BA4E-F0E8-E91AC254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Biodiversity = Different kinds of living things </a:t>
            </a:r>
          </a:p>
        </p:txBody>
      </p:sp>
    </p:spTree>
    <p:extLst>
      <p:ext uri="{BB962C8B-B14F-4D97-AF65-F5344CB8AC3E}">
        <p14:creationId xmlns:p14="http://schemas.microsoft.com/office/powerpoint/2010/main" val="4221912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C6DB-BE43-FC5E-7B6A-4D0FEE03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What is Biodiversity?">
            <a:hlinkClick r:id="" action="ppaction://media"/>
            <a:extLst>
              <a:ext uri="{FF2B5EF4-FFF2-40B4-BE49-F238E27FC236}">
                <a16:creationId xmlns:a16="http://schemas.microsoft.com/office/drawing/2014/main" id="{2CB07D03-FAE8-5581-518E-0E537AAAA5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5258" y="371475"/>
            <a:ext cx="10241483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72ACBE-E8DD-92C7-2CEB-BE59BA50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69" b="1213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B3F0B-1CA2-D772-361A-E6090108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Biodiversity in our </a:t>
            </a:r>
            <a:r>
              <a:rPr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schoolyard habitats</a:t>
            </a:r>
            <a:endParaRPr lang="en-US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3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384D-F572-0A44-9C21-DF3D84AE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tell different kinds of plants apart?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D85A3-C384-FF97-7F83-385E42747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b="1">
                <a:latin typeface="Calibri"/>
                <a:ea typeface="Ebrima"/>
                <a:cs typeface="Calibri"/>
              </a:rPr>
              <a:t>Look at their features! </a:t>
            </a:r>
            <a:endParaRPr lang="en-US">
              <a:latin typeface="Calibri"/>
              <a:ea typeface="Ebrima"/>
              <a:cs typeface="Calibri"/>
            </a:endParaRPr>
          </a:p>
          <a:p>
            <a:pPr marL="457200" indent="-347663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Ebrima"/>
                <a:cs typeface="Calibri"/>
              </a:rPr>
              <a:t>Color</a:t>
            </a:r>
          </a:p>
          <a:p>
            <a:pPr marL="457200" indent="-347663">
              <a:buChar char="•"/>
            </a:pPr>
            <a:r>
              <a:rPr lang="en-US">
                <a:latin typeface="Calibri"/>
                <a:ea typeface="Ebrima"/>
                <a:cs typeface="Calibri"/>
              </a:rPr>
              <a:t>Shape</a:t>
            </a:r>
          </a:p>
          <a:p>
            <a:pPr marL="457200" indent="-347663">
              <a:buChar char="•"/>
            </a:pPr>
            <a:r>
              <a:rPr lang="en-US">
                <a:latin typeface="Calibri"/>
                <a:ea typeface="Ebrima"/>
                <a:cs typeface="Calibri"/>
              </a:rPr>
              <a:t>Size </a:t>
            </a:r>
          </a:p>
          <a:p>
            <a:pPr>
              <a:spcBef>
                <a:spcPts val="1800"/>
              </a:spcBef>
            </a:pPr>
            <a:r>
              <a:rPr lang="en-US">
                <a:latin typeface="Calibri"/>
                <a:ea typeface="Ebrima"/>
                <a:cs typeface="Calibri"/>
              </a:rPr>
              <a:t>Way it grows:</a:t>
            </a:r>
          </a:p>
          <a:p>
            <a:pPr marL="461963" lvl="1" indent="-352425">
              <a:lnSpc>
                <a:spcPct val="100000"/>
              </a:lnSpc>
            </a:pPr>
            <a:r>
              <a:rPr lang="en-US" sz="3200">
                <a:latin typeface="Calibri"/>
                <a:ea typeface="Ebrima"/>
                <a:cs typeface="Calibri"/>
              </a:rPr>
              <a:t>Tree</a:t>
            </a:r>
          </a:p>
          <a:p>
            <a:pPr marL="461963" lvl="1" indent="-352425">
              <a:lnSpc>
                <a:spcPct val="100000"/>
              </a:lnSpc>
            </a:pPr>
            <a:r>
              <a:rPr lang="en-US" sz="3200">
                <a:latin typeface="Calibri"/>
                <a:ea typeface="Ebrima"/>
                <a:cs typeface="Calibri"/>
              </a:rPr>
              <a:t>Shrub</a:t>
            </a:r>
          </a:p>
          <a:p>
            <a:pPr marL="461963" lvl="1" indent="-352425">
              <a:lnSpc>
                <a:spcPct val="100000"/>
              </a:lnSpc>
            </a:pPr>
            <a:r>
              <a:rPr lang="en-US" sz="3200">
                <a:latin typeface="Calibri"/>
                <a:ea typeface="Ebrima"/>
                <a:cs typeface="Calibri"/>
              </a:rPr>
              <a:t>Grass</a:t>
            </a:r>
          </a:p>
          <a:p>
            <a:pPr marL="461963" lvl="1" indent="-352425">
              <a:lnSpc>
                <a:spcPct val="100000"/>
              </a:lnSpc>
            </a:pPr>
            <a:r>
              <a:rPr lang="en-US" sz="3200">
                <a:latin typeface="Calibri"/>
                <a:ea typeface="Ebrima"/>
                <a:cs typeface="Calibri"/>
              </a:rPr>
              <a:t>Vine </a:t>
            </a:r>
          </a:p>
        </p:txBody>
      </p:sp>
    </p:spTree>
    <p:extLst>
      <p:ext uri="{BB962C8B-B14F-4D97-AF65-F5344CB8AC3E}">
        <p14:creationId xmlns:p14="http://schemas.microsoft.com/office/powerpoint/2010/main" val="214911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439A-E0FD-FD50-F7D1-8B18AFC7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Plant features: Color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BDB7D-9A99-C471-F935-7DE0A381F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Leaves</a:t>
            </a:r>
          </a:p>
          <a:p>
            <a:r>
              <a:rPr lang="en-US" dirty="0"/>
              <a:t>Bark</a:t>
            </a:r>
          </a:p>
          <a:p>
            <a:r>
              <a:rPr lang="en-US" dirty="0"/>
              <a:t>Flowers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3F8B4-E00C-B061-F849-28448EDF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077"/>
          <a:stretch/>
        </p:blipFill>
        <p:spPr>
          <a:xfrm>
            <a:off x="7258050" y="0"/>
            <a:ext cx="3348520" cy="685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255F3-7D70-A783-74F5-7F1204A92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55" y="3425384"/>
            <a:ext cx="3981451" cy="26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9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439A-E0FD-FD50-F7D1-8B18AFC7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Plant features: Shape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BDB7D-9A99-C471-F935-7DE0A381F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Leaves </a:t>
            </a:r>
          </a:p>
          <a:p>
            <a:r>
              <a:rPr lang="en-US" dirty="0"/>
              <a:t>Whole plant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3F8B4-E00C-B061-F849-28448EDF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077"/>
          <a:stretch/>
        </p:blipFill>
        <p:spPr>
          <a:xfrm>
            <a:off x="7258050" y="0"/>
            <a:ext cx="3348520" cy="6850768"/>
          </a:xfrm>
          <a:prstGeom prst="rect">
            <a:avLst/>
          </a:prstGeom>
        </p:spPr>
      </p:pic>
      <p:pic>
        <p:nvPicPr>
          <p:cNvPr id="6" name="Picture 5" descr="A group of potted plants&#10;&#10;AI-generated content may be incorrect.">
            <a:extLst>
              <a:ext uri="{FF2B5EF4-FFF2-40B4-BE49-F238E27FC236}">
                <a16:creationId xmlns:a16="http://schemas.microsoft.com/office/drawing/2014/main" id="{26216B9A-CB11-F571-EBD9-4D1F8F9F7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2839952"/>
            <a:ext cx="4689475" cy="32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4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B300-1EB4-0BB8-B47F-D592B0ED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Plant features: Size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3C225-360B-501D-FB5A-C1571B515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ea typeface="Ebrima"/>
                <a:cs typeface="Calibri"/>
              </a:rPr>
              <a:t>How big is the plant?</a:t>
            </a:r>
          </a:p>
          <a:p>
            <a:endParaRPr lang="en-US">
              <a:latin typeface="Calibri"/>
              <a:ea typeface="Ebrima"/>
              <a:cs typeface="Calibri"/>
            </a:endParaRPr>
          </a:p>
          <a:p>
            <a:r>
              <a:rPr lang="en-US">
                <a:latin typeface="Calibri"/>
                <a:ea typeface="Ebrima"/>
                <a:cs typeface="Calibri"/>
              </a:rPr>
              <a:t>How big are its leaves?</a:t>
            </a:r>
          </a:p>
          <a:p>
            <a:endParaRPr lang="en-US">
              <a:latin typeface="Calibri"/>
              <a:ea typeface="Ebrima"/>
              <a:cs typeface="Calibri"/>
            </a:endParaRPr>
          </a:p>
          <a:p>
            <a:r>
              <a:rPr lang="en-US">
                <a:latin typeface="Calibri"/>
                <a:ea typeface="Ebrima"/>
                <a:cs typeface="Calibri"/>
              </a:rPr>
              <a:t>How big are the flowers?</a:t>
            </a:r>
          </a:p>
        </p:txBody>
      </p:sp>
    </p:spTree>
    <p:extLst>
      <p:ext uri="{BB962C8B-B14F-4D97-AF65-F5344CB8AC3E}">
        <p14:creationId xmlns:p14="http://schemas.microsoft.com/office/powerpoint/2010/main" val="21348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9982-D527-24C5-8AB0-AA154F51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Plant features: How it grows </a:t>
            </a:r>
          </a:p>
        </p:txBody>
      </p:sp>
      <p:pic>
        <p:nvPicPr>
          <p:cNvPr id="8" name="Picture 7" descr="A picture containing tree, outdoor, plant, green&#10;&#10;AI-generated content may be incorrect.">
            <a:extLst>
              <a:ext uri="{FF2B5EF4-FFF2-40B4-BE49-F238E27FC236}">
                <a16:creationId xmlns:a16="http://schemas.microsoft.com/office/drawing/2014/main" id="{76A699F1-95E9-724E-4EF4-56065071D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16" y="1440288"/>
            <a:ext cx="5352380" cy="49263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277D68-06F5-F4F0-A193-8549A6DE1896}"/>
              </a:ext>
            </a:extLst>
          </p:cNvPr>
          <p:cNvSpPr txBox="1"/>
          <p:nvPr/>
        </p:nvSpPr>
        <p:spPr>
          <a:xfrm>
            <a:off x="824098" y="1474470"/>
            <a:ext cx="283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Trees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173998-D7B0-5A2B-F2CF-48384C373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2417077"/>
            <a:ext cx="12192000" cy="3751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3CA4B-7AA5-AECC-4236-B6FEDF0693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687"/>
          <a:stretch/>
        </p:blipFill>
        <p:spPr>
          <a:xfrm>
            <a:off x="5923210" y="1143000"/>
            <a:ext cx="5659190" cy="50095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A3E812-36A1-4894-B75A-69C2A7AE7BB8}"/>
              </a:ext>
            </a:extLst>
          </p:cNvPr>
          <p:cNvSpPr txBox="1"/>
          <p:nvPr/>
        </p:nvSpPr>
        <p:spPr>
          <a:xfrm>
            <a:off x="824098" y="3020466"/>
            <a:ext cx="283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Grasses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B3C944-0CE9-DD51-EF97-FDEDBD22287A}"/>
              </a:ext>
            </a:extLst>
          </p:cNvPr>
          <p:cNvSpPr txBox="1"/>
          <p:nvPr/>
        </p:nvSpPr>
        <p:spPr>
          <a:xfrm>
            <a:off x="824098" y="3787958"/>
            <a:ext cx="395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Flowering plants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9F67D-0853-307B-AEB0-A76595FCE98E}"/>
              </a:ext>
            </a:extLst>
          </p:cNvPr>
          <p:cNvSpPr txBox="1"/>
          <p:nvPr/>
        </p:nvSpPr>
        <p:spPr>
          <a:xfrm>
            <a:off x="834890" y="4670808"/>
            <a:ext cx="395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Vines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C55CD3-1B0D-3D4A-2B3C-ADDCAB146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240" y="2329779"/>
            <a:ext cx="8289309" cy="3147348"/>
          </a:xfrm>
          <a:prstGeom prst="rect">
            <a:avLst/>
          </a:prstGeom>
        </p:spPr>
      </p:pic>
      <p:pic>
        <p:nvPicPr>
          <p:cNvPr id="20" name="Picture 19" descr="Background pattern&#10;&#10;AI-generated content may be incorrect.">
            <a:extLst>
              <a:ext uri="{FF2B5EF4-FFF2-40B4-BE49-F238E27FC236}">
                <a16:creationId xmlns:a16="http://schemas.microsoft.com/office/drawing/2014/main" id="{363021B6-37F6-0AE9-2937-FD70F0407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94" y="1380873"/>
            <a:ext cx="6936728" cy="4624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A4699-151D-07C0-8F1F-669FFBA56D9D}"/>
              </a:ext>
            </a:extLst>
          </p:cNvPr>
          <p:cNvSpPr txBox="1"/>
          <p:nvPr/>
        </p:nvSpPr>
        <p:spPr>
          <a:xfrm>
            <a:off x="824098" y="2237096"/>
            <a:ext cx="283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Shrubs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ebb15a941_0_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egoe UI"/>
                <a:ea typeface="Roboto Slab"/>
                <a:cs typeface="Segoe UI"/>
              </a:rPr>
              <a:t>Biodiversity in habitats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8A23E-0806-9826-09F9-F0D7D31E2B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How many kinds of plants can you find? </a:t>
            </a:r>
          </a:p>
          <a:p>
            <a:r>
              <a:rPr lang="en-US" dirty="0"/>
              <a:t>How many kinds of animals do you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B4FAF-65B4-2D21-4953-64DA18FF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03" b="14795"/>
          <a:stretch/>
        </p:blipFill>
        <p:spPr>
          <a:xfrm>
            <a:off x="6178610" y="0"/>
            <a:ext cx="5638031" cy="5202621"/>
          </a:xfrm>
          <a:prstGeom prst="rect">
            <a:avLst/>
          </a:prstGeom>
        </p:spPr>
      </p:pic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5BD67C0E-8F24-59CF-B5CE-CF90FBF4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5" y="5315409"/>
            <a:ext cx="3661190" cy="764999"/>
          </a:xfrm>
          <a:prstGeom prst="rect">
            <a:avLst/>
          </a:prstGeom>
        </p:spPr>
      </p:pic>
      <p:pic>
        <p:nvPicPr>
          <p:cNvPr id="9" name="Picture 8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1DC8730D-C81B-5F0A-2C47-079610FDE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7"/>
          <a:stretch/>
        </p:blipFill>
        <p:spPr>
          <a:xfrm>
            <a:off x="6162219" y="0"/>
            <a:ext cx="5420181" cy="5321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1C4044-69A7-E673-D242-A8405085ABD8}"/>
              </a:ext>
            </a:extLst>
          </p:cNvPr>
          <p:cNvSpPr txBox="1"/>
          <p:nvPr/>
        </p:nvSpPr>
        <p:spPr>
          <a:xfrm>
            <a:off x="7484882" y="5184871"/>
            <a:ext cx="318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Biodiversity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165D4-6A38-0823-98B9-A380F07B8E27}"/>
              </a:ext>
            </a:extLst>
          </p:cNvPr>
          <p:cNvSpPr txBox="1"/>
          <p:nvPr/>
        </p:nvSpPr>
        <p:spPr>
          <a:xfrm>
            <a:off x="7478597" y="5184870"/>
            <a:ext cx="318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Biodiversity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439A-E0FD-FD50-F7D1-8B18AFC7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Plant features: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BDB7D-9A99-C471-F935-7DE0A381F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12" y="1132840"/>
            <a:ext cx="6234307" cy="48107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Ebrima"/>
                <a:ea typeface="Ebrima"/>
                <a:cs typeface="Ebrima"/>
              </a:rPr>
              <a:t>How many kinds of plants can you find? </a:t>
            </a:r>
            <a:r>
              <a:rPr lang="en-US">
                <a:latin typeface="Ebrima"/>
                <a:ea typeface="Ebrima"/>
                <a:cs typeface="Ebrima"/>
                <a:sym typeface="Wingdings" panose="05000000000000000000" pitchFamily="2" charset="2"/>
              </a:rPr>
              <a:t></a:t>
            </a:r>
            <a:endParaRPr lang="en-US">
              <a:latin typeface="Ebrima"/>
              <a:ea typeface="Ebrima"/>
              <a:cs typeface="Ebri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3F8B4-E00C-B061-F849-28448EDF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077"/>
          <a:stretch/>
        </p:blipFill>
        <p:spPr>
          <a:xfrm>
            <a:off x="7258050" y="0"/>
            <a:ext cx="3348520" cy="685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7B88F-3001-8BD9-C039-458F5E01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67" y="0"/>
            <a:ext cx="10204920" cy="68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 dirty="0"/>
              <a:t>Where do you live? </a:t>
            </a:r>
            <a:endParaRPr dirty="0"/>
          </a:p>
        </p:txBody>
      </p:sp>
      <p:pic>
        <p:nvPicPr>
          <p:cNvPr id="2" name="Google Shape;142;p2">
            <a:extLst>
              <a:ext uri="{FF2B5EF4-FFF2-40B4-BE49-F238E27FC236}">
                <a16:creationId xmlns:a16="http://schemas.microsoft.com/office/drawing/2014/main" id="{736FDE8E-A66E-85F6-E75A-8A5B6DB0AB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5864" y="4867400"/>
            <a:ext cx="1990600" cy="1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C0B7-63DF-0573-63EC-D06FFA89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Typical schoolyard habitat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622097-AD18-A460-1C86-5ADCFBE04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7662" y="1143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82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6551-2980-9E00-0D84-077A439A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4" y="274638"/>
            <a:ext cx="4338016" cy="8683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Rockwell"/>
                <a:ea typeface="Roboto Slab"/>
                <a:cs typeface="Segoe UI"/>
              </a:rPr>
              <a:t>Schoolyard garden habitat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614F96-7472-31A8-A4D6-9F9C53A99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833" y="109155"/>
            <a:ext cx="5227419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27F-B745-223C-F1B9-CE34C7EC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b="1" dirty="0"/>
              <a:t>Wherever you live, your home is part of your habitat 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F2D68-0FBB-C7E7-C7F7-86AD063EC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12" y="1718094"/>
            <a:ext cx="10989187" cy="4800600"/>
          </a:xfrm>
        </p:spPr>
        <p:txBody>
          <a:bodyPr/>
          <a:lstStyle/>
          <a:p>
            <a:pPr marL="152396" indent="0">
              <a:buNone/>
            </a:pPr>
            <a:r>
              <a:rPr lang="en-US" dirty="0"/>
              <a:t>A habitat is a place where plants and animals live.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2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AA1C27-E6A4-C0D1-1FB3-4271D2100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868611"/>
              </p:ext>
            </p:extLst>
          </p:nvPr>
        </p:nvGraphicFramePr>
        <p:xfrm>
          <a:off x="1571177" y="678483"/>
          <a:ext cx="10330891" cy="550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959A9B22-5ACF-30DB-3D41-1D691A27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What is Habitat?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dirty="0"/>
              <a:t>Wherever you live, your home is your </a:t>
            </a:r>
            <a:r>
              <a:rPr lang="en" b="1" dirty="0"/>
              <a:t>habitat </a:t>
            </a:r>
            <a:endParaRPr b="1" dirty="0"/>
          </a:p>
        </p:txBody>
      </p:sp>
      <p:sp>
        <p:nvSpPr>
          <p:cNvPr id="114" name="Google Shape;114;p2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" sz="3733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dirty="0"/>
          </a:p>
        </p:txBody>
      </p:sp>
      <p:pic>
        <p:nvPicPr>
          <p:cNvPr id="2" name="Online Media 1" title="Where Plants and Animals Live">
            <a:hlinkClick r:id="" action="ppaction://media"/>
            <a:extLst>
              <a:ext uri="{FF2B5EF4-FFF2-40B4-BE49-F238E27FC236}">
                <a16:creationId xmlns:a16="http://schemas.microsoft.com/office/drawing/2014/main" id="{EE635D5C-3B94-9227-FB43-2099013EF2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1620" y="1020926"/>
            <a:ext cx="8939213" cy="5050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C766E3-F283-DF3C-CDE9-4CDDEC8B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89187" cy="868362"/>
          </a:xfrm>
        </p:spPr>
        <p:txBody>
          <a:bodyPr>
            <a:normAutofit/>
          </a:bodyPr>
          <a:lstStyle/>
          <a:p>
            <a:r>
              <a:rPr lang="en-US" dirty="0"/>
              <a:t>Urban Habitat </a:t>
            </a:r>
          </a:p>
        </p:txBody>
      </p:sp>
      <p:pic>
        <p:nvPicPr>
          <p:cNvPr id="12" name="Content Placeholder 11" descr="A picture containing sky, outdoor, water, city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A21076F8-81AC-3300-701E-D9CBC85A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94" y="1143000"/>
            <a:ext cx="10167136" cy="4800600"/>
          </a:xfrm>
        </p:spPr>
      </p:pic>
      <p:pic>
        <p:nvPicPr>
          <p:cNvPr id="13" name="Content Placeholder 11" descr="A picture containing sky, outdoor, water, city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8619DDF3-6EC5-3803-7E4A-972459C58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6" y="1143000"/>
            <a:ext cx="10167136" cy="4800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846CC0-7B83-81F2-1A6C-012BB217AF5D}"/>
              </a:ext>
            </a:extLst>
          </p:cNvPr>
          <p:cNvSpPr txBox="1"/>
          <p:nvPr/>
        </p:nvSpPr>
        <p:spPr>
          <a:xfrm>
            <a:off x="9166860" y="488236"/>
            <a:ext cx="229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PBS Urban Habitat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9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2F771-489C-AF60-B09E-993DA811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3" y="605317"/>
            <a:ext cx="10989187" cy="8683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do your home and community give you what you need to live?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DD447-B057-6E23-A21F-FC940D02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12" y="1718094"/>
            <a:ext cx="10989187" cy="4800600"/>
          </a:xfrm>
        </p:spPr>
        <p:txBody>
          <a:bodyPr/>
          <a:lstStyle/>
          <a:p>
            <a:pPr marL="608965" indent="-456565"/>
            <a:r>
              <a:rPr lang="en-US" sz="3200">
                <a:latin typeface="Calibri"/>
                <a:ea typeface="Calibri"/>
                <a:cs typeface="Calibri"/>
              </a:rPr>
              <a:t>Draw a photo of your habitat. This could include your home, school, and community. </a:t>
            </a:r>
          </a:p>
          <a:p>
            <a:pPr marL="151765" indent="0">
              <a:buNone/>
            </a:pPr>
            <a:endParaRPr lang="en-US" sz="3200">
              <a:ea typeface="Calibri" panose="020F0502020204030204" pitchFamily="34" charset="0"/>
            </a:endParaRPr>
          </a:p>
          <a:p>
            <a:pPr marL="608965" indent="-456565"/>
            <a:r>
              <a:rPr lang="en-US" sz="3200">
                <a:latin typeface="Calibri"/>
                <a:ea typeface="Calibri"/>
                <a:cs typeface="Calibri"/>
              </a:rPr>
              <a:t>How do you get the things you need to live? Food, water, shelter, space. </a:t>
            </a:r>
            <a:endParaRPr lang="en-US" sz="3200">
              <a:ea typeface="Calibri"/>
            </a:endParaRPr>
          </a:p>
          <a:p>
            <a:pPr marL="608965" indent="-456565"/>
            <a:endParaRPr lang="en-US" sz="3200">
              <a:ea typeface="Calibri" panose="020F0502020204030204" pitchFamily="34" charset="0"/>
            </a:endParaRPr>
          </a:p>
          <a:p>
            <a:pPr marL="608965" indent="-456565"/>
            <a:r>
              <a:rPr lang="en-US" sz="3200">
                <a:latin typeface="Calibri"/>
                <a:ea typeface="Calibri"/>
                <a:cs typeface="Calibri"/>
              </a:rPr>
              <a:t>Do any plants or animals live in and around your habitat? </a:t>
            </a:r>
          </a:p>
        </p:txBody>
      </p:sp>
    </p:spTree>
    <p:extLst>
      <p:ext uri="{BB962C8B-B14F-4D97-AF65-F5344CB8AC3E}">
        <p14:creationId xmlns:p14="http://schemas.microsoft.com/office/powerpoint/2010/main" val="223629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B505-4B8B-3A40-8D7E-78BF774429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Schoolyard habitats and biodiversity </a:t>
            </a:r>
          </a:p>
        </p:txBody>
      </p:sp>
      <p:pic>
        <p:nvPicPr>
          <p:cNvPr id="4" name="Google Shape;142;p2">
            <a:extLst>
              <a:ext uri="{FF2B5EF4-FFF2-40B4-BE49-F238E27FC236}">
                <a16:creationId xmlns:a16="http://schemas.microsoft.com/office/drawing/2014/main" id="{4888574D-75AB-E505-9ABF-DBA973E9CDDA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7" b="97363" l="3809" r="92188">
                        <a14:foregroundMark x1="59277" y1="2637" x2="59277" y2="2637"/>
                        <a14:foregroundMark x1="92188" y1="8398" x2="92188" y2="8398"/>
                        <a14:foregroundMark x1="6738" y1="59863" x2="6738" y2="59863"/>
                        <a14:foregroundMark x1="3809" y1="66016" x2="3809" y2="66016"/>
                        <a14:foregroundMark x1="32813" y1="83984" x2="32813" y2="83984"/>
                        <a14:foregroundMark x1="28809" y1="97363" x2="28809" y2="97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16635" y="88611"/>
            <a:ext cx="1990600" cy="1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09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AA1C27-E6A4-C0D1-1FB3-4271D2100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67554"/>
              </p:ext>
            </p:extLst>
          </p:nvPr>
        </p:nvGraphicFramePr>
        <p:xfrm>
          <a:off x="432359" y="1508442"/>
          <a:ext cx="10700461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16F3852-865A-62D6-0F11-ABE3837A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3" y="634072"/>
            <a:ext cx="10989187" cy="8683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ea typeface="Roboto Slab"/>
                <a:cs typeface="Segoe UI"/>
              </a:rPr>
              <a:t>Many different living things can survive in a habitat.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15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7B55"/>
      </a:accent1>
      <a:accent2>
        <a:srgbClr val="0F426B"/>
      </a:accent2>
      <a:accent3>
        <a:srgbClr val="92D2D8"/>
      </a:accent3>
      <a:accent4>
        <a:srgbClr val="FFD12E"/>
      </a:accent4>
      <a:accent5>
        <a:srgbClr val="D1D3D4"/>
      </a:accent5>
      <a:accent6>
        <a:srgbClr val="4EA72E"/>
      </a:accent6>
      <a:hlink>
        <a:srgbClr val="009D7D"/>
      </a:hlink>
      <a:folHlink>
        <a:srgbClr val="7286A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F6C379CEE474091FA722A741F562C" ma:contentTypeVersion="18" ma:contentTypeDescription="Create a new document." ma:contentTypeScope="" ma:versionID="782e0eb21a3644674cb34c61c1af6bfe">
  <xsd:schema xmlns:xsd="http://www.w3.org/2001/XMLSchema" xmlns:xs="http://www.w3.org/2001/XMLSchema" xmlns:p="http://schemas.microsoft.com/office/2006/metadata/properties" xmlns:ns1="http://schemas.microsoft.com/sharepoint/v3" xmlns:ns2="c55fcec3-bb2d-4ee6-a56c-bdfd532525fc" xmlns:ns3="73c3c465-f3d4-4d37-9c58-e2ee535ad8e0" targetNamespace="http://schemas.microsoft.com/office/2006/metadata/properties" ma:root="true" ma:fieldsID="e30275913f2011318fd64ee8f0bd88eb" ns1:_="" ns2:_="" ns3:_="">
    <xsd:import namespace="http://schemas.microsoft.com/sharepoint/v3"/>
    <xsd:import namespace="c55fcec3-bb2d-4ee6-a56c-bdfd532525fc"/>
    <xsd:import namespace="73c3c465-f3d4-4d37-9c58-e2ee535ad8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NameinDA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fcec3-bb2d-4ee6-a56c-bdfd532525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ameinDAM" ma:index="25" nillable="true" ma:displayName="Name in DAM" ma:format="Dropdown" ma:internalName="NameinDA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3c465-f3d4-4d37-9c58-e2ee535ad8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c90470e-89a5-48c8-b2d6-7cca2721473a}" ma:internalName="TaxCatchAll" ma:showField="CatchAllData" ma:web="73c3c465-f3d4-4d37-9c58-e2ee535ad8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55fcec3-bb2d-4ee6-a56c-bdfd532525fc">
      <Terms xmlns="http://schemas.microsoft.com/office/infopath/2007/PartnerControls"/>
    </lcf76f155ced4ddcb4097134ff3c332f>
    <TaxCatchAll xmlns="73c3c465-f3d4-4d37-9c58-e2ee535ad8e0" xsi:nil="true"/>
    <NameinDAM xmlns="c55fcec3-bb2d-4ee6-a56c-bdfd532525fc" xsi:nil="true"/>
  </documentManagement>
</p:properties>
</file>

<file path=customXml/itemProps1.xml><?xml version="1.0" encoding="utf-8"?>
<ds:datastoreItem xmlns:ds="http://schemas.openxmlformats.org/officeDocument/2006/customXml" ds:itemID="{2ADD7FAB-DDE4-48CB-8B40-E9726F4B7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5fcec3-bb2d-4ee6-a56c-bdfd532525fc"/>
    <ds:schemaRef ds:uri="73c3c465-f3d4-4d37-9c58-e2ee535ad8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EA9719-73E1-4AAC-90C2-9E9ED399E0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32BB05-EAC0-435E-80C7-C3FC0DCFDF5B}">
  <ds:schemaRefs>
    <ds:schemaRef ds:uri="http://purl.org/dc/dcmitype/"/>
    <ds:schemaRef ds:uri="http://purl.org/dc/elements/1.1/"/>
    <ds:schemaRef ds:uri="http://schemas.microsoft.com/sharepoint/v3"/>
    <ds:schemaRef ds:uri="c55fcec3-bb2d-4ee6-a56c-bdfd532525fc"/>
    <ds:schemaRef ds:uri="http://www.w3.org/XML/1998/namespace"/>
    <ds:schemaRef ds:uri="http://schemas.microsoft.com/office/2006/documentManagement/types"/>
    <ds:schemaRef ds:uri="73c3c465-f3d4-4d37-9c58-e2ee535ad8e0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45011977-b912-4387-97a4-f4c94a801377}" enabled="1" method="Standard" siteId="{11d0e217-264e-400a-8ba0-57dcc127d72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30013</TotalTime>
  <Words>427</Words>
  <Application>Microsoft Office PowerPoint</Application>
  <PresentationFormat>Widescreen</PresentationFormat>
  <Paragraphs>83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Ebrima</vt:lpstr>
      <vt:lpstr>Rockwell</vt:lpstr>
      <vt:lpstr>Segoe UI</vt:lpstr>
      <vt:lpstr>Office Theme</vt:lpstr>
      <vt:lpstr>Get Wild with WDFW! Biodiversity and Pollinators</vt:lpstr>
      <vt:lpstr>Where do you live? </vt:lpstr>
      <vt:lpstr>Wherever you live, your home is part of your habitat </vt:lpstr>
      <vt:lpstr>What is Habitat? </vt:lpstr>
      <vt:lpstr>Wherever you live, your home is your habitat </vt:lpstr>
      <vt:lpstr>Urban Habitat </vt:lpstr>
      <vt:lpstr>How do your home and community give you what you need to live?  </vt:lpstr>
      <vt:lpstr>Schoolyard habitats and biodiversity </vt:lpstr>
      <vt:lpstr>Many different living things can survive in a habitat.  </vt:lpstr>
      <vt:lpstr>Healthy habitats support biodiversity  </vt:lpstr>
      <vt:lpstr>PowerPoint Presentation</vt:lpstr>
      <vt:lpstr>Biodiversity in our schoolyard habitats</vt:lpstr>
      <vt:lpstr>How can you tell different kinds of plants apart?</vt:lpstr>
      <vt:lpstr>Plant features: Color </vt:lpstr>
      <vt:lpstr>Plant features: Shape</vt:lpstr>
      <vt:lpstr>Plant features: Size </vt:lpstr>
      <vt:lpstr>Plant features: How it grows </vt:lpstr>
      <vt:lpstr>Biodiversity in habitats </vt:lpstr>
      <vt:lpstr>Plant features:</vt:lpstr>
      <vt:lpstr>Typical schoolyard habitat </vt:lpstr>
      <vt:lpstr>Schoolyard garden habitat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Williams, Katherine E (DFW)</dc:creator>
  <cp:lastModifiedBy>Eckenrod, Autumn M (DFW)</cp:lastModifiedBy>
  <cp:revision>15</cp:revision>
  <dcterms:created xsi:type="dcterms:W3CDTF">2024-02-02T23:28:24Z</dcterms:created>
  <dcterms:modified xsi:type="dcterms:W3CDTF">2025-06-11T20:36:05Z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11977-b912-4387-97a4-f4c94a801377_Enabled">
    <vt:lpwstr>true</vt:lpwstr>
  </property>
  <property fmtid="{D5CDD505-2E9C-101B-9397-08002B2CF9AE}" pid="3" name="MSIP_Label_45011977-b912-4387-97a4-f4c94a801377_SetDate">
    <vt:lpwstr>2024-02-03T00:07:05Z</vt:lpwstr>
  </property>
  <property fmtid="{D5CDD505-2E9C-101B-9397-08002B2CF9AE}" pid="4" name="MSIP_Label_45011977-b912-4387-97a4-f4c94a801377_Method">
    <vt:lpwstr>Standard</vt:lpwstr>
  </property>
  <property fmtid="{D5CDD505-2E9C-101B-9397-08002B2CF9AE}" pid="5" name="MSIP_Label_45011977-b912-4387-97a4-f4c94a801377_Name">
    <vt:lpwstr>Uncategorized Data</vt:lpwstr>
  </property>
  <property fmtid="{D5CDD505-2E9C-101B-9397-08002B2CF9AE}" pid="6" name="MSIP_Label_45011977-b912-4387-97a4-f4c94a801377_SiteId">
    <vt:lpwstr>11d0e217-264e-400a-8ba0-57dcc127d72d</vt:lpwstr>
  </property>
  <property fmtid="{D5CDD505-2E9C-101B-9397-08002B2CF9AE}" pid="7" name="MSIP_Label_45011977-b912-4387-97a4-f4c94a801377_ActionId">
    <vt:lpwstr>2dc8ed1d-0dbc-44fc-8405-9fa39dbf00ba</vt:lpwstr>
  </property>
  <property fmtid="{D5CDD505-2E9C-101B-9397-08002B2CF9AE}" pid="8" name="MSIP_Label_45011977-b912-4387-97a4-f4c94a801377_ContentBits">
    <vt:lpwstr>0</vt:lpwstr>
  </property>
  <property fmtid="{D5CDD505-2E9C-101B-9397-08002B2CF9AE}" pid="9" name="ContentTypeId">
    <vt:lpwstr>0x01010053DF6C379CEE474091FA722A741F562C</vt:lpwstr>
  </property>
  <property fmtid="{D5CDD505-2E9C-101B-9397-08002B2CF9AE}" pid="10" name="MediaServiceImageTags">
    <vt:lpwstr/>
  </property>
</Properties>
</file>