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457" r:id="rId5"/>
    <p:sldId id="505" r:id="rId6"/>
    <p:sldId id="497" r:id="rId7"/>
    <p:sldId id="498" r:id="rId8"/>
    <p:sldId id="513" r:id="rId9"/>
    <p:sldId id="503" r:id="rId10"/>
    <p:sldId id="504" r:id="rId11"/>
    <p:sldId id="506" r:id="rId12"/>
    <p:sldId id="507" r:id="rId13"/>
    <p:sldId id="454" r:id="rId14"/>
    <p:sldId id="456" r:id="rId15"/>
    <p:sldId id="387" r:id="rId16"/>
    <p:sldId id="389" r:id="rId17"/>
    <p:sldId id="386" r:id="rId18"/>
    <p:sldId id="300" r:id="rId19"/>
    <p:sldId id="307" r:id="rId20"/>
    <p:sldId id="306"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40A624-BB5C-4019-8D4E-364C72FC4E15}">
          <p14:sldIdLst>
            <p14:sldId id="457"/>
          </p14:sldIdLst>
        </p14:section>
        <p14:section name="Lesson 4, Part 1" id="{50E75CAC-1284-48DC-9C1D-8DB7A4FE242C}">
          <p14:sldIdLst>
            <p14:sldId id="505"/>
            <p14:sldId id="497"/>
            <p14:sldId id="498"/>
            <p14:sldId id="513"/>
          </p14:sldIdLst>
        </p14:section>
        <p14:section name="Lesson 4, Part 2" id="{25D2E360-287E-4DBB-9AB3-55098AF1759C}">
          <p14:sldIdLst>
            <p14:sldId id="503"/>
            <p14:sldId id="504"/>
          </p14:sldIdLst>
        </p14:section>
        <p14:section name="Lesson 5, Part 1" id="{B58AAB3E-2686-4C02-9360-9F6C685D4EDC}">
          <p14:sldIdLst>
            <p14:sldId id="506"/>
            <p14:sldId id="507"/>
          </p14:sldIdLst>
        </p14:section>
        <p14:section name="Lesson 5, Part 2" id="{776D630A-F1F1-490D-9376-C603D9DBF5E6}">
          <p14:sldIdLst>
            <p14:sldId id="454"/>
            <p14:sldId id="456"/>
            <p14:sldId id="387"/>
            <p14:sldId id="389"/>
            <p14:sldId id="386"/>
          </p14:sldIdLst>
        </p14:section>
        <p14:section name="Lesson 5, Part 3" id="{60C8CD16-AE90-4607-ACE0-DAE58794E3BB}">
          <p14:sldIdLst>
            <p14:sldId id="300"/>
            <p14:sldId id="307"/>
            <p14:sldId id="306"/>
            <p14:sldId id="3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6BB94C-49C0-69AB-ED95-4C3E2805B2C9}" name="Walker, Lindsay A (DFW)" initials="W(" userId="S::lindsay.walker@dfw.wa.gov::b69e52cb-1f77-4b8f-9350-6554ccbc694e" providerId="AD"/>
  <p188:author id="{D1436C4D-D9EA-8022-F3FF-824D2597835F}" name="Eckenrod, Autumn M (DFW)" initials="AE" userId="S::Autumn.Eckenrod@dfw.wa.gov::32cb3083-a8a9-4483-a032-644cff855dc3" providerId="AD"/>
  <p188:author id="{F48EE65A-7AC3-D239-2781-9F2AC802757B}" name="Walker, Lindsay A (DFW)" initials="LW" userId="S::Lindsay.Walker@dfw.wa.gov::b69e52cb-1f77-4b8f-9350-6554ccbc694e" providerId="AD"/>
  <p188:author id="{833385C8-AE14-E180-6E7E-DBF1F3C48DB9}" name="Blomker, Rachel A (DFW)" initials="B(" userId="S::rachel.blomker@dfw.wa.gov::817ef989-4f04-4ea5-8348-0b4562561095" providerId="AD"/>
  <p188:author id="{507EB4D7-25B6-6B85-9290-F95130246F2E}" name="Couch, Eryn (DFW)" initials="C(" userId="S::eryn.couch@dfw.wa.gov::6628dc54-d9a5-4187-8a46-71485c065632" providerId="AD"/>
  <p188:author id="{DCBB07DC-9E44-AA92-C39B-18FE8A26D185}" name="Hart, Alison L (DFW)" initials="AH" userId="Hart, Alison L (DFW)" providerId="None"/>
  <p188:author id="{7DAD1EE5-1B1A-5D08-6A3B-676C9268B089}" name="Althauser, Leia J (DFW)" initials="A(" userId="S::leia.althauser@dfw.wa.gov::2503323c-6ace-4802-b9cc-5c9d65b327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426B"/>
    <a:srgbClr val="92D2D8"/>
    <a:srgbClr val="007B55"/>
    <a:srgbClr val="F15D44"/>
    <a:srgbClr val="5A59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42E63-29A1-449A-B5A9-19320AA35039}" v="2" dt="2025-06-16T16:05:27.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08" autoAdjust="0"/>
  </p:normalViewPr>
  <p:slideViewPr>
    <p:cSldViewPr snapToGrid="0">
      <p:cViewPr varScale="1">
        <p:scale>
          <a:sx n="102" d="100"/>
          <a:sy n="102" d="100"/>
        </p:scale>
        <p:origin x="954" y="102"/>
      </p:cViewPr>
      <p:guideLst/>
    </p:cSldViewPr>
  </p:slideViewPr>
  <p:notesTextViewPr>
    <p:cViewPr>
      <p:scale>
        <a:sx n="1" d="1"/>
        <a:sy n="1" d="1"/>
      </p:scale>
      <p:origin x="0" y="0"/>
    </p:cViewPr>
  </p:notesTextViewPr>
  <p:notesViewPr>
    <p:cSldViewPr snapToGrid="0">
      <p:cViewPr varScale="1">
        <p:scale>
          <a:sx n="94" d="100"/>
          <a:sy n="94" d="100"/>
        </p:scale>
        <p:origin x="36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kenrod, Autumn M (DFW)" userId="32cb3083-a8a9-4483-a032-644cff855dc3" providerId="ADAL" clId="{7B142E63-29A1-449A-B5A9-19320AA35039}"/>
    <pc:docChg chg="delSld delSection modSection">
      <pc:chgData name="Eckenrod, Autumn M (DFW)" userId="32cb3083-a8a9-4483-a032-644cff855dc3" providerId="ADAL" clId="{7B142E63-29A1-449A-B5A9-19320AA35039}" dt="2025-06-11T23:41:06.604" v="13" actId="47"/>
      <pc:docMkLst>
        <pc:docMk/>
      </pc:docMkLst>
      <pc:sldChg chg="del">
        <pc:chgData name="Eckenrod, Autumn M (DFW)" userId="32cb3083-a8a9-4483-a032-644cff855dc3" providerId="ADAL" clId="{7B142E63-29A1-449A-B5A9-19320AA35039}" dt="2025-06-11T23:40:59.548" v="9" actId="47"/>
        <pc:sldMkLst>
          <pc:docMk/>
          <pc:sldMk cId="285383749" sldId="264"/>
        </pc:sldMkLst>
      </pc:sldChg>
      <pc:sldChg chg="del">
        <pc:chgData name="Eckenrod, Autumn M (DFW)" userId="32cb3083-a8a9-4483-a032-644cff855dc3" providerId="ADAL" clId="{7B142E63-29A1-449A-B5A9-19320AA35039}" dt="2025-06-11T23:39:57.074" v="1" actId="47"/>
        <pc:sldMkLst>
          <pc:docMk/>
          <pc:sldMk cId="0" sldId="265"/>
        </pc:sldMkLst>
      </pc:sldChg>
      <pc:sldChg chg="del">
        <pc:chgData name="Eckenrod, Autumn M (DFW)" userId="32cb3083-a8a9-4483-a032-644cff855dc3" providerId="ADAL" clId="{7B142E63-29A1-449A-B5A9-19320AA35039}" dt="2025-06-11T23:41:02.605" v="11" actId="47"/>
        <pc:sldMkLst>
          <pc:docMk/>
          <pc:sldMk cId="2501885423" sldId="271"/>
        </pc:sldMkLst>
      </pc:sldChg>
      <pc:sldChg chg="del">
        <pc:chgData name="Eckenrod, Autumn M (DFW)" userId="32cb3083-a8a9-4483-a032-644cff855dc3" providerId="ADAL" clId="{7B142E63-29A1-449A-B5A9-19320AA35039}" dt="2025-06-11T23:41:02.605" v="11" actId="47"/>
        <pc:sldMkLst>
          <pc:docMk/>
          <pc:sldMk cId="1330252880" sldId="272"/>
        </pc:sldMkLst>
      </pc:sldChg>
      <pc:sldChg chg="del">
        <pc:chgData name="Eckenrod, Autumn M (DFW)" userId="32cb3083-a8a9-4483-a032-644cff855dc3" providerId="ADAL" clId="{7B142E63-29A1-449A-B5A9-19320AA35039}" dt="2025-06-11T23:41:02.605" v="11" actId="47"/>
        <pc:sldMkLst>
          <pc:docMk/>
          <pc:sldMk cId="2352539783" sldId="273"/>
        </pc:sldMkLst>
      </pc:sldChg>
      <pc:sldChg chg="del">
        <pc:chgData name="Eckenrod, Autumn M (DFW)" userId="32cb3083-a8a9-4483-a032-644cff855dc3" providerId="ADAL" clId="{7B142E63-29A1-449A-B5A9-19320AA35039}" dt="2025-06-11T23:41:02.605" v="11" actId="47"/>
        <pc:sldMkLst>
          <pc:docMk/>
          <pc:sldMk cId="1962992574" sldId="276"/>
        </pc:sldMkLst>
      </pc:sldChg>
      <pc:sldChg chg="del">
        <pc:chgData name="Eckenrod, Autumn M (DFW)" userId="32cb3083-a8a9-4483-a032-644cff855dc3" providerId="ADAL" clId="{7B142E63-29A1-449A-B5A9-19320AA35039}" dt="2025-06-11T23:41:02.605" v="11" actId="47"/>
        <pc:sldMkLst>
          <pc:docMk/>
          <pc:sldMk cId="1986911808" sldId="277"/>
        </pc:sldMkLst>
      </pc:sldChg>
      <pc:sldChg chg="del">
        <pc:chgData name="Eckenrod, Autumn M (DFW)" userId="32cb3083-a8a9-4483-a032-644cff855dc3" providerId="ADAL" clId="{7B142E63-29A1-449A-B5A9-19320AA35039}" dt="2025-06-11T23:41:06.604" v="13" actId="47"/>
        <pc:sldMkLst>
          <pc:docMk/>
          <pc:sldMk cId="2649188509" sldId="312"/>
        </pc:sldMkLst>
      </pc:sldChg>
      <pc:sldChg chg="del">
        <pc:chgData name="Eckenrod, Autumn M (DFW)" userId="32cb3083-a8a9-4483-a032-644cff855dc3" providerId="ADAL" clId="{7B142E63-29A1-449A-B5A9-19320AA35039}" dt="2025-06-11T23:40:59.548" v="9" actId="47"/>
        <pc:sldMkLst>
          <pc:docMk/>
          <pc:sldMk cId="3190067589" sldId="313"/>
        </pc:sldMkLst>
      </pc:sldChg>
      <pc:sldChg chg="del">
        <pc:chgData name="Eckenrod, Autumn M (DFW)" userId="32cb3083-a8a9-4483-a032-644cff855dc3" providerId="ADAL" clId="{7B142E63-29A1-449A-B5A9-19320AA35039}" dt="2025-06-11T23:39:55.571" v="0" actId="47"/>
        <pc:sldMkLst>
          <pc:docMk/>
          <pc:sldMk cId="0" sldId="316"/>
        </pc:sldMkLst>
      </pc:sldChg>
      <pc:sldChg chg="del">
        <pc:chgData name="Eckenrod, Autumn M (DFW)" userId="32cb3083-a8a9-4483-a032-644cff855dc3" providerId="ADAL" clId="{7B142E63-29A1-449A-B5A9-19320AA35039}" dt="2025-06-11T23:41:06.604" v="13" actId="47"/>
        <pc:sldMkLst>
          <pc:docMk/>
          <pc:sldMk cId="187366025" sldId="333"/>
        </pc:sldMkLst>
      </pc:sldChg>
      <pc:sldChg chg="del">
        <pc:chgData name="Eckenrod, Autumn M (DFW)" userId="32cb3083-a8a9-4483-a032-644cff855dc3" providerId="ADAL" clId="{7B142E63-29A1-449A-B5A9-19320AA35039}" dt="2025-06-11T23:41:06.604" v="13" actId="47"/>
        <pc:sldMkLst>
          <pc:docMk/>
          <pc:sldMk cId="1231504194" sldId="341"/>
        </pc:sldMkLst>
      </pc:sldChg>
      <pc:sldChg chg="del">
        <pc:chgData name="Eckenrod, Autumn M (DFW)" userId="32cb3083-a8a9-4483-a032-644cff855dc3" providerId="ADAL" clId="{7B142E63-29A1-449A-B5A9-19320AA35039}" dt="2025-06-11T23:41:06.604" v="13" actId="47"/>
        <pc:sldMkLst>
          <pc:docMk/>
          <pc:sldMk cId="3131684546" sldId="383"/>
        </pc:sldMkLst>
      </pc:sldChg>
      <pc:sldChg chg="del">
        <pc:chgData name="Eckenrod, Autumn M (DFW)" userId="32cb3083-a8a9-4483-a032-644cff855dc3" providerId="ADAL" clId="{7B142E63-29A1-449A-B5A9-19320AA35039}" dt="2025-06-11T23:41:06.604" v="13" actId="47"/>
        <pc:sldMkLst>
          <pc:docMk/>
          <pc:sldMk cId="4140874990" sldId="443"/>
        </pc:sldMkLst>
      </pc:sldChg>
      <pc:sldChg chg="del">
        <pc:chgData name="Eckenrod, Autumn M (DFW)" userId="32cb3083-a8a9-4483-a032-644cff855dc3" providerId="ADAL" clId="{7B142E63-29A1-449A-B5A9-19320AA35039}" dt="2025-06-11T23:41:06.604" v="13" actId="47"/>
        <pc:sldMkLst>
          <pc:docMk/>
          <pc:sldMk cId="3480258781" sldId="449"/>
        </pc:sldMkLst>
      </pc:sldChg>
      <pc:sldChg chg="del">
        <pc:chgData name="Eckenrod, Autumn M (DFW)" userId="32cb3083-a8a9-4483-a032-644cff855dc3" providerId="ADAL" clId="{7B142E63-29A1-449A-B5A9-19320AA35039}" dt="2025-06-11T23:41:06.604" v="13" actId="47"/>
        <pc:sldMkLst>
          <pc:docMk/>
          <pc:sldMk cId="1844059431" sldId="453"/>
        </pc:sldMkLst>
      </pc:sldChg>
      <pc:sldChg chg="del">
        <pc:chgData name="Eckenrod, Autumn M (DFW)" userId="32cb3083-a8a9-4483-a032-644cff855dc3" providerId="ADAL" clId="{7B142E63-29A1-449A-B5A9-19320AA35039}" dt="2025-06-11T23:39:55.571" v="0" actId="47"/>
        <pc:sldMkLst>
          <pc:docMk/>
          <pc:sldMk cId="0" sldId="459"/>
        </pc:sldMkLst>
      </pc:sldChg>
      <pc:sldChg chg="del">
        <pc:chgData name="Eckenrod, Autumn M (DFW)" userId="32cb3083-a8a9-4483-a032-644cff855dc3" providerId="ADAL" clId="{7B142E63-29A1-449A-B5A9-19320AA35039}" dt="2025-06-11T23:39:55.571" v="0" actId="47"/>
        <pc:sldMkLst>
          <pc:docMk/>
          <pc:sldMk cId="2353921243" sldId="461"/>
        </pc:sldMkLst>
      </pc:sldChg>
      <pc:sldChg chg="del">
        <pc:chgData name="Eckenrod, Autumn M (DFW)" userId="32cb3083-a8a9-4483-a032-644cff855dc3" providerId="ADAL" clId="{7B142E63-29A1-449A-B5A9-19320AA35039}" dt="2025-06-11T23:39:57.074" v="1" actId="47"/>
        <pc:sldMkLst>
          <pc:docMk/>
          <pc:sldMk cId="1743096573" sldId="462"/>
        </pc:sldMkLst>
      </pc:sldChg>
      <pc:sldChg chg="del">
        <pc:chgData name="Eckenrod, Autumn M (DFW)" userId="32cb3083-a8a9-4483-a032-644cff855dc3" providerId="ADAL" clId="{7B142E63-29A1-449A-B5A9-19320AA35039}" dt="2025-06-11T23:39:57.074" v="1" actId="47"/>
        <pc:sldMkLst>
          <pc:docMk/>
          <pc:sldMk cId="2149112214" sldId="463"/>
        </pc:sldMkLst>
      </pc:sldChg>
      <pc:sldChg chg="del">
        <pc:chgData name="Eckenrod, Autumn M (DFW)" userId="32cb3083-a8a9-4483-a032-644cff855dc3" providerId="ADAL" clId="{7B142E63-29A1-449A-B5A9-19320AA35039}" dt="2025-06-11T23:39:55.571" v="0" actId="47"/>
        <pc:sldMkLst>
          <pc:docMk/>
          <pc:sldMk cId="2236295224" sldId="464"/>
        </pc:sldMkLst>
      </pc:sldChg>
      <pc:sldChg chg="del">
        <pc:chgData name="Eckenrod, Autumn M (DFW)" userId="32cb3083-a8a9-4483-a032-644cff855dc3" providerId="ADAL" clId="{7B142E63-29A1-449A-B5A9-19320AA35039}" dt="2025-06-11T23:39:55.571" v="0" actId="47"/>
        <pc:sldMkLst>
          <pc:docMk/>
          <pc:sldMk cId="2458154331" sldId="465"/>
        </pc:sldMkLst>
      </pc:sldChg>
      <pc:sldChg chg="del">
        <pc:chgData name="Eckenrod, Autumn M (DFW)" userId="32cb3083-a8a9-4483-a032-644cff855dc3" providerId="ADAL" clId="{7B142E63-29A1-449A-B5A9-19320AA35039}" dt="2025-06-11T23:39:55.571" v="0" actId="47"/>
        <pc:sldMkLst>
          <pc:docMk/>
          <pc:sldMk cId="4269998604" sldId="467"/>
        </pc:sldMkLst>
      </pc:sldChg>
      <pc:sldChg chg="del">
        <pc:chgData name="Eckenrod, Autumn M (DFW)" userId="32cb3083-a8a9-4483-a032-644cff855dc3" providerId="ADAL" clId="{7B142E63-29A1-449A-B5A9-19320AA35039}" dt="2025-06-11T23:40:01.903" v="4" actId="47"/>
        <pc:sldMkLst>
          <pc:docMk/>
          <pc:sldMk cId="3205582143" sldId="470"/>
        </pc:sldMkLst>
      </pc:sldChg>
      <pc:sldChg chg="del">
        <pc:chgData name="Eckenrod, Autumn M (DFW)" userId="32cb3083-a8a9-4483-a032-644cff855dc3" providerId="ADAL" clId="{7B142E63-29A1-449A-B5A9-19320AA35039}" dt="2025-06-11T23:39:57.074" v="1" actId="47"/>
        <pc:sldMkLst>
          <pc:docMk/>
          <pc:sldMk cId="4008635259" sldId="471"/>
        </pc:sldMkLst>
      </pc:sldChg>
      <pc:sldChg chg="del">
        <pc:chgData name="Eckenrod, Autumn M (DFW)" userId="32cb3083-a8a9-4483-a032-644cff855dc3" providerId="ADAL" clId="{7B142E63-29A1-449A-B5A9-19320AA35039}" dt="2025-06-11T23:39:57.074" v="1" actId="47"/>
        <pc:sldMkLst>
          <pc:docMk/>
          <pc:sldMk cId="4221912200" sldId="473"/>
        </pc:sldMkLst>
      </pc:sldChg>
      <pc:sldChg chg="del">
        <pc:chgData name="Eckenrod, Autumn M (DFW)" userId="32cb3083-a8a9-4483-a032-644cff855dc3" providerId="ADAL" clId="{7B142E63-29A1-449A-B5A9-19320AA35039}" dt="2025-06-11T23:39:57.074" v="1" actId="47"/>
        <pc:sldMkLst>
          <pc:docMk/>
          <pc:sldMk cId="2237954745" sldId="474"/>
        </pc:sldMkLst>
      </pc:sldChg>
      <pc:sldChg chg="del">
        <pc:chgData name="Eckenrod, Autumn M (DFW)" userId="32cb3083-a8a9-4483-a032-644cff855dc3" providerId="ADAL" clId="{7B142E63-29A1-449A-B5A9-19320AA35039}" dt="2025-06-11T23:39:57.074" v="1" actId="47"/>
        <pc:sldMkLst>
          <pc:docMk/>
          <pc:sldMk cId="2948815880" sldId="475"/>
        </pc:sldMkLst>
      </pc:sldChg>
      <pc:sldChg chg="del">
        <pc:chgData name="Eckenrod, Autumn M (DFW)" userId="32cb3083-a8a9-4483-a032-644cff855dc3" providerId="ADAL" clId="{7B142E63-29A1-449A-B5A9-19320AA35039}" dt="2025-06-11T23:39:57.074" v="1" actId="47"/>
        <pc:sldMkLst>
          <pc:docMk/>
          <pc:sldMk cId="3801999384" sldId="476"/>
        </pc:sldMkLst>
      </pc:sldChg>
      <pc:sldChg chg="del">
        <pc:chgData name="Eckenrod, Autumn M (DFW)" userId="32cb3083-a8a9-4483-a032-644cff855dc3" providerId="ADAL" clId="{7B142E63-29A1-449A-B5A9-19320AA35039}" dt="2025-06-11T23:39:57.074" v="1" actId="47"/>
        <pc:sldMkLst>
          <pc:docMk/>
          <pc:sldMk cId="3727540347" sldId="477"/>
        </pc:sldMkLst>
      </pc:sldChg>
      <pc:sldChg chg="del">
        <pc:chgData name="Eckenrod, Autumn M (DFW)" userId="32cb3083-a8a9-4483-a032-644cff855dc3" providerId="ADAL" clId="{7B142E63-29A1-449A-B5A9-19320AA35039}" dt="2025-06-11T23:39:57.074" v="1" actId="47"/>
        <pc:sldMkLst>
          <pc:docMk/>
          <pc:sldMk cId="1560440499" sldId="478"/>
        </pc:sldMkLst>
      </pc:sldChg>
      <pc:sldChg chg="del">
        <pc:chgData name="Eckenrod, Autumn M (DFW)" userId="32cb3083-a8a9-4483-a032-644cff855dc3" providerId="ADAL" clId="{7B142E63-29A1-449A-B5A9-19320AA35039}" dt="2025-06-11T23:39:57.074" v="1" actId="47"/>
        <pc:sldMkLst>
          <pc:docMk/>
          <pc:sldMk cId="213482786" sldId="479"/>
        </pc:sldMkLst>
      </pc:sldChg>
      <pc:sldChg chg="del">
        <pc:chgData name="Eckenrod, Autumn M (DFW)" userId="32cb3083-a8a9-4483-a032-644cff855dc3" providerId="ADAL" clId="{7B142E63-29A1-449A-B5A9-19320AA35039}" dt="2025-06-11T23:39:57.074" v="1" actId="47"/>
        <pc:sldMkLst>
          <pc:docMk/>
          <pc:sldMk cId="2161705859" sldId="480"/>
        </pc:sldMkLst>
      </pc:sldChg>
      <pc:sldChg chg="del">
        <pc:chgData name="Eckenrod, Autumn M (DFW)" userId="32cb3083-a8a9-4483-a032-644cff855dc3" providerId="ADAL" clId="{7B142E63-29A1-449A-B5A9-19320AA35039}" dt="2025-06-11T23:39:57.074" v="1" actId="47"/>
        <pc:sldMkLst>
          <pc:docMk/>
          <pc:sldMk cId="2290682321" sldId="481"/>
        </pc:sldMkLst>
      </pc:sldChg>
      <pc:sldChg chg="del">
        <pc:chgData name="Eckenrod, Autumn M (DFW)" userId="32cb3083-a8a9-4483-a032-644cff855dc3" providerId="ADAL" clId="{7B142E63-29A1-449A-B5A9-19320AA35039}" dt="2025-06-11T23:39:57.074" v="1" actId="47"/>
        <pc:sldMkLst>
          <pc:docMk/>
          <pc:sldMk cId="1047841701" sldId="482"/>
        </pc:sldMkLst>
      </pc:sldChg>
      <pc:sldChg chg="del">
        <pc:chgData name="Eckenrod, Autumn M (DFW)" userId="32cb3083-a8a9-4483-a032-644cff855dc3" providerId="ADAL" clId="{7B142E63-29A1-449A-B5A9-19320AA35039}" dt="2025-06-11T23:40:00.393" v="2" actId="47"/>
        <pc:sldMkLst>
          <pc:docMk/>
          <pc:sldMk cId="4007966281" sldId="483"/>
        </pc:sldMkLst>
      </pc:sldChg>
      <pc:sldChg chg="del">
        <pc:chgData name="Eckenrod, Autumn M (DFW)" userId="32cb3083-a8a9-4483-a032-644cff855dc3" providerId="ADAL" clId="{7B142E63-29A1-449A-B5A9-19320AA35039}" dt="2025-06-11T23:40:00.456" v="3" actId="47"/>
        <pc:sldMkLst>
          <pc:docMk/>
          <pc:sldMk cId="964105162" sldId="484"/>
        </pc:sldMkLst>
      </pc:sldChg>
      <pc:sldChg chg="del">
        <pc:chgData name="Eckenrod, Autumn M (DFW)" userId="32cb3083-a8a9-4483-a032-644cff855dc3" providerId="ADAL" clId="{7B142E63-29A1-449A-B5A9-19320AA35039}" dt="2025-06-11T23:40:00.393" v="2" actId="47"/>
        <pc:sldMkLst>
          <pc:docMk/>
          <pc:sldMk cId="1378012174" sldId="485"/>
        </pc:sldMkLst>
      </pc:sldChg>
      <pc:sldChg chg="del">
        <pc:chgData name="Eckenrod, Autumn M (DFW)" userId="32cb3083-a8a9-4483-a032-644cff855dc3" providerId="ADAL" clId="{7B142E63-29A1-449A-B5A9-19320AA35039}" dt="2025-06-11T23:40:01.903" v="4" actId="47"/>
        <pc:sldMkLst>
          <pc:docMk/>
          <pc:sldMk cId="4056260929" sldId="486"/>
        </pc:sldMkLst>
      </pc:sldChg>
      <pc:sldChg chg="del">
        <pc:chgData name="Eckenrod, Autumn M (DFW)" userId="32cb3083-a8a9-4483-a032-644cff855dc3" providerId="ADAL" clId="{7B142E63-29A1-449A-B5A9-19320AA35039}" dt="2025-06-11T23:40:01.903" v="4" actId="47"/>
        <pc:sldMkLst>
          <pc:docMk/>
          <pc:sldMk cId="4035268219" sldId="487"/>
        </pc:sldMkLst>
      </pc:sldChg>
      <pc:sldChg chg="del">
        <pc:chgData name="Eckenrod, Autumn M (DFW)" userId="32cb3083-a8a9-4483-a032-644cff855dc3" providerId="ADAL" clId="{7B142E63-29A1-449A-B5A9-19320AA35039}" dt="2025-06-11T23:40:01.903" v="4" actId="47"/>
        <pc:sldMkLst>
          <pc:docMk/>
          <pc:sldMk cId="2004772402" sldId="488"/>
        </pc:sldMkLst>
      </pc:sldChg>
      <pc:sldChg chg="del">
        <pc:chgData name="Eckenrod, Autumn M (DFW)" userId="32cb3083-a8a9-4483-a032-644cff855dc3" providerId="ADAL" clId="{7B142E63-29A1-449A-B5A9-19320AA35039}" dt="2025-06-11T23:40:03.249" v="5" actId="47"/>
        <pc:sldMkLst>
          <pc:docMk/>
          <pc:sldMk cId="3951804682" sldId="489"/>
        </pc:sldMkLst>
      </pc:sldChg>
      <pc:sldChg chg="del">
        <pc:chgData name="Eckenrod, Autumn M (DFW)" userId="32cb3083-a8a9-4483-a032-644cff855dc3" providerId="ADAL" clId="{7B142E63-29A1-449A-B5A9-19320AA35039}" dt="2025-06-11T23:40:03.249" v="5" actId="47"/>
        <pc:sldMkLst>
          <pc:docMk/>
          <pc:sldMk cId="572201710" sldId="491"/>
        </pc:sldMkLst>
      </pc:sldChg>
      <pc:sldChg chg="del">
        <pc:chgData name="Eckenrod, Autumn M (DFW)" userId="32cb3083-a8a9-4483-a032-644cff855dc3" providerId="ADAL" clId="{7B142E63-29A1-449A-B5A9-19320AA35039}" dt="2025-06-11T23:40:04.356" v="6" actId="47"/>
        <pc:sldMkLst>
          <pc:docMk/>
          <pc:sldMk cId="3150780874" sldId="492"/>
        </pc:sldMkLst>
      </pc:sldChg>
      <pc:sldChg chg="del">
        <pc:chgData name="Eckenrod, Autumn M (DFW)" userId="32cb3083-a8a9-4483-a032-644cff855dc3" providerId="ADAL" clId="{7B142E63-29A1-449A-B5A9-19320AA35039}" dt="2025-06-11T23:40:04.356" v="6" actId="47"/>
        <pc:sldMkLst>
          <pc:docMk/>
          <pc:sldMk cId="1377817421" sldId="493"/>
        </pc:sldMkLst>
      </pc:sldChg>
      <pc:sldChg chg="del">
        <pc:chgData name="Eckenrod, Autumn M (DFW)" userId="32cb3083-a8a9-4483-a032-644cff855dc3" providerId="ADAL" clId="{7B142E63-29A1-449A-B5A9-19320AA35039}" dt="2025-06-11T23:40:04.356" v="6" actId="47"/>
        <pc:sldMkLst>
          <pc:docMk/>
          <pc:sldMk cId="219027229" sldId="494"/>
        </pc:sldMkLst>
      </pc:sldChg>
      <pc:sldChg chg="del">
        <pc:chgData name="Eckenrod, Autumn M (DFW)" userId="32cb3083-a8a9-4483-a032-644cff855dc3" providerId="ADAL" clId="{7B142E63-29A1-449A-B5A9-19320AA35039}" dt="2025-06-11T23:40:04.356" v="6" actId="47"/>
        <pc:sldMkLst>
          <pc:docMk/>
          <pc:sldMk cId="2188756139" sldId="495"/>
        </pc:sldMkLst>
      </pc:sldChg>
      <pc:sldChg chg="del">
        <pc:chgData name="Eckenrod, Autumn M (DFW)" userId="32cb3083-a8a9-4483-a032-644cff855dc3" providerId="ADAL" clId="{7B142E63-29A1-449A-B5A9-19320AA35039}" dt="2025-06-11T23:40:05.971" v="7" actId="47"/>
        <pc:sldMkLst>
          <pc:docMk/>
          <pc:sldMk cId="2731621069" sldId="496"/>
        </pc:sldMkLst>
      </pc:sldChg>
      <pc:sldChg chg="del">
        <pc:chgData name="Eckenrod, Autumn M (DFW)" userId="32cb3083-a8a9-4483-a032-644cff855dc3" providerId="ADAL" clId="{7B142E63-29A1-449A-B5A9-19320AA35039}" dt="2025-06-11T23:40:01.903" v="4" actId="47"/>
        <pc:sldMkLst>
          <pc:docMk/>
          <pc:sldMk cId="3257456481" sldId="499"/>
        </pc:sldMkLst>
      </pc:sldChg>
      <pc:sldChg chg="del">
        <pc:chgData name="Eckenrod, Autumn M (DFW)" userId="32cb3083-a8a9-4483-a032-644cff855dc3" providerId="ADAL" clId="{7B142E63-29A1-449A-B5A9-19320AA35039}" dt="2025-06-11T23:40:01.903" v="4" actId="47"/>
        <pc:sldMkLst>
          <pc:docMk/>
          <pc:sldMk cId="2637856827" sldId="500"/>
        </pc:sldMkLst>
      </pc:sldChg>
      <pc:sldChg chg="del">
        <pc:chgData name="Eckenrod, Autumn M (DFW)" userId="32cb3083-a8a9-4483-a032-644cff855dc3" providerId="ADAL" clId="{7B142E63-29A1-449A-B5A9-19320AA35039}" dt="2025-06-11T23:40:57.080" v="8" actId="47"/>
        <pc:sldMkLst>
          <pc:docMk/>
          <pc:sldMk cId="544639593" sldId="508"/>
        </pc:sldMkLst>
      </pc:sldChg>
      <pc:sldChg chg="del">
        <pc:chgData name="Eckenrod, Autumn M (DFW)" userId="32cb3083-a8a9-4483-a032-644cff855dc3" providerId="ADAL" clId="{7B142E63-29A1-449A-B5A9-19320AA35039}" dt="2025-06-11T23:40:57.080" v="8" actId="47"/>
        <pc:sldMkLst>
          <pc:docMk/>
          <pc:sldMk cId="1102590551" sldId="509"/>
        </pc:sldMkLst>
      </pc:sldChg>
      <pc:sldChg chg="del">
        <pc:chgData name="Eckenrod, Autumn M (DFW)" userId="32cb3083-a8a9-4483-a032-644cff855dc3" providerId="ADAL" clId="{7B142E63-29A1-449A-B5A9-19320AA35039}" dt="2025-06-11T23:40:59.548" v="9" actId="47"/>
        <pc:sldMkLst>
          <pc:docMk/>
          <pc:sldMk cId="3465067989" sldId="510"/>
        </pc:sldMkLst>
      </pc:sldChg>
      <pc:sldChg chg="del">
        <pc:chgData name="Eckenrod, Autumn M (DFW)" userId="32cb3083-a8a9-4483-a032-644cff855dc3" providerId="ADAL" clId="{7B142E63-29A1-449A-B5A9-19320AA35039}" dt="2025-06-11T23:40:59.548" v="9" actId="47"/>
        <pc:sldMkLst>
          <pc:docMk/>
          <pc:sldMk cId="1976559617" sldId="511"/>
        </pc:sldMkLst>
      </pc:sldChg>
      <pc:sldChg chg="del">
        <pc:chgData name="Eckenrod, Autumn M (DFW)" userId="32cb3083-a8a9-4483-a032-644cff855dc3" providerId="ADAL" clId="{7B142E63-29A1-449A-B5A9-19320AA35039}" dt="2025-06-11T23:40:59.548" v="9" actId="47"/>
        <pc:sldMkLst>
          <pc:docMk/>
          <pc:sldMk cId="3692743934" sldId="512"/>
        </pc:sldMkLst>
      </pc:sldChg>
      <pc:sldChg chg="del">
        <pc:chgData name="Eckenrod, Autumn M (DFW)" userId="32cb3083-a8a9-4483-a032-644cff855dc3" providerId="ADAL" clId="{7B142E63-29A1-449A-B5A9-19320AA35039}" dt="2025-06-11T23:41:01.163" v="10" actId="47"/>
        <pc:sldMkLst>
          <pc:docMk/>
          <pc:sldMk cId="3851699640" sldId="514"/>
        </pc:sldMkLst>
      </pc:sldChg>
      <pc:sldChg chg="del">
        <pc:chgData name="Eckenrod, Autumn M (DFW)" userId="32cb3083-a8a9-4483-a032-644cff855dc3" providerId="ADAL" clId="{7B142E63-29A1-449A-B5A9-19320AA35039}" dt="2025-06-11T23:41:01.163" v="10" actId="47"/>
        <pc:sldMkLst>
          <pc:docMk/>
          <pc:sldMk cId="198209468" sldId="515"/>
        </pc:sldMkLst>
      </pc:sldChg>
      <pc:sldChg chg="del">
        <pc:chgData name="Eckenrod, Autumn M (DFW)" userId="32cb3083-a8a9-4483-a032-644cff855dc3" providerId="ADAL" clId="{7B142E63-29A1-449A-B5A9-19320AA35039}" dt="2025-06-11T23:41:02.605" v="11" actId="47"/>
        <pc:sldMkLst>
          <pc:docMk/>
          <pc:sldMk cId="2197511915" sldId="516"/>
        </pc:sldMkLst>
      </pc:sldChg>
      <pc:sldChg chg="del">
        <pc:chgData name="Eckenrod, Autumn M (DFW)" userId="32cb3083-a8a9-4483-a032-644cff855dc3" providerId="ADAL" clId="{7B142E63-29A1-449A-B5A9-19320AA35039}" dt="2025-06-11T23:41:01.163" v="10" actId="47"/>
        <pc:sldMkLst>
          <pc:docMk/>
          <pc:sldMk cId="621438191" sldId="517"/>
        </pc:sldMkLst>
      </pc:sldChg>
      <pc:sldChg chg="del">
        <pc:chgData name="Eckenrod, Autumn M (DFW)" userId="32cb3083-a8a9-4483-a032-644cff855dc3" providerId="ADAL" clId="{7B142E63-29A1-449A-B5A9-19320AA35039}" dt="2025-06-11T23:41:02.605" v="11" actId="47"/>
        <pc:sldMkLst>
          <pc:docMk/>
          <pc:sldMk cId="3927356066" sldId="518"/>
        </pc:sldMkLst>
      </pc:sldChg>
      <pc:sldChg chg="del">
        <pc:chgData name="Eckenrod, Autumn M (DFW)" userId="32cb3083-a8a9-4483-a032-644cff855dc3" providerId="ADAL" clId="{7B142E63-29A1-449A-B5A9-19320AA35039}" dt="2025-06-11T23:41:01.163" v="10" actId="47"/>
        <pc:sldMkLst>
          <pc:docMk/>
          <pc:sldMk cId="2517305460" sldId="519"/>
        </pc:sldMkLst>
      </pc:sldChg>
      <pc:sldChg chg="del">
        <pc:chgData name="Eckenrod, Autumn M (DFW)" userId="32cb3083-a8a9-4483-a032-644cff855dc3" providerId="ADAL" clId="{7B142E63-29A1-449A-B5A9-19320AA35039}" dt="2025-06-11T23:40:05.971" v="7" actId="47"/>
        <pc:sldMkLst>
          <pc:docMk/>
          <pc:sldMk cId="2986360055" sldId="520"/>
        </pc:sldMkLst>
      </pc:sldChg>
      <pc:sldChg chg="del">
        <pc:chgData name="Eckenrod, Autumn M (DFW)" userId="32cb3083-a8a9-4483-a032-644cff855dc3" providerId="ADAL" clId="{7B142E63-29A1-449A-B5A9-19320AA35039}" dt="2025-06-11T23:41:01.163" v="10" actId="47"/>
        <pc:sldMkLst>
          <pc:docMk/>
          <pc:sldMk cId="475123037" sldId="521"/>
        </pc:sldMkLst>
      </pc:sldChg>
      <pc:sldChg chg="del">
        <pc:chgData name="Eckenrod, Autumn M (DFW)" userId="32cb3083-a8a9-4483-a032-644cff855dc3" providerId="ADAL" clId="{7B142E63-29A1-449A-B5A9-19320AA35039}" dt="2025-06-11T23:41:05.145" v="12" actId="47"/>
        <pc:sldMkLst>
          <pc:docMk/>
          <pc:sldMk cId="3689977976" sldId="522"/>
        </pc:sldMkLst>
      </pc:sldChg>
      <pc:sldChg chg="del">
        <pc:chgData name="Eckenrod, Autumn M (DFW)" userId="32cb3083-a8a9-4483-a032-644cff855dc3" providerId="ADAL" clId="{7B142E63-29A1-449A-B5A9-19320AA35039}" dt="2025-06-11T23:41:05.145" v="12" actId="47"/>
        <pc:sldMkLst>
          <pc:docMk/>
          <pc:sldMk cId="1161272068" sldId="523"/>
        </pc:sldMkLst>
      </pc:sldChg>
      <pc:sldChg chg="del">
        <pc:chgData name="Eckenrod, Autumn M (DFW)" userId="32cb3083-a8a9-4483-a032-644cff855dc3" providerId="ADAL" clId="{7B142E63-29A1-449A-B5A9-19320AA35039}" dt="2025-06-11T23:41:05.145" v="12" actId="47"/>
        <pc:sldMkLst>
          <pc:docMk/>
          <pc:sldMk cId="3001002647" sldId="524"/>
        </pc:sldMkLst>
      </pc:sldChg>
      <pc:sldChg chg="del">
        <pc:chgData name="Eckenrod, Autumn M (DFW)" userId="32cb3083-a8a9-4483-a032-644cff855dc3" providerId="ADAL" clId="{7B142E63-29A1-449A-B5A9-19320AA35039}" dt="2025-06-11T23:41:05.145" v="12" actId="47"/>
        <pc:sldMkLst>
          <pc:docMk/>
          <pc:sldMk cId="1081892038" sldId="525"/>
        </pc:sldMkLst>
      </pc:sldChg>
      <pc:sldChg chg="del">
        <pc:chgData name="Eckenrod, Autumn M (DFW)" userId="32cb3083-a8a9-4483-a032-644cff855dc3" providerId="ADAL" clId="{7B142E63-29A1-449A-B5A9-19320AA35039}" dt="2025-06-11T23:41:05.145" v="12" actId="47"/>
        <pc:sldMkLst>
          <pc:docMk/>
          <pc:sldMk cId="294568469" sldId="529"/>
        </pc:sldMkLst>
      </pc:sldChg>
      <pc:sldChg chg="del">
        <pc:chgData name="Eckenrod, Autumn M (DFW)" userId="32cb3083-a8a9-4483-a032-644cff855dc3" providerId="ADAL" clId="{7B142E63-29A1-449A-B5A9-19320AA35039}" dt="2025-06-11T23:41:05.145" v="12" actId="47"/>
        <pc:sldMkLst>
          <pc:docMk/>
          <pc:sldMk cId="3129401609" sldId="530"/>
        </pc:sldMkLst>
      </pc:sldChg>
      <pc:sldChg chg="del">
        <pc:chgData name="Eckenrod, Autumn M (DFW)" userId="32cb3083-a8a9-4483-a032-644cff855dc3" providerId="ADAL" clId="{7B142E63-29A1-449A-B5A9-19320AA35039}" dt="2025-06-11T23:41:05.145" v="12" actId="47"/>
        <pc:sldMkLst>
          <pc:docMk/>
          <pc:sldMk cId="231727812" sldId="531"/>
        </pc:sldMkLst>
      </pc:sldChg>
      <pc:sldChg chg="del">
        <pc:chgData name="Eckenrod, Autumn M (DFW)" userId="32cb3083-a8a9-4483-a032-644cff855dc3" providerId="ADAL" clId="{7B142E63-29A1-449A-B5A9-19320AA35039}" dt="2025-06-11T23:41:06.604" v="13" actId="47"/>
        <pc:sldMkLst>
          <pc:docMk/>
          <pc:sldMk cId="3289970631" sldId="532"/>
        </pc:sldMkLst>
      </pc:sldChg>
      <pc:sldChg chg="del">
        <pc:chgData name="Eckenrod, Autumn M (DFW)" userId="32cb3083-a8a9-4483-a032-644cff855dc3" providerId="ADAL" clId="{7B142E63-29A1-449A-B5A9-19320AA35039}" dt="2025-06-11T23:41:06.604" v="13" actId="47"/>
        <pc:sldMkLst>
          <pc:docMk/>
          <pc:sldMk cId="1436102059" sldId="533"/>
        </pc:sldMkLst>
      </pc:sldChg>
      <pc:sldChg chg="del">
        <pc:chgData name="Eckenrod, Autumn M (DFW)" userId="32cb3083-a8a9-4483-a032-644cff855dc3" providerId="ADAL" clId="{7B142E63-29A1-449A-B5A9-19320AA35039}" dt="2025-06-11T23:41:06.604" v="13" actId="47"/>
        <pc:sldMkLst>
          <pc:docMk/>
          <pc:sldMk cId="753947630" sldId="534"/>
        </pc:sldMkLst>
      </pc:sldChg>
      <pc:sldMasterChg chg="delSldLayout">
        <pc:chgData name="Eckenrod, Autumn M (DFW)" userId="32cb3083-a8a9-4483-a032-644cff855dc3" providerId="ADAL" clId="{7B142E63-29A1-449A-B5A9-19320AA35039}" dt="2025-06-11T23:41:02.605" v="11" actId="47"/>
        <pc:sldMasterMkLst>
          <pc:docMk/>
          <pc:sldMasterMk cId="2030280026" sldId="2147483648"/>
        </pc:sldMasterMkLst>
        <pc:sldLayoutChg chg="del">
          <pc:chgData name="Eckenrod, Autumn M (DFW)" userId="32cb3083-a8a9-4483-a032-644cff855dc3" providerId="ADAL" clId="{7B142E63-29A1-449A-B5A9-19320AA35039}" dt="2025-06-11T23:41:02.605" v="11" actId="47"/>
          <pc:sldLayoutMkLst>
            <pc:docMk/>
            <pc:sldMasterMk cId="2030280026" sldId="2147483648"/>
            <pc:sldLayoutMk cId="887902289" sldId="2147483681"/>
          </pc:sldLayoutMkLst>
        </pc:sldLayoutChg>
        <pc:sldLayoutChg chg="del">
          <pc:chgData name="Eckenrod, Autumn M (DFW)" userId="32cb3083-a8a9-4483-a032-644cff855dc3" providerId="ADAL" clId="{7B142E63-29A1-449A-B5A9-19320AA35039}" dt="2025-06-11T23:41:02.605" v="11" actId="47"/>
          <pc:sldLayoutMkLst>
            <pc:docMk/>
            <pc:sldMasterMk cId="2030280026" sldId="2147483648"/>
            <pc:sldLayoutMk cId="269370729" sldId="214748368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09FEE8-815C-9F09-84E1-59C2DBCAC0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208CE1-7C1C-D566-D628-3E61F2FFFE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A1D058-9860-4C37-9D21-AC6EFE975A47}" type="datetimeFigureOut">
              <a:rPr lang="en-US" smtClean="0"/>
              <a:t>6/16/2025</a:t>
            </a:fld>
            <a:endParaRPr lang="en-US"/>
          </a:p>
        </p:txBody>
      </p:sp>
      <p:sp>
        <p:nvSpPr>
          <p:cNvPr id="4" name="Footer Placeholder 3">
            <a:extLst>
              <a:ext uri="{FF2B5EF4-FFF2-40B4-BE49-F238E27FC236}">
                <a16:creationId xmlns:a16="http://schemas.microsoft.com/office/drawing/2014/main" id="{6A63D8D6-66E1-4233-947C-6DCAC93824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F51885-49A3-9397-8220-7D6CCC81D7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BAD10-440F-40BF-A94A-4B961E111E2E}" type="slidenum">
              <a:rPr lang="en-US" smtClean="0"/>
              <a:t>‹#›</a:t>
            </a:fld>
            <a:endParaRPr lang="en-US"/>
          </a:p>
        </p:txBody>
      </p:sp>
    </p:spTree>
    <p:extLst>
      <p:ext uri="{BB962C8B-B14F-4D97-AF65-F5344CB8AC3E}">
        <p14:creationId xmlns:p14="http://schemas.microsoft.com/office/powerpoint/2010/main" val="2013050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D4276-23B6-46B5-BED7-2FA275B80CF4}"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E62AE-DD5C-40E0-A205-3A30F0CEB52C}" type="slidenum">
              <a:rPr lang="en-US" smtClean="0"/>
              <a:t>‹#›</a:t>
            </a:fld>
            <a:endParaRPr lang="en-US"/>
          </a:p>
        </p:txBody>
      </p:sp>
    </p:spTree>
    <p:extLst>
      <p:ext uri="{BB962C8B-B14F-4D97-AF65-F5344CB8AC3E}">
        <p14:creationId xmlns:p14="http://schemas.microsoft.com/office/powerpoint/2010/main" val="89784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of the historic range of the Palouse prairie habitat still exits. The prairie has many species of flowering plants, including arrow leaf balsam root. It is an important habitat for species of concern, like monarch butterflies and western bumble bees. </a:t>
            </a:r>
          </a:p>
        </p:txBody>
      </p:sp>
      <p:sp>
        <p:nvSpPr>
          <p:cNvPr id="4" name="Slide Number Placeholder 3"/>
          <p:cNvSpPr>
            <a:spLocks noGrp="1"/>
          </p:cNvSpPr>
          <p:nvPr>
            <p:ph type="sldNum" sz="quarter" idx="5"/>
          </p:nvPr>
        </p:nvSpPr>
        <p:spPr/>
        <p:txBody>
          <a:bodyPr/>
          <a:lstStyle/>
          <a:p>
            <a:fld id="{5DAE62AE-DD5C-40E0-A205-3A30F0CEB52C}" type="slidenum">
              <a:rPr lang="en-US" smtClean="0"/>
              <a:t>12</a:t>
            </a:fld>
            <a:endParaRPr lang="en-US"/>
          </a:p>
        </p:txBody>
      </p:sp>
    </p:spTree>
    <p:extLst>
      <p:ext uri="{BB962C8B-B14F-4D97-AF65-F5344CB8AC3E}">
        <p14:creationId xmlns:p14="http://schemas.microsoft.com/office/powerpoint/2010/main" val="3604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credit: Photo Credit Rod Gilbert </a:t>
            </a:r>
          </a:p>
          <a:p>
            <a:endParaRPr lang="en-US" dirty="0"/>
          </a:p>
          <a:p>
            <a:r>
              <a:rPr lang="en-US" dirty="0"/>
              <a:t>The Washington Western Prairie is an important pollinator habitat. Much of the historic range has been lost.  It is full of plants and pollinators that special relationships. Some pollinators, like the Taylor checkerspot butterfly, can only be found in this habitat. </a:t>
            </a:r>
          </a:p>
        </p:txBody>
      </p:sp>
      <p:sp>
        <p:nvSpPr>
          <p:cNvPr id="4" name="Slide Number Placeholder 3"/>
          <p:cNvSpPr>
            <a:spLocks noGrp="1"/>
          </p:cNvSpPr>
          <p:nvPr>
            <p:ph type="sldNum" sz="quarter" idx="5"/>
          </p:nvPr>
        </p:nvSpPr>
        <p:spPr/>
        <p:txBody>
          <a:bodyPr/>
          <a:lstStyle/>
          <a:p>
            <a:fld id="{5DAE62AE-DD5C-40E0-A205-3A30F0CEB52C}" type="slidenum">
              <a:rPr lang="en-US" smtClean="0"/>
              <a:t>13</a:t>
            </a:fld>
            <a:endParaRPr lang="en-US"/>
          </a:p>
        </p:txBody>
      </p:sp>
    </p:spTree>
    <p:extLst>
      <p:ext uri="{BB962C8B-B14F-4D97-AF65-F5344CB8AC3E}">
        <p14:creationId xmlns:p14="http://schemas.microsoft.com/office/powerpoint/2010/main" val="105107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and tally  the different kinds of flowers and pollinators you can find.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F0DFF-9678-4C7A-BD3A-6CED2B3AB1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270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until 3:08</a:t>
            </a:r>
          </a:p>
          <a:p>
            <a:endParaRPr lang="en-US" dirty="0"/>
          </a:p>
        </p:txBody>
      </p:sp>
      <p:sp>
        <p:nvSpPr>
          <p:cNvPr id="4" name="Slide Number Placeholder 3"/>
          <p:cNvSpPr>
            <a:spLocks noGrp="1"/>
          </p:cNvSpPr>
          <p:nvPr>
            <p:ph type="sldNum" sz="quarter" idx="5"/>
          </p:nvPr>
        </p:nvSpPr>
        <p:spPr/>
        <p:txBody>
          <a:bodyPr/>
          <a:lstStyle/>
          <a:p>
            <a:fld id="{5DAE62AE-DD5C-40E0-A205-3A30F0CEB52C}" type="slidenum">
              <a:rPr lang="en-US" smtClean="0"/>
              <a:t>16</a:t>
            </a:fld>
            <a:endParaRPr lang="en-US"/>
          </a:p>
        </p:txBody>
      </p:sp>
    </p:spTree>
    <p:extLst>
      <p:ext uri="{BB962C8B-B14F-4D97-AF65-F5344CB8AC3E}">
        <p14:creationId xmlns:p14="http://schemas.microsoft.com/office/powerpoint/2010/main" val="1210474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9B20E8-EE02-1820-5544-18085A3363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3429000"/>
          </a:xfrm>
          <a:prstGeom prst="rect">
            <a:avLst/>
          </a:prstGeom>
          <a:solidFill>
            <a:srgbClr val="007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7A53"/>
              </a:solidFill>
            </a:endParaRPr>
          </a:p>
        </p:txBody>
      </p:sp>
      <p:sp>
        <p:nvSpPr>
          <p:cNvPr id="8" name="Title 1">
            <a:extLst>
              <a:ext uri="{FF2B5EF4-FFF2-40B4-BE49-F238E27FC236}">
                <a16:creationId xmlns:a16="http://schemas.microsoft.com/office/drawing/2014/main" id="{6BC7EB52-0C9C-F1C6-B091-BF55222372B7}"/>
              </a:ext>
            </a:extLst>
          </p:cNvPr>
          <p:cNvSpPr>
            <a:spLocks noGrp="1"/>
          </p:cNvSpPr>
          <p:nvPr>
            <p:ph type="title" hasCustomPrompt="1"/>
          </p:nvPr>
        </p:nvSpPr>
        <p:spPr>
          <a:xfrm>
            <a:off x="508000" y="1143000"/>
            <a:ext cx="11176000" cy="1143000"/>
          </a:xfrm>
        </p:spPr>
        <p:txBody>
          <a:bodyPr>
            <a:normAutofit/>
          </a:bodyPr>
          <a:lstStyle>
            <a:lvl1pPr>
              <a:defRPr sz="4200" b="1" baseline="0">
                <a:solidFill>
                  <a:schemeClr val="bg1"/>
                </a:solidFill>
                <a:latin typeface="Segoe UI" panose="020B0502040204020203" pitchFamily="34" charset="0"/>
                <a:cs typeface="Segoe UI" panose="020B0502040204020203" pitchFamily="34" charset="0"/>
              </a:defRPr>
            </a:lvl1pPr>
          </a:lstStyle>
          <a:p>
            <a:r>
              <a:rPr lang="en-US" dirty="0"/>
              <a:t>Master title style</a:t>
            </a:r>
          </a:p>
        </p:txBody>
      </p:sp>
      <p:sp>
        <p:nvSpPr>
          <p:cNvPr id="2" name="Content Placeholder 2">
            <a:extLst>
              <a:ext uri="{FF2B5EF4-FFF2-40B4-BE49-F238E27FC236}">
                <a16:creationId xmlns:a16="http://schemas.microsoft.com/office/drawing/2014/main" id="{5A35CD5F-D907-C543-D46B-BA1D02F01831}"/>
              </a:ext>
            </a:extLst>
          </p:cNvPr>
          <p:cNvSpPr>
            <a:spLocks noGrp="1"/>
          </p:cNvSpPr>
          <p:nvPr>
            <p:ph sz="half" idx="1" hasCustomPrompt="1"/>
          </p:nvPr>
        </p:nvSpPr>
        <p:spPr>
          <a:xfrm>
            <a:off x="2180065" y="3645260"/>
            <a:ext cx="7831869" cy="1551490"/>
          </a:xfrm>
        </p:spPr>
        <p:txBody>
          <a:bodyPr>
            <a:normAutofit/>
          </a:bodyPr>
          <a:lstStyle>
            <a:lvl1pPr algn="ctr">
              <a:defRPr sz="2800">
                <a:solidFill>
                  <a:srgbClr val="5A594D"/>
                </a:solidFill>
              </a:defRPr>
            </a:lvl1pPr>
            <a:lvl2pPr>
              <a:defRPr sz="2800"/>
            </a:lvl2pPr>
            <a:lvl3pPr>
              <a:defRPr sz="2400"/>
            </a:lvl3pPr>
            <a:lvl4pPr>
              <a:defRPr sz="2000"/>
            </a:lvl4pPr>
            <a:lvl5pPr>
              <a:defRPr sz="2000"/>
            </a:lvl5pPr>
          </a:lstStyle>
          <a:p>
            <a:pPr lvl="0"/>
            <a:r>
              <a:rPr lang="en-US" dirty="0"/>
              <a:t>Speaker Name</a:t>
            </a:r>
          </a:p>
          <a:p>
            <a:pPr lvl="0"/>
            <a:r>
              <a:rPr lang="en-US" dirty="0"/>
              <a:t>Title, Program Name</a:t>
            </a:r>
          </a:p>
          <a:p>
            <a:pPr lvl="0"/>
            <a:r>
              <a:rPr lang="en-US" dirty="0"/>
              <a:t>Date</a:t>
            </a:r>
          </a:p>
        </p:txBody>
      </p:sp>
      <p:pic>
        <p:nvPicPr>
          <p:cNvPr id="10" name="Picture 8">
            <a:extLst>
              <a:ext uri="{FF2B5EF4-FFF2-40B4-BE49-F238E27FC236}">
                <a16:creationId xmlns:a16="http://schemas.microsoft.com/office/drawing/2014/main" id="{0DCAE3D6-58BB-7007-2D20-F621752710B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23353" y="5314966"/>
            <a:ext cx="2145293" cy="1199670"/>
          </a:xfrm>
          <a:prstGeom prst="rect">
            <a:avLst/>
          </a:prstGeom>
        </p:spPr>
      </p:pic>
      <p:sp>
        <p:nvSpPr>
          <p:cNvPr id="9" name="Rectangle 8">
            <a:extLst>
              <a:ext uri="{FF2B5EF4-FFF2-40B4-BE49-F238E27FC236}">
                <a16:creationId xmlns:a16="http://schemas.microsoft.com/office/drawing/2014/main" id="{D2BDC616-847B-BDDA-D087-1397910DA6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3429000"/>
            <a:ext cx="12192000" cy="76200"/>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502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439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2090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223C-7F0A-2B3D-E032-CE7BCB5BA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8E23B4-B448-63C8-D87E-F3B7E80105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B939D-E191-D3DF-6C32-D0D5A3B98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18A608-F6C0-354A-6381-C5CDFEF9D6EF}"/>
              </a:ext>
            </a:extLst>
          </p:cNvPr>
          <p:cNvSpPr>
            <a:spLocks noGrp="1"/>
          </p:cNvSpPr>
          <p:nvPr>
            <p:ph type="dt" sz="half" idx="10"/>
          </p:nvPr>
        </p:nvSpPr>
        <p:spPr/>
        <p:txBody>
          <a:bodyPr/>
          <a:lstStyle/>
          <a:p>
            <a:fld id="{CAC4EE0F-013E-43B2-A963-432DE0970AEB}" type="datetimeFigureOut">
              <a:rPr lang="en-US" smtClean="0"/>
              <a:t>6/16/2025</a:t>
            </a:fld>
            <a:endParaRPr lang="en-US"/>
          </a:p>
        </p:txBody>
      </p:sp>
      <p:sp>
        <p:nvSpPr>
          <p:cNvPr id="6" name="Footer Placeholder 5">
            <a:extLst>
              <a:ext uri="{FF2B5EF4-FFF2-40B4-BE49-F238E27FC236}">
                <a16:creationId xmlns:a16="http://schemas.microsoft.com/office/drawing/2014/main" id="{D1E3E867-0D9F-4788-D279-618AEE9E4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6FA4A-E1E7-DEBA-B4BE-9896CFF9D9B7}"/>
              </a:ext>
            </a:extLst>
          </p:cNvPr>
          <p:cNvSpPr>
            <a:spLocks noGrp="1"/>
          </p:cNvSpPr>
          <p:nvPr>
            <p:ph type="sldNum" sz="quarter" idx="12"/>
          </p:nvPr>
        </p:nvSpPr>
        <p:spPr/>
        <p:txBody>
          <a:bodyPr/>
          <a:lstStyle/>
          <a:p>
            <a:fld id="{4698FC21-564D-4C97-937D-E65FDE472C3D}" type="slidenum">
              <a:rPr lang="en-US" smtClean="0"/>
              <a:t>‹#›</a:t>
            </a:fld>
            <a:endParaRPr lang="en-US"/>
          </a:p>
        </p:txBody>
      </p:sp>
    </p:spTree>
    <p:extLst>
      <p:ext uri="{BB962C8B-B14F-4D97-AF65-F5344CB8AC3E}">
        <p14:creationId xmlns:p14="http://schemas.microsoft.com/office/powerpoint/2010/main" val="1511639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CA12-FCF0-C68F-D3CE-F7D6462231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13C8FC-9D99-2B08-8E77-74B320BD3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D7456-7AEA-DFC0-672A-D79105733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2EDD8-CF48-893E-8A8F-91D1D7E54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9F0670-2E2B-BA74-71A6-604AAD60BB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71D8C-185F-7EB3-737A-85A309D64BC0}"/>
              </a:ext>
            </a:extLst>
          </p:cNvPr>
          <p:cNvSpPr>
            <a:spLocks noGrp="1"/>
          </p:cNvSpPr>
          <p:nvPr>
            <p:ph type="dt" sz="half" idx="10"/>
          </p:nvPr>
        </p:nvSpPr>
        <p:spPr/>
        <p:txBody>
          <a:bodyPr/>
          <a:lstStyle/>
          <a:p>
            <a:fld id="{0DBFC4A7-CCE3-4B4D-A673-B2C81D90637A}" type="datetimeFigureOut">
              <a:rPr lang="en-US" smtClean="0"/>
              <a:t>6/16/2025</a:t>
            </a:fld>
            <a:endParaRPr lang="en-US"/>
          </a:p>
        </p:txBody>
      </p:sp>
      <p:sp>
        <p:nvSpPr>
          <p:cNvPr id="8" name="Footer Placeholder 7">
            <a:extLst>
              <a:ext uri="{FF2B5EF4-FFF2-40B4-BE49-F238E27FC236}">
                <a16:creationId xmlns:a16="http://schemas.microsoft.com/office/drawing/2014/main" id="{27E1148D-8253-735A-31FD-5F9A0EEBBE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61AF8-C8A4-80F1-EFBA-9FA858D31D1A}"/>
              </a:ext>
            </a:extLst>
          </p:cNvPr>
          <p:cNvSpPr>
            <a:spLocks noGrp="1"/>
          </p:cNvSpPr>
          <p:nvPr>
            <p:ph type="sldNum" sz="quarter" idx="12"/>
          </p:nvPr>
        </p:nvSpPr>
        <p:spPr/>
        <p:txBody>
          <a:bodyPr/>
          <a:lstStyle/>
          <a:p>
            <a:fld id="{10FEA6F3-46F2-4343-B0F4-4B8669C54843}" type="slidenum">
              <a:rPr lang="en-US" smtClean="0"/>
              <a:t>‹#›</a:t>
            </a:fld>
            <a:endParaRPr lang="en-US"/>
          </a:p>
        </p:txBody>
      </p:sp>
    </p:spTree>
    <p:extLst>
      <p:ext uri="{BB962C8B-B14F-4D97-AF65-F5344CB8AC3E}">
        <p14:creationId xmlns:p14="http://schemas.microsoft.com/office/powerpoint/2010/main" val="122336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31443-4BAF-A624-C348-6ABCE5F5E79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7400"/>
            <a:ext cx="12192000" cy="2743200"/>
          </a:xfrm>
          <a:prstGeom prst="rect">
            <a:avLst/>
          </a:prstGeom>
          <a:solidFill>
            <a:srgbClr val="007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DAEBB8A-5F07-AAF3-2E74-B640CE9A3DF6}"/>
              </a:ext>
              <a:ext uri="{C183D7F6-B498-43B3-948B-1728B52AA6E4}">
                <adec:decorative xmlns:adec="http://schemas.microsoft.com/office/drawing/2017/decorative" val="0"/>
              </a:ext>
            </a:extLst>
          </p:cNvPr>
          <p:cNvSpPr>
            <a:spLocks noGrp="1"/>
          </p:cNvSpPr>
          <p:nvPr>
            <p:ph type="ctrTitle" hasCustomPrompt="1"/>
          </p:nvPr>
        </p:nvSpPr>
        <p:spPr>
          <a:xfrm>
            <a:off x="2844800" y="2667000"/>
            <a:ext cx="8534400" cy="1371600"/>
          </a:xfrm>
        </p:spPr>
        <p:txBody>
          <a:bodyPr>
            <a:normAutofit/>
          </a:bodyPr>
          <a:lstStyle>
            <a:lvl1pPr algn="l">
              <a:defRPr sz="4000" b="1">
                <a:solidFill>
                  <a:schemeClr val="bg1"/>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pic>
        <p:nvPicPr>
          <p:cNvPr id="9" name="Picture 8">
            <a:extLst>
              <a:ext uri="{FF2B5EF4-FFF2-40B4-BE49-F238E27FC236}">
                <a16:creationId xmlns:a16="http://schemas.microsoft.com/office/drawing/2014/main" id="{915BFBA1-44DB-AF22-0306-2F799446F6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813594" y="2543175"/>
            <a:ext cx="1281906" cy="1619250"/>
          </a:xfrm>
          <a:prstGeom prst="rect">
            <a:avLst/>
          </a:prstGeom>
        </p:spPr>
      </p:pic>
      <p:sp>
        <p:nvSpPr>
          <p:cNvPr id="10" name="TextBox 9">
            <a:extLst>
              <a:ext uri="{FF2B5EF4-FFF2-40B4-BE49-F238E27FC236}">
                <a16:creationId xmlns:a16="http://schemas.microsoft.com/office/drawing/2014/main" id="{AEBE36C2-37B7-77C8-A2C8-8CEB14566916}"/>
              </a:ex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rgbClr val="5A594D"/>
                </a:solidFill>
                <a:latin typeface="Calibri" panose="020F0502020204030204" pitchFamily="34" charset="0"/>
                <a:ea typeface="Roboto Slab" pitchFamily="2" charset="0"/>
                <a:cs typeface="Calibri" panose="020F0502020204030204" pitchFamily="34" charset="0"/>
              </a:rPr>
              <a:t>‹#›</a:t>
            </a:fld>
            <a:endParaRPr lang="en-US" sz="1100" b="1" dirty="0">
              <a:solidFill>
                <a:srgbClr val="5A594D"/>
              </a:solidFill>
              <a:latin typeface="Calibri" panose="020F0502020204030204" pitchFamily="34" charset="0"/>
              <a:ea typeface="Roboto Slab" pitchFamily="2" charset="0"/>
              <a:cs typeface="Calibri" panose="020F0502020204030204" pitchFamily="34" charset="0"/>
            </a:endParaRPr>
          </a:p>
        </p:txBody>
      </p:sp>
    </p:spTree>
    <p:extLst>
      <p:ext uri="{BB962C8B-B14F-4D97-AF65-F5344CB8AC3E}">
        <p14:creationId xmlns:p14="http://schemas.microsoft.com/office/powerpoint/2010/main" val="206108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687948-4D2F-57CF-C228-5BD687C99F52}"/>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8" name="Rectangle 7">
              <a:extLst>
                <a:ext uri="{FF2B5EF4-FFF2-40B4-BE49-F238E27FC236}">
                  <a16:creationId xmlns:a16="http://schemas.microsoft.com/office/drawing/2014/main" id="{5E09C125-C78B-1E7C-9B80-02C0025D15EE}"/>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a:extLst>
                <a:ext uri="{FF2B5EF4-FFF2-40B4-BE49-F238E27FC236}">
                  <a16:creationId xmlns:a16="http://schemas.microsoft.com/office/drawing/2014/main" id="{112519E8-CEBF-D73C-75F5-F992DC2B96EE}"/>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a:extLst>
              <a:ext uri="{FF2B5EF4-FFF2-40B4-BE49-F238E27FC236}">
                <a16:creationId xmlns:a16="http://schemas.microsoft.com/office/drawing/2014/main" id="{FEE575BB-B8AD-3961-7DC1-7A99C084FD64}"/>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11" name="Content Placeholder 2">
            <a:extLst>
              <a:ext uri="{FF2B5EF4-FFF2-40B4-BE49-F238E27FC236}">
                <a16:creationId xmlns:a16="http://schemas.microsoft.com/office/drawing/2014/main" id="{849C2614-C120-DE70-9364-4FE58CE3B8B7}"/>
              </a:ext>
            </a:extLst>
          </p:cNvPr>
          <p:cNvSpPr>
            <a:spLocks noGrp="1"/>
          </p:cNvSpPr>
          <p:nvPr>
            <p:ph idx="1" hasCustomPrompt="1"/>
          </p:nvPr>
        </p:nvSpPr>
        <p:spPr>
          <a:xfrm>
            <a:off x="593212" y="1143000"/>
            <a:ext cx="10989187" cy="4800600"/>
          </a:xfrm>
        </p:spPr>
        <p:txBody>
          <a:bodyPr>
            <a:normAutofit/>
          </a:bodyPr>
          <a:lstStyle>
            <a:lvl1pPr marL="0" indent="0">
              <a:buNone/>
              <a:defRPr sz="3200">
                <a:solidFill>
                  <a:srgbClr val="0F426B"/>
                </a:solidFill>
                <a:latin typeface="Calibri" panose="020F0502020204030204" pitchFamily="34" charset="0"/>
                <a:ea typeface="Ebrima" panose="02000000000000000000" pitchFamily="2" charset="0"/>
                <a:cs typeface="Calibri" panose="020F0502020204030204" pitchFamily="34" charset="0"/>
              </a:defRPr>
            </a:lvl1pPr>
            <a:lvl2pPr marL="365760" indent="-274320">
              <a:defRPr sz="2800">
                <a:solidFill>
                  <a:srgbClr val="0F426B"/>
                </a:solidFill>
                <a:latin typeface="Calibri" panose="020F0502020204030204" pitchFamily="34" charset="0"/>
                <a:ea typeface="Ebrima" panose="02000000000000000000" pitchFamily="2" charset="0"/>
                <a:cs typeface="Calibri" panose="020F0502020204030204" pitchFamily="34" charset="0"/>
              </a:defRPr>
            </a:lvl2pPr>
            <a:lvl3pPr marL="640080" indent="-182880">
              <a:defRPr sz="2400">
                <a:solidFill>
                  <a:srgbClr val="0F426B"/>
                </a:solidFill>
                <a:latin typeface="Calibri" panose="020F0502020204030204" pitchFamily="34" charset="0"/>
                <a:ea typeface="Ebrima" panose="02000000000000000000" pitchFamily="2" charset="0"/>
                <a:cs typeface="Calibri" panose="020F0502020204030204" pitchFamily="34" charset="0"/>
              </a:defRPr>
            </a:lvl3pPr>
            <a:lvl4pPr marL="1005840">
              <a:defRPr sz="2000">
                <a:solidFill>
                  <a:srgbClr val="0F426B"/>
                </a:solidFill>
                <a:latin typeface="Calibri" panose="020F0502020204030204" pitchFamily="34" charset="0"/>
                <a:ea typeface="Ebrima" panose="02000000000000000000" pitchFamily="2" charset="0"/>
                <a:cs typeface="Calibri" panose="020F0502020204030204" pitchFamily="34" charset="0"/>
              </a:defRPr>
            </a:lvl4pPr>
            <a:lvl5pPr marL="1188720">
              <a:defRPr sz="2000">
                <a:solidFill>
                  <a:srgbClr val="0F426B"/>
                </a:solidFill>
                <a:latin typeface="Calibri" panose="020F0502020204030204" pitchFamily="34" charset="0"/>
                <a:ea typeface="Ebrima" panose="02000000000000000000" pitchFamily="2" charset="0"/>
                <a:cs typeface="Calibri" panose="020F0502020204030204" pitchFamily="34" charset="0"/>
              </a:defRPr>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2A7A3E6-A8D9-A61B-AD99-07756017775B}"/>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3" name="Graphic 12">
            <a:extLst>
              <a:ext uri="{FF2B5EF4-FFF2-40B4-BE49-F238E27FC236}">
                <a16:creationId xmlns:a16="http://schemas.microsoft.com/office/drawing/2014/main" id="{E0E51DA3-5135-68FE-C33C-DE98F42D59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220850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68F89E-9F7A-9A57-5461-D6F332212357}"/>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AE2E124A-15E3-FBD3-700B-54BADAFDB1E8}"/>
              </a:ext>
            </a:extLst>
          </p:cNvPr>
          <p:cNvSpPr>
            <a:spLocks noGrp="1"/>
          </p:cNvSpPr>
          <p:nvPr>
            <p:ph sz="half" idx="1" hasCustomPrompt="1"/>
          </p:nvPr>
        </p:nvSpPr>
        <p:spPr>
          <a:xfrm>
            <a:off x="593212" y="1160091"/>
            <a:ext cx="5420180" cy="4731137"/>
          </a:xfrm>
        </p:spPr>
        <p:txBody>
          <a:bodyPr/>
          <a:lstStyle>
            <a:lvl1pPr>
              <a:defRPr sz="3200"/>
            </a:lvl1pPr>
            <a:lvl2pPr>
              <a:defRPr sz="2800"/>
            </a:lvl2pPr>
            <a:lvl3pPr>
              <a:defRPr sz="2400"/>
            </a:lvl3pPr>
            <a:lvl4pPr>
              <a:defRPr sz="2000"/>
            </a:lvl4pPr>
            <a:lvl5pPr>
              <a:defRPr sz="2000"/>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60C714A-E925-8EA8-C39B-E61BE08F0257}"/>
              </a:ext>
            </a:extLst>
          </p:cNvPr>
          <p:cNvSpPr>
            <a:spLocks noGrp="1"/>
          </p:cNvSpPr>
          <p:nvPr>
            <p:ph sz="half" idx="2" hasCustomPrompt="1"/>
          </p:nvPr>
        </p:nvSpPr>
        <p:spPr>
          <a:xfrm>
            <a:off x="6178609" y="1156914"/>
            <a:ext cx="5403791" cy="4731137"/>
          </a:xfrm>
        </p:spPr>
        <p:txBody>
          <a:bodyPr/>
          <a:lstStyle>
            <a:lvl1pPr>
              <a:defRPr sz="3200"/>
            </a:lvl1pPr>
            <a:lvl2pPr>
              <a:defRPr sz="2800"/>
            </a:lvl2pPr>
            <a:lvl3pPr>
              <a:defRPr sz="2400"/>
            </a:lvl3pPr>
            <a:lvl4pPr>
              <a:defRPr sz="2000"/>
            </a:lvl4pPr>
            <a:lvl5pPr>
              <a:defRPr sz="2000"/>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72D35D01-D513-A49B-DF93-0460AE6D357B}"/>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3199AB99-1256-B198-1E90-DE4CB94B53F8}"/>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A6E16079-6D89-C3DD-D420-D01EA7654A70}"/>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ECCF79BF-5446-4474-D141-994C1D284078}"/>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DBB3D561-8F5A-4471-40E1-22AEA0B949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164851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One Image or Figur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68F89E-9F7A-9A57-5461-D6F332212357}"/>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AE2E124A-15E3-FBD3-700B-54BADAFDB1E8}"/>
              </a:ext>
              <a:ext uri="{C183D7F6-B498-43B3-948B-1728B52AA6E4}">
                <adec:decorative xmlns:adec="http://schemas.microsoft.com/office/drawing/2017/decorative" val="0"/>
              </a:ext>
            </a:extLst>
          </p:cNvPr>
          <p:cNvSpPr>
            <a:spLocks noGrp="1"/>
          </p:cNvSpPr>
          <p:nvPr>
            <p:ph sz="half" idx="1" hasCustomPrompt="1"/>
          </p:nvPr>
        </p:nvSpPr>
        <p:spPr>
          <a:xfrm>
            <a:off x="593212" y="1160091"/>
            <a:ext cx="5420180" cy="4731137"/>
          </a:xfrm>
        </p:spPr>
        <p:txBody>
          <a:bodyPr/>
          <a:lstStyle>
            <a:lvl1pPr>
              <a:defRPr sz="3200"/>
            </a:lvl1pPr>
            <a:lvl2pPr>
              <a:defRPr sz="2800"/>
            </a:lvl2pPr>
            <a:lvl3pPr>
              <a:defRPr sz="2400"/>
            </a:lvl3pPr>
            <a:lvl4pPr>
              <a:defRPr sz="2000"/>
            </a:lvl4pPr>
            <a:lvl5pPr>
              <a:defRPr sz="2000"/>
            </a:lvl5p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B6584567-5C82-5AF2-16CA-CC5F6B47E877}"/>
              </a:ext>
            </a:extLst>
          </p:cNvPr>
          <p:cNvSpPr>
            <a:spLocks noGrp="1"/>
          </p:cNvSpPr>
          <p:nvPr>
            <p:ph type="pic" idx="10" hasCustomPrompt="1"/>
          </p:nvPr>
        </p:nvSpPr>
        <p:spPr>
          <a:xfrm>
            <a:off x="6178610" y="1160092"/>
            <a:ext cx="5403790" cy="43072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5" name="Content Placeholder 2">
            <a:extLst>
              <a:ext uri="{FF2B5EF4-FFF2-40B4-BE49-F238E27FC236}">
                <a16:creationId xmlns:a16="http://schemas.microsoft.com/office/drawing/2014/main" id="{21943B9D-1DE3-3E5F-C3F7-356B4EE5C2FA}"/>
              </a:ext>
            </a:extLst>
          </p:cNvPr>
          <p:cNvSpPr>
            <a:spLocks noGrp="1"/>
          </p:cNvSpPr>
          <p:nvPr>
            <p:ph sz="half" idx="11" hasCustomPrompt="1"/>
          </p:nvPr>
        </p:nvSpPr>
        <p:spPr>
          <a:xfrm>
            <a:off x="6178610" y="5637498"/>
            <a:ext cx="5420180"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72D35D01-D513-A49B-DF93-0460AE6D357B}"/>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3199AB99-1256-B198-1E90-DE4CB94B53F8}"/>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A6E16079-6D89-C3DD-D420-D01EA7654A70}"/>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ECCF79BF-5446-4474-D141-994C1D284078}"/>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DBB3D561-8F5A-4471-40E1-22AEA0B949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198901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wo Images or Figure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6A8D98D-32F0-3856-8ECD-C7676C4EDA25}"/>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696F640D-08FB-1ABB-A45A-322CD0EEA06B}"/>
              </a:ext>
            </a:extLst>
          </p:cNvPr>
          <p:cNvSpPr>
            <a:spLocks noGrp="1"/>
          </p:cNvSpPr>
          <p:nvPr>
            <p:ph idx="1" hasCustomPrompt="1"/>
          </p:nvPr>
        </p:nvSpPr>
        <p:spPr>
          <a:xfrm>
            <a:off x="594094" y="1154103"/>
            <a:ext cx="10988305" cy="1213084"/>
          </a:xfrm>
        </p:spPr>
        <p:txBody>
          <a:bodyPr/>
          <a:lstStyle>
            <a:lvl1pPr>
              <a:defRPr sz="3200"/>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Master text styles</a:t>
            </a:r>
          </a:p>
        </p:txBody>
      </p:sp>
      <p:sp>
        <p:nvSpPr>
          <p:cNvPr id="16" name="Picture Placeholder 2">
            <a:extLst>
              <a:ext uri="{FF2B5EF4-FFF2-40B4-BE49-F238E27FC236}">
                <a16:creationId xmlns:a16="http://schemas.microsoft.com/office/drawing/2014/main" id="{4F45E2E3-2911-AE05-4C8E-7C84A13D79AA}"/>
              </a:ext>
            </a:extLst>
          </p:cNvPr>
          <p:cNvSpPr>
            <a:spLocks noGrp="1"/>
          </p:cNvSpPr>
          <p:nvPr>
            <p:ph type="pic" idx="11" hasCustomPrompt="1"/>
          </p:nvPr>
        </p:nvSpPr>
        <p:spPr>
          <a:xfrm>
            <a:off x="609601" y="2511660"/>
            <a:ext cx="5403790" cy="31450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2" name="Content Placeholder 2">
            <a:extLst>
              <a:ext uri="{FF2B5EF4-FFF2-40B4-BE49-F238E27FC236}">
                <a16:creationId xmlns:a16="http://schemas.microsoft.com/office/drawing/2014/main" id="{15D12262-081C-F343-CB0B-2EF83F9B63CB}"/>
              </a:ext>
            </a:extLst>
          </p:cNvPr>
          <p:cNvSpPr>
            <a:spLocks noGrp="1"/>
          </p:cNvSpPr>
          <p:nvPr>
            <p:ph sz="half" idx="14" hasCustomPrompt="1"/>
          </p:nvPr>
        </p:nvSpPr>
        <p:spPr>
          <a:xfrm>
            <a:off x="609601" y="5787595"/>
            <a:ext cx="5420180"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14" name="Picture Placeholder 2">
            <a:extLst>
              <a:ext uri="{FF2B5EF4-FFF2-40B4-BE49-F238E27FC236}">
                <a16:creationId xmlns:a16="http://schemas.microsoft.com/office/drawing/2014/main" id="{227D89F9-E5E8-1D23-B541-9AC0A1B3D3DA}"/>
              </a:ext>
            </a:extLst>
          </p:cNvPr>
          <p:cNvSpPr>
            <a:spLocks noGrp="1"/>
          </p:cNvSpPr>
          <p:nvPr>
            <p:ph type="pic" idx="10" hasCustomPrompt="1"/>
          </p:nvPr>
        </p:nvSpPr>
        <p:spPr>
          <a:xfrm>
            <a:off x="6178610" y="2511660"/>
            <a:ext cx="5403790" cy="31450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6" name="Content Placeholder 2">
            <a:extLst>
              <a:ext uri="{FF2B5EF4-FFF2-40B4-BE49-F238E27FC236}">
                <a16:creationId xmlns:a16="http://schemas.microsoft.com/office/drawing/2014/main" id="{E28F8F39-9023-8D9C-C875-114F54DEB10F}"/>
              </a:ext>
            </a:extLst>
          </p:cNvPr>
          <p:cNvSpPr>
            <a:spLocks noGrp="1"/>
          </p:cNvSpPr>
          <p:nvPr>
            <p:ph sz="half" idx="13" hasCustomPrompt="1"/>
          </p:nvPr>
        </p:nvSpPr>
        <p:spPr>
          <a:xfrm>
            <a:off x="6178610" y="5787595"/>
            <a:ext cx="5420180"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D46344D7-743F-0440-C39E-F79E0B97C560}"/>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A0E5AFAE-B165-EE68-BBEB-21DAEFE633F2}"/>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357C6B7E-619E-D462-3F1A-83F2A95D8802}"/>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1ADDF728-D389-41F4-E9C5-2A99E3584FD6}"/>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5A03E084-6B9C-B381-C0BB-915F6FCE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300171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hree Images or Figur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8536B0-08A2-DB4F-63ED-D36260041485}"/>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696F640D-08FB-1ABB-A45A-322CD0EEA06B}"/>
              </a:ext>
            </a:extLst>
          </p:cNvPr>
          <p:cNvSpPr>
            <a:spLocks noGrp="1"/>
          </p:cNvSpPr>
          <p:nvPr>
            <p:ph idx="1" hasCustomPrompt="1"/>
          </p:nvPr>
        </p:nvSpPr>
        <p:spPr>
          <a:xfrm>
            <a:off x="594094" y="1154103"/>
            <a:ext cx="10988305" cy="1213084"/>
          </a:xfrm>
        </p:spPr>
        <p:txBody>
          <a:bodyPr/>
          <a:lstStyle>
            <a:lvl1pPr>
              <a:defRPr sz="3200"/>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Master text styles</a:t>
            </a:r>
          </a:p>
        </p:txBody>
      </p:sp>
      <p:sp>
        <p:nvSpPr>
          <p:cNvPr id="16" name="Picture Placeholder 2">
            <a:extLst>
              <a:ext uri="{FF2B5EF4-FFF2-40B4-BE49-F238E27FC236}">
                <a16:creationId xmlns:a16="http://schemas.microsoft.com/office/drawing/2014/main" id="{4F45E2E3-2911-AE05-4C8E-7C84A13D79AA}"/>
              </a:ext>
            </a:extLst>
          </p:cNvPr>
          <p:cNvSpPr>
            <a:spLocks noGrp="1"/>
          </p:cNvSpPr>
          <p:nvPr>
            <p:ph type="pic" idx="11" hasCustomPrompt="1"/>
          </p:nvPr>
        </p:nvSpPr>
        <p:spPr>
          <a:xfrm>
            <a:off x="593212" y="2537298"/>
            <a:ext cx="3458197" cy="3119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5" name="Content Placeholder 2">
            <a:extLst>
              <a:ext uri="{FF2B5EF4-FFF2-40B4-BE49-F238E27FC236}">
                <a16:creationId xmlns:a16="http://schemas.microsoft.com/office/drawing/2014/main" id="{BCDC8034-E799-9636-AF90-FB2577D8242E}"/>
              </a:ext>
            </a:extLst>
          </p:cNvPr>
          <p:cNvSpPr>
            <a:spLocks noGrp="1"/>
          </p:cNvSpPr>
          <p:nvPr>
            <p:ph sz="half" idx="14" hasCustomPrompt="1"/>
          </p:nvPr>
        </p:nvSpPr>
        <p:spPr>
          <a:xfrm>
            <a:off x="609601" y="5787595"/>
            <a:ext cx="3441808"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14" name="Picture Placeholder 2">
            <a:extLst>
              <a:ext uri="{FF2B5EF4-FFF2-40B4-BE49-F238E27FC236}">
                <a16:creationId xmlns:a16="http://schemas.microsoft.com/office/drawing/2014/main" id="{227D89F9-E5E8-1D23-B541-9AC0A1B3D3DA}"/>
              </a:ext>
            </a:extLst>
          </p:cNvPr>
          <p:cNvSpPr>
            <a:spLocks noGrp="1"/>
          </p:cNvSpPr>
          <p:nvPr>
            <p:ph type="pic" idx="10" hasCustomPrompt="1"/>
          </p:nvPr>
        </p:nvSpPr>
        <p:spPr>
          <a:xfrm>
            <a:off x="4358707" y="2537298"/>
            <a:ext cx="3474586" cy="3119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6" name="Content Placeholder 2">
            <a:extLst>
              <a:ext uri="{FF2B5EF4-FFF2-40B4-BE49-F238E27FC236}">
                <a16:creationId xmlns:a16="http://schemas.microsoft.com/office/drawing/2014/main" id="{F0FC55FA-2313-B583-EC02-5AACB520C42E}"/>
              </a:ext>
            </a:extLst>
          </p:cNvPr>
          <p:cNvSpPr>
            <a:spLocks noGrp="1"/>
          </p:cNvSpPr>
          <p:nvPr>
            <p:ph sz="half" idx="15" hasCustomPrompt="1"/>
          </p:nvPr>
        </p:nvSpPr>
        <p:spPr>
          <a:xfrm>
            <a:off x="4358707" y="5787595"/>
            <a:ext cx="3441808"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2" name="Picture Placeholder 2">
            <a:extLst>
              <a:ext uri="{FF2B5EF4-FFF2-40B4-BE49-F238E27FC236}">
                <a16:creationId xmlns:a16="http://schemas.microsoft.com/office/drawing/2014/main" id="{D63BE60B-796F-B33A-F43D-A7F588ACBD93}"/>
              </a:ext>
            </a:extLst>
          </p:cNvPr>
          <p:cNvSpPr>
            <a:spLocks noGrp="1"/>
          </p:cNvSpPr>
          <p:nvPr>
            <p:ph type="pic" idx="12" hasCustomPrompt="1"/>
          </p:nvPr>
        </p:nvSpPr>
        <p:spPr>
          <a:xfrm>
            <a:off x="8107813" y="2537298"/>
            <a:ext cx="3474586" cy="3119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7" name="Content Placeholder 2">
            <a:extLst>
              <a:ext uri="{FF2B5EF4-FFF2-40B4-BE49-F238E27FC236}">
                <a16:creationId xmlns:a16="http://schemas.microsoft.com/office/drawing/2014/main" id="{85CF2935-7B5A-3650-C578-EBD3489C1894}"/>
              </a:ext>
            </a:extLst>
          </p:cNvPr>
          <p:cNvSpPr>
            <a:spLocks noGrp="1"/>
          </p:cNvSpPr>
          <p:nvPr>
            <p:ph sz="half" idx="16" hasCustomPrompt="1"/>
          </p:nvPr>
        </p:nvSpPr>
        <p:spPr>
          <a:xfrm>
            <a:off x="8107813" y="5789638"/>
            <a:ext cx="3441808"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D46344D7-743F-0440-C39E-F79E0B97C560}"/>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A0E5AFAE-B165-EE68-BBEB-21DAEFE633F2}"/>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357C6B7E-619E-D462-3F1A-83F2A95D8802}"/>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1ADDF728-D389-41F4-E9C5-2A99E3584FD6}"/>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5A03E084-6B9C-B381-C0BB-915F6FCE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189043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Four Images or Figur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720FB-C949-3605-A8FD-1E087BC21FC5}"/>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3" name="Content Placeholder 2">
            <a:extLst>
              <a:ext uri="{FF2B5EF4-FFF2-40B4-BE49-F238E27FC236}">
                <a16:creationId xmlns:a16="http://schemas.microsoft.com/office/drawing/2014/main" id="{696F640D-08FB-1ABB-A45A-322CD0EEA06B}"/>
              </a:ext>
            </a:extLst>
          </p:cNvPr>
          <p:cNvSpPr>
            <a:spLocks noGrp="1"/>
          </p:cNvSpPr>
          <p:nvPr>
            <p:ph idx="1" hasCustomPrompt="1"/>
          </p:nvPr>
        </p:nvSpPr>
        <p:spPr>
          <a:xfrm>
            <a:off x="594094" y="1154103"/>
            <a:ext cx="10988305" cy="1213084"/>
          </a:xfrm>
        </p:spPr>
        <p:txBody>
          <a:bodyPr/>
          <a:lstStyle>
            <a:lvl1pPr>
              <a:defRPr sz="3200"/>
            </a:lvl1pPr>
            <a:lvl2pPr marL="457200" indent="0">
              <a:buNone/>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Master text styles</a:t>
            </a:r>
          </a:p>
        </p:txBody>
      </p:sp>
      <p:sp>
        <p:nvSpPr>
          <p:cNvPr id="16" name="Picture Placeholder 2">
            <a:extLst>
              <a:ext uri="{FF2B5EF4-FFF2-40B4-BE49-F238E27FC236}">
                <a16:creationId xmlns:a16="http://schemas.microsoft.com/office/drawing/2014/main" id="{4F45E2E3-2911-AE05-4C8E-7C84A13D79AA}"/>
              </a:ext>
            </a:extLst>
          </p:cNvPr>
          <p:cNvSpPr>
            <a:spLocks noGrp="1"/>
          </p:cNvSpPr>
          <p:nvPr>
            <p:ph type="pic" idx="11" hasCustomPrompt="1"/>
          </p:nvPr>
        </p:nvSpPr>
        <p:spPr>
          <a:xfrm>
            <a:off x="593212" y="2575636"/>
            <a:ext cx="2458850"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6" name="Content Placeholder 2">
            <a:extLst>
              <a:ext uri="{FF2B5EF4-FFF2-40B4-BE49-F238E27FC236}">
                <a16:creationId xmlns:a16="http://schemas.microsoft.com/office/drawing/2014/main" id="{C5A1FA4D-8E9A-32ED-BB2B-2458E8522947}"/>
              </a:ext>
            </a:extLst>
          </p:cNvPr>
          <p:cNvSpPr>
            <a:spLocks noGrp="1"/>
          </p:cNvSpPr>
          <p:nvPr>
            <p:ph sz="half" idx="14" hasCustomPrompt="1"/>
          </p:nvPr>
        </p:nvSpPr>
        <p:spPr>
          <a:xfrm>
            <a:off x="609601" y="578759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14" name="Picture Placeholder 2">
            <a:extLst>
              <a:ext uri="{FF2B5EF4-FFF2-40B4-BE49-F238E27FC236}">
                <a16:creationId xmlns:a16="http://schemas.microsoft.com/office/drawing/2014/main" id="{227D89F9-E5E8-1D23-B541-9AC0A1B3D3DA}"/>
              </a:ext>
            </a:extLst>
          </p:cNvPr>
          <p:cNvSpPr>
            <a:spLocks noGrp="1"/>
          </p:cNvSpPr>
          <p:nvPr>
            <p:ph type="pic" idx="10" hasCustomPrompt="1"/>
          </p:nvPr>
        </p:nvSpPr>
        <p:spPr>
          <a:xfrm>
            <a:off x="3454417" y="2559821"/>
            <a:ext cx="2470503"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7" name="Content Placeholder 2">
            <a:extLst>
              <a:ext uri="{FF2B5EF4-FFF2-40B4-BE49-F238E27FC236}">
                <a16:creationId xmlns:a16="http://schemas.microsoft.com/office/drawing/2014/main" id="{7FF1242B-AA97-4D77-BDE3-9A0D99673126}"/>
              </a:ext>
            </a:extLst>
          </p:cNvPr>
          <p:cNvSpPr>
            <a:spLocks noGrp="1"/>
          </p:cNvSpPr>
          <p:nvPr>
            <p:ph sz="half" idx="15" hasCustomPrompt="1"/>
          </p:nvPr>
        </p:nvSpPr>
        <p:spPr>
          <a:xfrm>
            <a:off x="3454417" y="578759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4" name="Picture Placeholder 2">
            <a:extLst>
              <a:ext uri="{FF2B5EF4-FFF2-40B4-BE49-F238E27FC236}">
                <a16:creationId xmlns:a16="http://schemas.microsoft.com/office/drawing/2014/main" id="{163B4FD5-AD0F-C1F4-9EEE-88FF9FA34B3A}"/>
              </a:ext>
            </a:extLst>
          </p:cNvPr>
          <p:cNvSpPr>
            <a:spLocks noGrp="1"/>
          </p:cNvSpPr>
          <p:nvPr>
            <p:ph type="pic" idx="13" hasCustomPrompt="1"/>
          </p:nvPr>
        </p:nvSpPr>
        <p:spPr>
          <a:xfrm>
            <a:off x="6327274" y="2563173"/>
            <a:ext cx="2470503"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13" name="Content Placeholder 2">
            <a:extLst>
              <a:ext uri="{FF2B5EF4-FFF2-40B4-BE49-F238E27FC236}">
                <a16:creationId xmlns:a16="http://schemas.microsoft.com/office/drawing/2014/main" id="{841CD70C-55F1-A628-07B0-34F93B7BD047}"/>
              </a:ext>
            </a:extLst>
          </p:cNvPr>
          <p:cNvSpPr>
            <a:spLocks noGrp="1"/>
          </p:cNvSpPr>
          <p:nvPr>
            <p:ph sz="half" idx="16" hasCustomPrompt="1"/>
          </p:nvPr>
        </p:nvSpPr>
        <p:spPr>
          <a:xfrm>
            <a:off x="6327274" y="578597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sp>
        <p:nvSpPr>
          <p:cNvPr id="2" name="Picture Placeholder 2">
            <a:extLst>
              <a:ext uri="{FF2B5EF4-FFF2-40B4-BE49-F238E27FC236}">
                <a16:creationId xmlns:a16="http://schemas.microsoft.com/office/drawing/2014/main" id="{D63BE60B-796F-B33A-F43D-A7F588ACBD93}"/>
              </a:ext>
            </a:extLst>
          </p:cNvPr>
          <p:cNvSpPr>
            <a:spLocks noGrp="1"/>
          </p:cNvSpPr>
          <p:nvPr>
            <p:ph type="pic" idx="12" hasCustomPrompt="1"/>
          </p:nvPr>
        </p:nvSpPr>
        <p:spPr>
          <a:xfrm>
            <a:off x="9111896" y="2559821"/>
            <a:ext cx="2470503" cy="30968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15" name="Content Placeholder 2">
            <a:extLst>
              <a:ext uri="{FF2B5EF4-FFF2-40B4-BE49-F238E27FC236}">
                <a16:creationId xmlns:a16="http://schemas.microsoft.com/office/drawing/2014/main" id="{43CF104B-64F4-96D7-0889-9B1A1B6B5F4A}"/>
              </a:ext>
            </a:extLst>
          </p:cNvPr>
          <p:cNvSpPr>
            <a:spLocks noGrp="1"/>
          </p:cNvSpPr>
          <p:nvPr>
            <p:ph sz="half" idx="17" hasCustomPrompt="1"/>
          </p:nvPr>
        </p:nvSpPr>
        <p:spPr>
          <a:xfrm>
            <a:off x="9111896" y="5785975"/>
            <a:ext cx="2442461"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8" name="Group 7">
            <a:extLst>
              <a:ext uri="{FF2B5EF4-FFF2-40B4-BE49-F238E27FC236}">
                <a16:creationId xmlns:a16="http://schemas.microsoft.com/office/drawing/2014/main" id="{D46344D7-743F-0440-C39E-F79E0B97C560}"/>
              </a:ext>
              <a:ext uri="{C183D7F6-B498-43B3-948B-1728B52AA6E4}">
                <adec:decorative xmlns:adec="http://schemas.microsoft.com/office/drawing/2017/decorative" val="1"/>
              </a:ext>
            </a:extLst>
          </p:cNvPr>
          <p:cNvGrpSpPr>
            <a:grpSpLocks noGrp="1" noUngrp="1" noRot="1" noMove="1" noResize="1"/>
          </p:cNvGrpSpPr>
          <p:nvPr userDrawn="1"/>
        </p:nvGrpSpPr>
        <p:grpSpPr>
          <a:xfrm>
            <a:off x="0" y="6172200"/>
            <a:ext cx="12192000" cy="685801"/>
            <a:chOff x="0" y="6423843"/>
            <a:chExt cx="9144000" cy="434157"/>
          </a:xfrm>
        </p:grpSpPr>
        <p:sp>
          <p:nvSpPr>
            <p:cNvPr id="9" name="Rectangle 8">
              <a:extLst>
                <a:ext uri="{FF2B5EF4-FFF2-40B4-BE49-F238E27FC236}">
                  <a16:creationId xmlns:a16="http://schemas.microsoft.com/office/drawing/2014/main" id="{A0E5AFAE-B165-EE68-BBEB-21DAEFE633F2}"/>
                </a:ext>
              </a:extLst>
            </p:cNvPr>
            <p:cNvSpPr>
              <a:spLocks noGrp="1" noRot="1" noMove="1" noResize="1" noEditPoints="1" noAdjustHandles="1" noChangeArrowheads="1" noChangeShapeType="1"/>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a:extLst>
                <a:ext uri="{FF2B5EF4-FFF2-40B4-BE49-F238E27FC236}">
                  <a16:creationId xmlns:a16="http://schemas.microsoft.com/office/drawing/2014/main" id="{357C6B7E-619E-D462-3F1A-83F2A95D8802}"/>
                </a:ext>
              </a:extLst>
            </p:cNvPr>
            <p:cNvSpPr>
              <a:spLocks noGrp="1" noRot="1" noMove="1" noResize="1" noEditPoints="1" noAdjustHandles="1" noChangeArrowheads="1" noChangeShapeType="1"/>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Box 10">
            <a:extLst>
              <a:ext uri="{FF2B5EF4-FFF2-40B4-BE49-F238E27FC236}">
                <a16:creationId xmlns:a16="http://schemas.microsoft.com/office/drawing/2014/main" id="{1ADDF728-D389-41F4-E9C5-2A99E3584FD6}"/>
              </a:ext>
            </a:extLst>
          </p:cNvPr>
          <p:cNvSpPr txBox="1">
            <a:spLocks noGrp="1" noRot="1" noMove="1" noResize="1" noEditPoints="1" noAdjustHandles="1" noChangeArrowheads="1" noChangeShapeType="1"/>
          </p:cNvSpPr>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2" name="Graphic 11">
            <a:extLst>
              <a:ext uri="{FF2B5EF4-FFF2-40B4-BE49-F238E27FC236}">
                <a16:creationId xmlns:a16="http://schemas.microsoft.com/office/drawing/2014/main" id="{5A03E084-6B9C-B381-C0BB-915F6FCE8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36020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or Figur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60C347-0F02-8ABE-9C0A-2414CF30D31D}"/>
              </a:ext>
            </a:extLst>
          </p:cNvPr>
          <p:cNvSpPr>
            <a:spLocks noGrp="1"/>
          </p:cNvSpPr>
          <p:nvPr>
            <p:ph type="title" hasCustomPrompt="1"/>
          </p:nvPr>
        </p:nvSpPr>
        <p:spPr>
          <a:xfrm>
            <a:off x="593213" y="274638"/>
            <a:ext cx="10989187" cy="868362"/>
          </a:xfrm>
        </p:spPr>
        <p:txBody>
          <a:bodyPr/>
          <a:lstStyle>
            <a:lvl1pPr algn="l">
              <a:defRPr>
                <a:solidFill>
                  <a:srgbClr val="007B55"/>
                </a:solidFill>
                <a:latin typeface="Segoe UI" panose="020B0502040204020203" pitchFamily="34" charset="0"/>
                <a:ea typeface="Roboto Slab" pitchFamily="2" charset="0"/>
                <a:cs typeface="Segoe UI" panose="020B0502040204020203" pitchFamily="34" charset="0"/>
              </a:defRPr>
            </a:lvl1pPr>
          </a:lstStyle>
          <a:p>
            <a:r>
              <a:rPr lang="en-US" dirty="0"/>
              <a:t>Master title style</a:t>
            </a:r>
          </a:p>
        </p:txBody>
      </p:sp>
      <p:sp>
        <p:nvSpPr>
          <p:cNvPr id="2" name="Picture Placeholder 2">
            <a:extLst>
              <a:ext uri="{FF2B5EF4-FFF2-40B4-BE49-F238E27FC236}">
                <a16:creationId xmlns:a16="http://schemas.microsoft.com/office/drawing/2014/main" id="{CB263469-5CF0-30FF-09BE-DBD3C2AEB576}"/>
              </a:ext>
            </a:extLst>
          </p:cNvPr>
          <p:cNvSpPr>
            <a:spLocks noGrp="1"/>
          </p:cNvSpPr>
          <p:nvPr>
            <p:ph type="pic" idx="10" hasCustomPrompt="1"/>
          </p:nvPr>
        </p:nvSpPr>
        <p:spPr>
          <a:xfrm>
            <a:off x="593213" y="1160092"/>
            <a:ext cx="10989187" cy="44966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 or figure</a:t>
            </a:r>
          </a:p>
        </p:txBody>
      </p:sp>
      <p:sp>
        <p:nvSpPr>
          <p:cNvPr id="7" name="Content Placeholder 2">
            <a:extLst>
              <a:ext uri="{FF2B5EF4-FFF2-40B4-BE49-F238E27FC236}">
                <a16:creationId xmlns:a16="http://schemas.microsoft.com/office/drawing/2014/main" id="{03C919D3-A039-50AE-CBD9-89F458D53EDD}"/>
              </a:ext>
            </a:extLst>
          </p:cNvPr>
          <p:cNvSpPr>
            <a:spLocks noGrp="1"/>
          </p:cNvSpPr>
          <p:nvPr>
            <p:ph sz="half" idx="14" hasCustomPrompt="1"/>
          </p:nvPr>
        </p:nvSpPr>
        <p:spPr>
          <a:xfrm>
            <a:off x="609601" y="5787595"/>
            <a:ext cx="10972799" cy="253730"/>
          </a:xfrm>
        </p:spPr>
        <p:txBody>
          <a:bodyPr>
            <a:normAutofit/>
          </a:bodyPr>
          <a:lstStyle>
            <a:lvl1pPr>
              <a:defRPr sz="1200"/>
            </a:lvl1pPr>
            <a:lvl2pPr>
              <a:defRPr sz="2800"/>
            </a:lvl2pPr>
            <a:lvl3pPr>
              <a:defRPr sz="2400"/>
            </a:lvl3pPr>
            <a:lvl4pPr>
              <a:defRPr sz="2000"/>
            </a:lvl4pPr>
            <a:lvl5pPr>
              <a:defRPr sz="2000"/>
            </a:lvl5pPr>
          </a:lstStyle>
          <a:p>
            <a:pPr lvl="0"/>
            <a:r>
              <a:rPr lang="en-US" dirty="0"/>
              <a:t>Photo credit or figure caption.</a:t>
            </a:r>
          </a:p>
        </p:txBody>
      </p:sp>
      <p:grpSp>
        <p:nvGrpSpPr>
          <p:cNvPr id="4" name="Group 3">
            <a:extLst>
              <a:ext uri="{FF2B5EF4-FFF2-40B4-BE49-F238E27FC236}">
                <a16:creationId xmlns:a16="http://schemas.microsoft.com/office/drawing/2014/main" id="{C1D5208B-6EC7-23B8-8646-0B92A3FA3BEA}"/>
              </a:ext>
              <a:ext uri="{C183D7F6-B498-43B3-948B-1728B52AA6E4}">
                <adec:decorative xmlns:adec="http://schemas.microsoft.com/office/drawing/2017/decorative" val="1"/>
              </a:ext>
            </a:extLst>
          </p:cNvPr>
          <p:cNvGrpSpPr/>
          <p:nvPr userDrawn="1"/>
        </p:nvGrpSpPr>
        <p:grpSpPr>
          <a:xfrm>
            <a:off x="0" y="6172200"/>
            <a:ext cx="12192000" cy="685801"/>
            <a:chOff x="0" y="6423843"/>
            <a:chExt cx="9144000" cy="434157"/>
          </a:xfrm>
        </p:grpSpPr>
        <p:sp>
          <p:nvSpPr>
            <p:cNvPr id="5" name="Rectangle 4">
              <a:extLst>
                <a:ext uri="{FF2B5EF4-FFF2-40B4-BE49-F238E27FC236}">
                  <a16:creationId xmlns:a16="http://schemas.microsoft.com/office/drawing/2014/main" id="{BDC46A72-B502-6814-2E8D-A1A9EFAFCD24}"/>
                </a:ext>
              </a:extLst>
            </p:cNvPr>
            <p:cNvSpPr/>
            <p:nvPr userDrawn="1"/>
          </p:nvSpPr>
          <p:spPr>
            <a:xfrm>
              <a:off x="0" y="6477000"/>
              <a:ext cx="9144000" cy="381000"/>
            </a:xfrm>
            <a:prstGeom prst="rect">
              <a:avLst/>
            </a:prstGeom>
            <a:solidFill>
              <a:srgbClr val="007B5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a:extLst>
                <a:ext uri="{FF2B5EF4-FFF2-40B4-BE49-F238E27FC236}">
                  <a16:creationId xmlns:a16="http://schemas.microsoft.com/office/drawing/2014/main" id="{3E5DCEC6-0F8C-5541-7442-C093800C3015}"/>
                </a:ext>
              </a:extLst>
            </p:cNvPr>
            <p:cNvSpPr/>
            <p:nvPr userDrawn="1"/>
          </p:nvSpPr>
          <p:spPr>
            <a:xfrm>
              <a:off x="0" y="6423843"/>
              <a:ext cx="9144000" cy="53157"/>
            </a:xfrm>
            <a:prstGeom prst="rect">
              <a:avLst/>
            </a:prstGeom>
            <a:solidFill>
              <a:srgbClr val="92D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extBox 9">
            <a:extLst>
              <a:ext uri="{FF2B5EF4-FFF2-40B4-BE49-F238E27FC236}">
                <a16:creationId xmlns:a16="http://schemas.microsoft.com/office/drawing/2014/main" id="{2E4910A2-E75A-A0F3-12FA-C7B33827BFF5}"/>
              </a:ext>
            </a:extLst>
          </p:cNvPr>
          <p:cNvSpPr txBox="1"/>
          <p:nvPr userDrawn="1"/>
        </p:nvSpPr>
        <p:spPr>
          <a:xfrm>
            <a:off x="11010900" y="6426279"/>
            <a:ext cx="7112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Calibri" panose="020F0502020204030204" pitchFamily="34" charset="0"/>
                <a:ea typeface="Roboto Slab" pitchFamily="2" charset="0"/>
                <a:cs typeface="Calibri" panose="020F0502020204030204" pitchFamily="34" charset="0"/>
              </a:rPr>
              <a:t>‹#›</a:t>
            </a:fld>
            <a:endParaRPr lang="en-US" sz="1100" b="1" dirty="0">
              <a:solidFill>
                <a:schemeClr val="bg1"/>
              </a:solidFill>
              <a:latin typeface="Calibri" panose="020F0502020204030204" pitchFamily="34" charset="0"/>
              <a:ea typeface="Roboto Slab" pitchFamily="2" charset="0"/>
              <a:cs typeface="Calibri" panose="020F0502020204030204" pitchFamily="34" charset="0"/>
            </a:endParaRPr>
          </a:p>
        </p:txBody>
      </p:sp>
      <p:pic>
        <p:nvPicPr>
          <p:cNvPr id="11" name="Graphic 10">
            <a:extLst>
              <a:ext uri="{FF2B5EF4-FFF2-40B4-BE49-F238E27FC236}">
                <a16:creationId xmlns:a16="http://schemas.microsoft.com/office/drawing/2014/main" id="{CC0C22ED-5F80-CEFE-BB25-C337EB274037}"/>
              </a:ext>
              <a:ext uri="{C183D7F6-B498-43B3-948B-1728B52AA6E4}">
                <adec:decorative xmlns:adec="http://schemas.microsoft.com/office/drawing/2017/decorative" val="1"/>
              </a:ext>
            </a:extLst>
          </p:cNvPr>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212" y="6317722"/>
            <a:ext cx="1616588" cy="478724"/>
          </a:xfrm>
          <a:prstGeom prst="rect">
            <a:avLst/>
          </a:prstGeom>
        </p:spPr>
      </p:pic>
    </p:spTree>
    <p:extLst>
      <p:ext uri="{BB962C8B-B14F-4D97-AF65-F5344CB8AC3E}">
        <p14:creationId xmlns:p14="http://schemas.microsoft.com/office/powerpoint/2010/main" val="40102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6BB33-DB2B-91D3-D089-F85266D21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Master title style</a:t>
            </a:r>
          </a:p>
        </p:txBody>
      </p:sp>
      <p:sp>
        <p:nvSpPr>
          <p:cNvPr id="3" name="Text Placeholder 2">
            <a:extLst>
              <a:ext uri="{FF2B5EF4-FFF2-40B4-BE49-F238E27FC236}">
                <a16:creationId xmlns:a16="http://schemas.microsoft.com/office/drawing/2014/main" id="{5F01A2DB-9F95-64AA-F96F-279EB0EF7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028002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8" r:id="rId5"/>
    <p:sldLayoutId id="2147483656" r:id="rId6"/>
    <p:sldLayoutId id="2147483659" r:id="rId7"/>
    <p:sldLayoutId id="2147483660" r:id="rId8"/>
    <p:sldLayoutId id="2147483654" r:id="rId9"/>
    <p:sldLayoutId id="2147483682" r:id="rId10"/>
    <p:sldLayoutId id="2147483685" r:id="rId11"/>
    <p:sldLayoutId id="2147483687" r:id="rId12"/>
    <p:sldLayoutId id="2147483688" r:id="rId13"/>
  </p:sldLayoutIdLst>
  <p:txStyles>
    <p:titleStyle>
      <a:lvl1pPr algn="l" defTabSz="914400" rtl="0" eaLnBrk="1" latinLnBrk="0" hangingPunct="1">
        <a:lnSpc>
          <a:spcPct val="90000"/>
        </a:lnSpc>
        <a:spcBef>
          <a:spcPct val="0"/>
        </a:spcBef>
        <a:buNone/>
        <a:defRPr sz="3600" b="1" kern="1200">
          <a:solidFill>
            <a:srgbClr val="007B55"/>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F426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426B"/>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426B"/>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426B"/>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426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k9OIkBWdH0A?feature=oembed" TargetMode="Externa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video" Target="https://player.vimeo.com/video/433994109?app_id=122963"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NfhM9vLQD-0?feature=oembed"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video" Target="https://www.youtube.com/embed/AB1COkoL4QY?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video" Target="https://www.youtube.com/embed/K1i49t8k0g8?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video" Target="https://www.youtube.com/embed/Qwlla3sDdFs?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video" Target="https://www.youtube.com/embed/xmQmqi5ghjQ?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5aIuqYvIbU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video" Target="https://www.youtube.com/embed/uDBZ48ejWzg?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Rockwell"/>
              <a:buNone/>
            </a:pPr>
            <a:r>
              <a:rPr lang="en-US" sz="5400" dirty="0">
                <a:latin typeface="Rockwell"/>
                <a:ea typeface="Rockwell"/>
                <a:cs typeface="Rockwell"/>
                <a:sym typeface="Rockwell"/>
              </a:rPr>
              <a:t>Get Wild with WDFW!</a:t>
            </a:r>
            <a:br>
              <a:rPr lang="en-US" sz="5400" dirty="0">
                <a:latin typeface="Rockwell"/>
                <a:ea typeface="Rockwell"/>
                <a:cs typeface="Rockwell"/>
                <a:sym typeface="Rockwell"/>
              </a:rPr>
            </a:br>
            <a:r>
              <a:rPr lang="en-US" sz="5400" dirty="0">
                <a:latin typeface="Rockwell"/>
                <a:ea typeface="Rockwell"/>
                <a:cs typeface="Rockwell"/>
                <a:sym typeface="Rockwell"/>
              </a:rPr>
              <a:t>Biodiversity and Pollinators</a:t>
            </a:r>
            <a:endParaRPr dirty="0"/>
          </a:p>
        </p:txBody>
      </p:sp>
      <p:pic>
        <p:nvPicPr>
          <p:cNvPr id="142" name="Google Shape;142;p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249925" y="4867400"/>
            <a:ext cx="1990600" cy="199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E7AD-BCB2-E2A4-2115-D6DE9B4E7D15}"/>
              </a:ext>
            </a:extLst>
          </p:cNvPr>
          <p:cNvSpPr>
            <a:spLocks noGrp="1"/>
          </p:cNvSpPr>
          <p:nvPr>
            <p:ph type="title"/>
          </p:nvPr>
        </p:nvSpPr>
        <p:spPr/>
        <p:txBody>
          <a:bodyPr/>
          <a:lstStyle/>
          <a:p>
            <a:r>
              <a:rPr lang="en-US">
                <a:latin typeface="Segoe UI"/>
                <a:ea typeface="Roboto Slab"/>
                <a:cs typeface="Segoe UI"/>
              </a:rPr>
              <a:t>Pollinator paradise: Prairies </a:t>
            </a:r>
          </a:p>
        </p:txBody>
      </p:sp>
      <p:pic>
        <p:nvPicPr>
          <p:cNvPr id="6" name="Content Placeholder 5">
            <a:extLst>
              <a:ext uri="{FF2B5EF4-FFF2-40B4-BE49-F238E27FC236}">
                <a16:creationId xmlns:a16="http://schemas.microsoft.com/office/drawing/2014/main" id="{652BA6D9-19F7-FF79-4558-F11DD9663FF7}"/>
              </a:ext>
            </a:extLst>
          </p:cNvPr>
          <p:cNvPicPr>
            <a:picLocks noGrp="1" noChangeAspect="1"/>
          </p:cNvPicPr>
          <p:nvPr>
            <p:ph sz="half" idx="1"/>
          </p:nvPr>
        </p:nvPicPr>
        <p:blipFill>
          <a:blip r:embed="rId2"/>
          <a:stretch>
            <a:fillRect/>
          </a:stretch>
        </p:blipFill>
        <p:spPr>
          <a:xfrm>
            <a:off x="6087806" y="1734882"/>
            <a:ext cx="5419725" cy="3616047"/>
          </a:xfrm>
          <a:prstGeom prst="rect">
            <a:avLst/>
          </a:prstGeom>
        </p:spPr>
      </p:pic>
      <p:pic>
        <p:nvPicPr>
          <p:cNvPr id="8" name="Content Placeholder 7">
            <a:extLst>
              <a:ext uri="{FF2B5EF4-FFF2-40B4-BE49-F238E27FC236}">
                <a16:creationId xmlns:a16="http://schemas.microsoft.com/office/drawing/2014/main" id="{A7F682F3-D2F5-7788-DE53-30ED8239C8BA}"/>
              </a:ext>
            </a:extLst>
          </p:cNvPr>
          <p:cNvPicPr>
            <a:picLocks noGrp="1" noChangeAspect="1"/>
          </p:cNvPicPr>
          <p:nvPr>
            <p:ph sz="half" idx="2"/>
          </p:nvPr>
        </p:nvPicPr>
        <p:blipFill>
          <a:blip r:embed="rId3"/>
          <a:stretch>
            <a:fillRect/>
          </a:stretch>
        </p:blipFill>
        <p:spPr>
          <a:xfrm>
            <a:off x="593213" y="1752632"/>
            <a:ext cx="5403850" cy="3598297"/>
          </a:xfrm>
          <a:prstGeom prst="rect">
            <a:avLst/>
          </a:prstGeom>
        </p:spPr>
      </p:pic>
      <p:sp>
        <p:nvSpPr>
          <p:cNvPr id="12" name="TextBox 11">
            <a:extLst>
              <a:ext uri="{FF2B5EF4-FFF2-40B4-BE49-F238E27FC236}">
                <a16:creationId xmlns:a16="http://schemas.microsoft.com/office/drawing/2014/main" id="{105ADAB1-7CBB-3F8B-53F7-55EA0DFDB3F4}"/>
              </a:ext>
            </a:extLst>
          </p:cNvPr>
          <p:cNvSpPr txBox="1"/>
          <p:nvPr/>
        </p:nvSpPr>
        <p:spPr>
          <a:xfrm>
            <a:off x="674176" y="5494149"/>
            <a:ext cx="5322887" cy="379709"/>
          </a:xfrm>
          <a:prstGeom prst="rect">
            <a:avLst/>
          </a:prstGeom>
          <a:noFill/>
        </p:spPr>
        <p:txBody>
          <a:bodyPr wrap="square" lIns="91440" tIns="45720" rIns="91440" bIns="45720" rtlCol="0" anchor="t">
            <a:spAutoFit/>
          </a:bodyPr>
          <a:lstStyle/>
          <a:p>
            <a:r>
              <a:rPr lang="en-US" dirty="0"/>
              <a:t>Western Washington </a:t>
            </a:r>
            <a:r>
              <a:rPr lang="en-US"/>
              <a:t>prairie</a:t>
            </a:r>
            <a:r>
              <a:rPr lang="en-US" dirty="0"/>
              <a:t> </a:t>
            </a:r>
          </a:p>
        </p:txBody>
      </p:sp>
      <p:sp>
        <p:nvSpPr>
          <p:cNvPr id="13" name="TextBox 12">
            <a:extLst>
              <a:ext uri="{FF2B5EF4-FFF2-40B4-BE49-F238E27FC236}">
                <a16:creationId xmlns:a16="http://schemas.microsoft.com/office/drawing/2014/main" id="{39ACEC77-9913-FBA1-9A41-683219075015}"/>
              </a:ext>
            </a:extLst>
          </p:cNvPr>
          <p:cNvSpPr txBox="1"/>
          <p:nvPr/>
        </p:nvSpPr>
        <p:spPr>
          <a:xfrm>
            <a:off x="6301863" y="5468318"/>
            <a:ext cx="5322887" cy="379709"/>
          </a:xfrm>
          <a:prstGeom prst="rect">
            <a:avLst/>
          </a:prstGeom>
          <a:noFill/>
        </p:spPr>
        <p:txBody>
          <a:bodyPr wrap="square" lIns="91440" tIns="45720" rIns="91440" bIns="45720" rtlCol="0" anchor="t">
            <a:spAutoFit/>
          </a:bodyPr>
          <a:lstStyle/>
          <a:p>
            <a:r>
              <a:rPr lang="en-US" dirty="0"/>
              <a:t>Palouse </a:t>
            </a:r>
            <a:r>
              <a:rPr lang="en-US"/>
              <a:t>prairie</a:t>
            </a:r>
            <a:r>
              <a:rPr lang="en-US" dirty="0"/>
              <a:t> </a:t>
            </a:r>
          </a:p>
        </p:txBody>
      </p:sp>
    </p:spTree>
    <p:extLst>
      <p:ext uri="{BB962C8B-B14F-4D97-AF65-F5344CB8AC3E}">
        <p14:creationId xmlns:p14="http://schemas.microsoft.com/office/powerpoint/2010/main" val="227769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F36059-0F87-CB46-86B6-4B1F177D203F}"/>
              </a:ext>
            </a:extLst>
          </p:cNvPr>
          <p:cNvPicPr>
            <a:picLocks noChangeAspect="1"/>
          </p:cNvPicPr>
          <p:nvPr/>
        </p:nvPicPr>
        <p:blipFill>
          <a:blip r:embed="rId2"/>
          <a:stretch>
            <a:fillRect/>
          </a:stretch>
        </p:blipFill>
        <p:spPr>
          <a:xfrm>
            <a:off x="1704340" y="45020"/>
            <a:ext cx="8783320" cy="5996305"/>
          </a:xfrm>
          <a:prstGeom prst="rect">
            <a:avLst/>
          </a:prstGeom>
        </p:spPr>
      </p:pic>
      <p:pic>
        <p:nvPicPr>
          <p:cNvPr id="15" name="Picture 14">
            <a:extLst>
              <a:ext uri="{FF2B5EF4-FFF2-40B4-BE49-F238E27FC236}">
                <a16:creationId xmlns:a16="http://schemas.microsoft.com/office/drawing/2014/main" id="{5EE42A8F-5E97-C255-6AE5-6CEDF8551325}"/>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3774903" y="3249916"/>
            <a:ext cx="1462116" cy="972546"/>
          </a:xfrm>
          <a:prstGeom prst="rect">
            <a:avLst/>
          </a:prstGeom>
          <a:ln w="28575">
            <a:solidFill>
              <a:srgbClr val="0F426B"/>
            </a:solidFill>
          </a:ln>
        </p:spPr>
      </p:pic>
      <p:cxnSp>
        <p:nvCxnSpPr>
          <p:cNvPr id="17" name="Straight Arrow Connector 16">
            <a:extLst>
              <a:ext uri="{FF2B5EF4-FFF2-40B4-BE49-F238E27FC236}">
                <a16:creationId xmlns:a16="http://schemas.microsoft.com/office/drawing/2014/main" id="{4BFB2F44-AB4D-244E-4980-4443E8B4D258}"/>
              </a:ext>
            </a:extLst>
          </p:cNvPr>
          <p:cNvCxnSpPr/>
          <p:nvPr/>
        </p:nvCxnSpPr>
        <p:spPr>
          <a:xfrm>
            <a:off x="1311564" y="3043172"/>
            <a:ext cx="2382981" cy="5405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C75B99A-195C-04CC-0310-6627BD83EAA3}"/>
              </a:ext>
            </a:extLst>
          </p:cNvPr>
          <p:cNvSpPr txBox="1"/>
          <p:nvPr/>
        </p:nvSpPr>
        <p:spPr>
          <a:xfrm>
            <a:off x="386160" y="2326586"/>
            <a:ext cx="1487133" cy="923330"/>
          </a:xfrm>
          <a:prstGeom prst="rect">
            <a:avLst/>
          </a:prstGeom>
          <a:noFill/>
        </p:spPr>
        <p:txBody>
          <a:bodyPr wrap="square" lIns="91440" tIns="45720" rIns="91440" bIns="45720" rtlCol="0" anchor="t">
            <a:spAutoFit/>
          </a:bodyPr>
          <a:lstStyle/>
          <a:p>
            <a:r>
              <a:rPr lang="en-US" dirty="0"/>
              <a:t>Western Washington </a:t>
            </a:r>
            <a:r>
              <a:rPr lang="en-US"/>
              <a:t>prairie</a:t>
            </a:r>
            <a:r>
              <a:rPr lang="en-US" dirty="0"/>
              <a:t> </a:t>
            </a:r>
          </a:p>
        </p:txBody>
      </p:sp>
      <p:pic>
        <p:nvPicPr>
          <p:cNvPr id="19" name="Picture 18">
            <a:extLst>
              <a:ext uri="{FF2B5EF4-FFF2-40B4-BE49-F238E27FC236}">
                <a16:creationId xmlns:a16="http://schemas.microsoft.com/office/drawing/2014/main" id="{EE239BEE-A64E-2BD2-F33A-DAEAD4BF3179}"/>
              </a:ext>
            </a:extLst>
          </p:cNvPr>
          <p:cNvPicPr>
            <a:picLocks noChangeAspect="1"/>
          </p:cNvPicPr>
          <p:nvPr/>
        </p:nvPicPr>
        <p:blipFill>
          <a:blip r:embed="rId4" cstate="print">
            <a:alphaModFix amt="35000"/>
            <a:extLst>
              <a:ext uri="{28A0092B-C50C-407E-A947-70E740481C1C}">
                <a14:useLocalDpi xmlns:a14="http://schemas.microsoft.com/office/drawing/2010/main"/>
              </a:ext>
            </a:extLst>
          </a:blip>
          <a:stretch>
            <a:fillRect/>
          </a:stretch>
        </p:blipFill>
        <p:spPr>
          <a:xfrm>
            <a:off x="8911704" y="2851775"/>
            <a:ext cx="1858856" cy="1239934"/>
          </a:xfrm>
          <a:prstGeom prst="rect">
            <a:avLst/>
          </a:prstGeom>
        </p:spPr>
      </p:pic>
      <p:cxnSp>
        <p:nvCxnSpPr>
          <p:cNvPr id="20" name="Straight Arrow Connector 19">
            <a:extLst>
              <a:ext uri="{FF2B5EF4-FFF2-40B4-BE49-F238E27FC236}">
                <a16:creationId xmlns:a16="http://schemas.microsoft.com/office/drawing/2014/main" id="{75A240B3-3060-4459-1244-3341CF6E82C9}"/>
              </a:ext>
            </a:extLst>
          </p:cNvPr>
          <p:cNvCxnSpPr>
            <a:cxnSpLocks/>
          </p:cNvCxnSpPr>
          <p:nvPr/>
        </p:nvCxnSpPr>
        <p:spPr>
          <a:xfrm flipH="1">
            <a:off x="9920355" y="2235200"/>
            <a:ext cx="850205" cy="616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41B456A-13F3-16F9-113C-F0D1AB2BC093}"/>
              </a:ext>
            </a:extLst>
          </p:cNvPr>
          <p:cNvSpPr txBox="1"/>
          <p:nvPr/>
        </p:nvSpPr>
        <p:spPr>
          <a:xfrm>
            <a:off x="10487660" y="1865868"/>
            <a:ext cx="1858856" cy="369332"/>
          </a:xfrm>
          <a:prstGeom prst="rect">
            <a:avLst/>
          </a:prstGeom>
          <a:noFill/>
        </p:spPr>
        <p:txBody>
          <a:bodyPr wrap="square" lIns="91440" tIns="45720" rIns="91440" bIns="45720" anchor="t">
            <a:spAutoFit/>
          </a:bodyPr>
          <a:lstStyle/>
          <a:p>
            <a:r>
              <a:rPr lang="en-US" dirty="0"/>
              <a:t>Palouse </a:t>
            </a:r>
            <a:r>
              <a:rPr lang="en-US"/>
              <a:t>prairie</a:t>
            </a:r>
            <a:r>
              <a:rPr lang="en-US" dirty="0"/>
              <a:t> </a:t>
            </a:r>
          </a:p>
        </p:txBody>
      </p:sp>
    </p:spTree>
    <p:extLst>
      <p:ext uri="{BB962C8B-B14F-4D97-AF65-F5344CB8AC3E}">
        <p14:creationId xmlns:p14="http://schemas.microsoft.com/office/powerpoint/2010/main" val="2615230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40C4-2329-2D9F-8DF5-BE5435932297}"/>
              </a:ext>
            </a:extLst>
          </p:cNvPr>
          <p:cNvSpPr>
            <a:spLocks noGrp="1"/>
          </p:cNvSpPr>
          <p:nvPr>
            <p:ph type="title"/>
          </p:nvPr>
        </p:nvSpPr>
        <p:spPr/>
        <p:txBody>
          <a:bodyPr/>
          <a:lstStyle/>
          <a:p>
            <a:r>
              <a:rPr lang="en-US" dirty="0"/>
              <a:t>Prairie Habitats in Washington: Palouse Prairie </a:t>
            </a:r>
          </a:p>
        </p:txBody>
      </p:sp>
      <p:pic>
        <p:nvPicPr>
          <p:cNvPr id="4" name="Picture 3">
            <a:extLst>
              <a:ext uri="{FF2B5EF4-FFF2-40B4-BE49-F238E27FC236}">
                <a16:creationId xmlns:a16="http://schemas.microsoft.com/office/drawing/2014/main" id="{DFC68989-F0DB-2E52-9EC6-E62D00A65FBD}"/>
              </a:ext>
            </a:extLst>
          </p:cNvPr>
          <p:cNvPicPr>
            <a:picLocks noChangeAspect="1"/>
          </p:cNvPicPr>
          <p:nvPr/>
        </p:nvPicPr>
        <p:blipFill>
          <a:blip r:embed="rId3"/>
          <a:stretch>
            <a:fillRect/>
          </a:stretch>
        </p:blipFill>
        <p:spPr>
          <a:xfrm>
            <a:off x="1219200" y="1143000"/>
            <a:ext cx="9104243" cy="5008421"/>
          </a:xfrm>
          <a:prstGeom prst="rect">
            <a:avLst/>
          </a:prstGeom>
        </p:spPr>
      </p:pic>
      <p:pic>
        <p:nvPicPr>
          <p:cNvPr id="3" name="Picture 2">
            <a:extLst>
              <a:ext uri="{FF2B5EF4-FFF2-40B4-BE49-F238E27FC236}">
                <a16:creationId xmlns:a16="http://schemas.microsoft.com/office/drawing/2014/main" id="{BE5F1033-2D8B-23BC-C2D2-AECBF94902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9330" y="0"/>
            <a:ext cx="10273339" cy="6858000"/>
          </a:xfrm>
          <a:prstGeom prst="rect">
            <a:avLst/>
          </a:prstGeom>
        </p:spPr>
      </p:pic>
      <p:pic>
        <p:nvPicPr>
          <p:cNvPr id="6" name="Picture 5">
            <a:extLst>
              <a:ext uri="{FF2B5EF4-FFF2-40B4-BE49-F238E27FC236}">
                <a16:creationId xmlns:a16="http://schemas.microsoft.com/office/drawing/2014/main" id="{7A73D54E-FAEC-88D7-AEE4-4165271B63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231" y="0"/>
            <a:ext cx="5143500" cy="6858000"/>
          </a:xfrm>
          <a:prstGeom prst="rect">
            <a:avLst/>
          </a:prstGeom>
        </p:spPr>
      </p:pic>
      <p:pic>
        <p:nvPicPr>
          <p:cNvPr id="8" name="Picture 7" descr="A bee on a flower&#10;&#10;AI-generated content may be incorrect.">
            <a:extLst>
              <a:ext uri="{FF2B5EF4-FFF2-40B4-BE49-F238E27FC236}">
                <a16:creationId xmlns:a16="http://schemas.microsoft.com/office/drawing/2014/main" id="{E1CD1592-9C0E-767C-EEA5-482EA64880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8731" y="0"/>
            <a:ext cx="5657379" cy="6858000"/>
          </a:xfrm>
          <a:prstGeom prst="rect">
            <a:avLst/>
          </a:prstGeom>
        </p:spPr>
      </p:pic>
    </p:spTree>
    <p:extLst>
      <p:ext uri="{BB962C8B-B14F-4D97-AF65-F5344CB8AC3E}">
        <p14:creationId xmlns:p14="http://schemas.microsoft.com/office/powerpoint/2010/main" val="10398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40C4-2329-2D9F-8DF5-BE5435932297}"/>
              </a:ext>
            </a:extLst>
          </p:cNvPr>
          <p:cNvSpPr>
            <a:spLocks noGrp="1"/>
          </p:cNvSpPr>
          <p:nvPr>
            <p:ph type="title"/>
          </p:nvPr>
        </p:nvSpPr>
        <p:spPr/>
        <p:txBody>
          <a:bodyPr/>
          <a:lstStyle/>
          <a:p>
            <a:r>
              <a:rPr lang="en-US" dirty="0"/>
              <a:t>Prairie Habitats in Washington: Western Prairie </a:t>
            </a:r>
          </a:p>
        </p:txBody>
      </p:sp>
      <p:pic>
        <p:nvPicPr>
          <p:cNvPr id="3" name="Picture 2">
            <a:extLst>
              <a:ext uri="{FF2B5EF4-FFF2-40B4-BE49-F238E27FC236}">
                <a16:creationId xmlns:a16="http://schemas.microsoft.com/office/drawing/2014/main" id="{A6F32180-5773-CD2F-80D6-142D13D7955F}"/>
              </a:ext>
            </a:extLst>
          </p:cNvPr>
          <p:cNvPicPr>
            <a:picLocks noChangeAspect="1"/>
          </p:cNvPicPr>
          <p:nvPr/>
        </p:nvPicPr>
        <p:blipFill>
          <a:blip r:embed="rId3"/>
          <a:stretch>
            <a:fillRect/>
          </a:stretch>
        </p:blipFill>
        <p:spPr>
          <a:xfrm>
            <a:off x="381000" y="1850489"/>
            <a:ext cx="11430000" cy="3324225"/>
          </a:xfrm>
          <a:prstGeom prst="rect">
            <a:avLst/>
          </a:prstGeom>
        </p:spPr>
      </p:pic>
      <p:pic>
        <p:nvPicPr>
          <p:cNvPr id="5" name="Picture 4">
            <a:extLst>
              <a:ext uri="{FF2B5EF4-FFF2-40B4-BE49-F238E27FC236}">
                <a16:creationId xmlns:a16="http://schemas.microsoft.com/office/drawing/2014/main" id="{A388BF12-9C68-CBFC-C4F4-C2FA1BE44465}"/>
              </a:ext>
            </a:extLst>
          </p:cNvPr>
          <p:cNvPicPr>
            <a:picLocks noChangeAspect="1"/>
          </p:cNvPicPr>
          <p:nvPr/>
        </p:nvPicPr>
        <p:blipFill>
          <a:blip r:embed="rId4"/>
          <a:stretch>
            <a:fillRect/>
          </a:stretch>
        </p:blipFill>
        <p:spPr>
          <a:xfrm>
            <a:off x="1948547" y="859819"/>
            <a:ext cx="7712363" cy="5138361"/>
          </a:xfrm>
          <a:prstGeom prst="rect">
            <a:avLst/>
          </a:prstGeom>
        </p:spPr>
      </p:pic>
      <p:pic>
        <p:nvPicPr>
          <p:cNvPr id="4" name="Picture 3">
            <a:extLst>
              <a:ext uri="{FF2B5EF4-FFF2-40B4-BE49-F238E27FC236}">
                <a16:creationId xmlns:a16="http://schemas.microsoft.com/office/drawing/2014/main" id="{FD66360F-799F-694D-C131-492A02DE5D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7330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B8E642-23D7-F610-2A23-92ABC5BD96B6}"/>
              </a:ext>
            </a:extLst>
          </p:cNvPr>
          <p:cNvSpPr>
            <a:spLocks noGrp="1"/>
          </p:cNvSpPr>
          <p:nvPr>
            <p:ph type="title"/>
          </p:nvPr>
        </p:nvSpPr>
        <p:spPr/>
        <p:txBody>
          <a:bodyPr/>
          <a:lstStyle/>
          <a:p>
            <a:endParaRPr lang="en-US"/>
          </a:p>
        </p:txBody>
      </p:sp>
      <p:pic>
        <p:nvPicPr>
          <p:cNvPr id="6" name="Online Media 5" title="Scatter Creek Wildlife Area - Meadows and Butterflies">
            <a:hlinkClick r:id="" action="ppaction://media"/>
            <a:extLst>
              <a:ext uri="{FF2B5EF4-FFF2-40B4-BE49-F238E27FC236}">
                <a16:creationId xmlns:a16="http://schemas.microsoft.com/office/drawing/2014/main" id="{3AD23843-78A2-7759-27B3-71BEF761F478}"/>
              </a:ext>
            </a:extLst>
          </p:cNvPr>
          <p:cNvPicPr>
            <a:picLocks noGrp="1" noRot="1" noChangeAspect="1"/>
          </p:cNvPicPr>
          <p:nvPr>
            <p:ph idx="1"/>
            <a:videoFile r:link="rId1"/>
          </p:nvPr>
        </p:nvPicPr>
        <p:blipFill>
          <a:blip r:embed="rId4"/>
          <a:stretch>
            <a:fillRect/>
          </a:stretch>
        </p:blipFill>
        <p:spPr>
          <a:xfrm>
            <a:off x="662286" y="0"/>
            <a:ext cx="10867427" cy="6140511"/>
          </a:xfrm>
          <a:prstGeom prst="rect">
            <a:avLst/>
          </a:prstGeom>
        </p:spPr>
      </p:pic>
    </p:spTree>
    <p:extLst>
      <p:ext uri="{BB962C8B-B14F-4D97-AF65-F5344CB8AC3E}">
        <p14:creationId xmlns:p14="http://schemas.microsoft.com/office/powerpoint/2010/main" val="22997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6346-D706-176A-FAB2-DBB70011F328}"/>
              </a:ext>
            </a:extLst>
          </p:cNvPr>
          <p:cNvSpPr>
            <a:spLocks noGrp="1"/>
          </p:cNvSpPr>
          <p:nvPr>
            <p:ph type="title"/>
          </p:nvPr>
        </p:nvSpPr>
        <p:spPr>
          <a:xfrm>
            <a:off x="937770" y="168621"/>
            <a:ext cx="10989187" cy="868362"/>
          </a:xfrm>
        </p:spPr>
        <p:txBody>
          <a:bodyPr/>
          <a:lstStyle/>
          <a:p>
            <a:r>
              <a:rPr lang="en-US">
                <a:latin typeface="Segoe UI"/>
                <a:ea typeface="Roboto Slab"/>
                <a:cs typeface="Segoe UI"/>
              </a:rPr>
              <a:t>Schoolyard habitat A: </a:t>
            </a:r>
            <a:r>
              <a:rPr lang="en-US" err="1">
                <a:latin typeface="Segoe UI"/>
                <a:ea typeface="Roboto Slab"/>
                <a:cs typeface="Segoe UI"/>
              </a:rPr>
              <a:t>Shrubsteppe</a:t>
            </a:r>
            <a:r>
              <a:rPr lang="en-US">
                <a:latin typeface="Segoe UI"/>
                <a:ea typeface="Roboto Slab"/>
                <a:cs typeface="Segoe UI"/>
              </a:rPr>
              <a:t> habitat </a:t>
            </a:r>
          </a:p>
        </p:txBody>
      </p:sp>
      <p:pic>
        <p:nvPicPr>
          <p:cNvPr id="4" name="Online Media 3" title="Sagebrush Country: Backbone of the West">
            <a:hlinkClick r:id="" action="ppaction://media"/>
            <a:extLst>
              <a:ext uri="{FF2B5EF4-FFF2-40B4-BE49-F238E27FC236}">
                <a16:creationId xmlns:a16="http://schemas.microsoft.com/office/drawing/2014/main" id="{1890FEAA-858D-0C3B-7F12-CD52E431AB7B}"/>
              </a:ext>
            </a:extLst>
          </p:cNvPr>
          <p:cNvPicPr>
            <a:picLocks noGrp="1" noRot="1" noChangeAspect="1"/>
          </p:cNvPicPr>
          <p:nvPr>
            <p:ph idx="1"/>
            <a:videoFile r:link="rId1"/>
          </p:nvPr>
        </p:nvPicPr>
        <p:blipFill>
          <a:blip r:embed="rId3"/>
          <a:stretch>
            <a:fillRect/>
          </a:stretch>
        </p:blipFill>
        <p:spPr>
          <a:xfrm>
            <a:off x="1827213" y="1143000"/>
            <a:ext cx="8521700" cy="4800600"/>
          </a:xfrm>
          <a:prstGeom prst="rect">
            <a:avLst/>
          </a:prstGeom>
        </p:spPr>
      </p:pic>
    </p:spTree>
    <p:extLst>
      <p:ext uri="{BB962C8B-B14F-4D97-AF65-F5344CB8AC3E}">
        <p14:creationId xmlns:p14="http://schemas.microsoft.com/office/powerpoint/2010/main" val="219263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6346-D706-176A-FAB2-DBB70011F328}"/>
              </a:ext>
            </a:extLst>
          </p:cNvPr>
          <p:cNvSpPr>
            <a:spLocks noGrp="1"/>
          </p:cNvSpPr>
          <p:nvPr>
            <p:ph type="title"/>
          </p:nvPr>
        </p:nvSpPr>
        <p:spPr>
          <a:xfrm>
            <a:off x="937770" y="168621"/>
            <a:ext cx="10989187" cy="868362"/>
          </a:xfrm>
        </p:spPr>
        <p:txBody>
          <a:bodyPr/>
          <a:lstStyle/>
          <a:p>
            <a:r>
              <a:rPr lang="en-US">
                <a:latin typeface="Segoe UI"/>
                <a:ea typeface="Roboto Slab"/>
                <a:cs typeface="Segoe UI"/>
              </a:rPr>
              <a:t>Schoolyard habitat A: </a:t>
            </a:r>
            <a:r>
              <a:rPr lang="en-US" err="1">
                <a:latin typeface="Segoe UI"/>
                <a:ea typeface="Roboto Slab"/>
                <a:cs typeface="Segoe UI"/>
              </a:rPr>
              <a:t>Shrubsteppe</a:t>
            </a:r>
            <a:r>
              <a:rPr lang="en-US">
                <a:latin typeface="Segoe UI"/>
                <a:ea typeface="Roboto Slab"/>
                <a:cs typeface="Segoe UI"/>
              </a:rPr>
              <a:t> habitat </a:t>
            </a:r>
          </a:p>
        </p:txBody>
      </p:sp>
      <p:pic>
        <p:nvPicPr>
          <p:cNvPr id="6" name="Online Media 5" title="This Land is Part of Us - Full film">
            <a:hlinkClick r:id="" action="ppaction://media"/>
            <a:extLst>
              <a:ext uri="{FF2B5EF4-FFF2-40B4-BE49-F238E27FC236}">
                <a16:creationId xmlns:a16="http://schemas.microsoft.com/office/drawing/2014/main" id="{68CC83F5-5F7A-9CF0-E2B4-C89B5D1B6FC6}"/>
              </a:ext>
            </a:extLst>
          </p:cNvPr>
          <p:cNvPicPr>
            <a:picLocks noGrp="1" noRot="1" noChangeAspect="1"/>
          </p:cNvPicPr>
          <p:nvPr>
            <p:ph idx="1"/>
            <a:videoFile r:link="rId1"/>
          </p:nvPr>
        </p:nvPicPr>
        <p:blipFill>
          <a:blip r:embed="rId4"/>
          <a:stretch>
            <a:fillRect/>
          </a:stretch>
        </p:blipFill>
        <p:spPr>
          <a:xfrm>
            <a:off x="1839913" y="1143000"/>
            <a:ext cx="8496300" cy="4800600"/>
          </a:xfrm>
          <a:prstGeom prst="rect">
            <a:avLst/>
          </a:prstGeom>
        </p:spPr>
      </p:pic>
    </p:spTree>
    <p:extLst>
      <p:ext uri="{BB962C8B-B14F-4D97-AF65-F5344CB8AC3E}">
        <p14:creationId xmlns:p14="http://schemas.microsoft.com/office/powerpoint/2010/main" val="5234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6346-D706-176A-FAB2-DBB70011F328}"/>
              </a:ext>
            </a:extLst>
          </p:cNvPr>
          <p:cNvSpPr>
            <a:spLocks noGrp="1"/>
          </p:cNvSpPr>
          <p:nvPr>
            <p:ph type="title"/>
          </p:nvPr>
        </p:nvSpPr>
        <p:spPr>
          <a:xfrm>
            <a:off x="937770" y="168621"/>
            <a:ext cx="10989187" cy="868362"/>
          </a:xfrm>
        </p:spPr>
        <p:txBody>
          <a:bodyPr/>
          <a:lstStyle/>
          <a:p>
            <a:r>
              <a:rPr lang="en-US">
                <a:latin typeface="Segoe UI"/>
                <a:ea typeface="Roboto Slab"/>
                <a:cs typeface="Segoe UI"/>
              </a:rPr>
              <a:t>Schoolyard habitat B: Temperate forest </a:t>
            </a:r>
          </a:p>
        </p:txBody>
      </p:sp>
      <p:pic>
        <p:nvPicPr>
          <p:cNvPr id="9" name="Online Media 8" title="Biodiverse Washington: West Cascades Ecoregion">
            <a:hlinkClick r:id="" action="ppaction://media"/>
            <a:extLst>
              <a:ext uri="{FF2B5EF4-FFF2-40B4-BE49-F238E27FC236}">
                <a16:creationId xmlns:a16="http://schemas.microsoft.com/office/drawing/2014/main" id="{9493FA38-00E7-3536-9B7B-3B3380594169}"/>
              </a:ext>
            </a:extLst>
          </p:cNvPr>
          <p:cNvPicPr>
            <a:picLocks noGrp="1" noRot="1" noChangeAspect="1"/>
          </p:cNvPicPr>
          <p:nvPr>
            <p:ph idx="1"/>
            <a:videoFile r:link="rId1"/>
          </p:nvPr>
        </p:nvPicPr>
        <p:blipFill>
          <a:blip r:embed="rId3"/>
          <a:stretch>
            <a:fillRect/>
          </a:stretch>
        </p:blipFill>
        <p:spPr>
          <a:xfrm>
            <a:off x="1839913" y="1143000"/>
            <a:ext cx="8496300" cy="4800600"/>
          </a:xfrm>
          <a:prstGeom prst="rect">
            <a:avLst/>
          </a:prstGeom>
        </p:spPr>
      </p:pic>
    </p:spTree>
    <p:extLst>
      <p:ext uri="{BB962C8B-B14F-4D97-AF65-F5344CB8AC3E}">
        <p14:creationId xmlns:p14="http://schemas.microsoft.com/office/powerpoint/2010/main" val="22189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6346-D706-176A-FAB2-DBB70011F328}"/>
              </a:ext>
            </a:extLst>
          </p:cNvPr>
          <p:cNvSpPr>
            <a:spLocks noGrp="1"/>
          </p:cNvSpPr>
          <p:nvPr>
            <p:ph type="title"/>
          </p:nvPr>
        </p:nvSpPr>
        <p:spPr>
          <a:xfrm>
            <a:off x="937770" y="168621"/>
            <a:ext cx="10989187" cy="868362"/>
          </a:xfrm>
        </p:spPr>
        <p:txBody>
          <a:bodyPr/>
          <a:lstStyle/>
          <a:p>
            <a:r>
              <a:rPr lang="en-US">
                <a:latin typeface="Segoe UI"/>
                <a:ea typeface="Roboto Slab"/>
                <a:cs typeface="Segoe UI"/>
              </a:rPr>
              <a:t>Schoolyard habitat B: Temperate forest </a:t>
            </a:r>
          </a:p>
        </p:txBody>
      </p:sp>
      <p:pic>
        <p:nvPicPr>
          <p:cNvPr id="6" name="Online Media 5" title="Understanding Forest Ecosystems">
            <a:hlinkClick r:id="" action="ppaction://media"/>
            <a:extLst>
              <a:ext uri="{FF2B5EF4-FFF2-40B4-BE49-F238E27FC236}">
                <a16:creationId xmlns:a16="http://schemas.microsoft.com/office/drawing/2014/main" id="{CBFA5401-0F03-813A-C356-FFD6B992F38E}"/>
              </a:ext>
            </a:extLst>
          </p:cNvPr>
          <p:cNvPicPr>
            <a:picLocks noGrp="1" noRot="1" noChangeAspect="1"/>
          </p:cNvPicPr>
          <p:nvPr>
            <p:ph idx="1"/>
            <a:videoFile r:link="rId1"/>
          </p:nvPr>
        </p:nvPicPr>
        <p:blipFill>
          <a:blip r:embed="rId3"/>
          <a:stretch>
            <a:fillRect/>
          </a:stretch>
        </p:blipFill>
        <p:spPr>
          <a:xfrm>
            <a:off x="1839913" y="1143000"/>
            <a:ext cx="8496300" cy="4800600"/>
          </a:xfrm>
          <a:prstGeom prst="rect">
            <a:avLst/>
          </a:prstGeom>
        </p:spPr>
      </p:pic>
    </p:spTree>
    <p:extLst>
      <p:ext uri="{BB962C8B-B14F-4D97-AF65-F5344CB8AC3E}">
        <p14:creationId xmlns:p14="http://schemas.microsoft.com/office/powerpoint/2010/main" val="23471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43D73-F674-EB0F-8F22-369F145E0153}"/>
              </a:ext>
            </a:extLst>
          </p:cNvPr>
          <p:cNvSpPr>
            <a:spLocks noGrp="1"/>
          </p:cNvSpPr>
          <p:nvPr>
            <p:ph type="ctrTitle"/>
          </p:nvPr>
        </p:nvSpPr>
        <p:spPr/>
        <p:txBody>
          <a:bodyPr/>
          <a:lstStyle/>
          <a:p>
            <a:r>
              <a:rPr lang="en-US">
                <a:latin typeface="Segoe UI"/>
                <a:ea typeface="Roboto Slab"/>
                <a:cs typeface="Segoe UI"/>
              </a:rPr>
              <a:t>Lesson 4: Relationships in habitats</a:t>
            </a:r>
            <a:br>
              <a:rPr lang="en-US" dirty="0"/>
            </a:br>
            <a:r>
              <a:rPr lang="en-US">
                <a:latin typeface="Segoe UI"/>
                <a:ea typeface="Roboto Slab"/>
                <a:cs typeface="Segoe UI"/>
              </a:rPr>
              <a:t>Pollination! </a:t>
            </a:r>
          </a:p>
        </p:txBody>
      </p:sp>
      <p:pic>
        <p:nvPicPr>
          <p:cNvPr id="5" name="Picture 4">
            <a:extLst>
              <a:ext uri="{FF2B5EF4-FFF2-40B4-BE49-F238E27FC236}">
                <a16:creationId xmlns:a16="http://schemas.microsoft.com/office/drawing/2014/main" id="{8D991C77-AA32-11DA-3DF9-A3F1715BDAD3}"/>
              </a:ext>
            </a:extLst>
          </p:cNvPr>
          <p:cNvPicPr>
            <a:picLocks noChangeAspect="1"/>
          </p:cNvPicPr>
          <p:nvPr/>
        </p:nvPicPr>
        <p:blipFill>
          <a:blip r:embed="rId2"/>
          <a:stretch>
            <a:fillRect/>
          </a:stretch>
        </p:blipFill>
        <p:spPr>
          <a:xfrm>
            <a:off x="299039" y="4870532"/>
            <a:ext cx="1987468" cy="1987468"/>
          </a:xfrm>
          <a:prstGeom prst="rect">
            <a:avLst/>
          </a:prstGeom>
        </p:spPr>
      </p:pic>
    </p:spTree>
    <p:extLst>
      <p:ext uri="{BB962C8B-B14F-4D97-AF65-F5344CB8AC3E}">
        <p14:creationId xmlns:p14="http://schemas.microsoft.com/office/powerpoint/2010/main" val="404472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B7347C-3348-0CD0-407D-E676339AA8A9}"/>
              </a:ext>
            </a:extLst>
          </p:cNvPr>
          <p:cNvSpPr>
            <a:spLocks noGrp="1"/>
          </p:cNvSpPr>
          <p:nvPr>
            <p:ph type="title"/>
          </p:nvPr>
        </p:nvSpPr>
        <p:spPr/>
        <p:txBody>
          <a:bodyPr/>
          <a:lstStyle/>
          <a:p>
            <a:r>
              <a:rPr lang="en-US">
                <a:latin typeface="Segoe UI"/>
                <a:ea typeface="Roboto Slab"/>
                <a:cs typeface="Segoe UI"/>
              </a:rPr>
              <a:t>Relationships in habitats</a:t>
            </a:r>
            <a:endParaRPr lang="en-US" dirty="0"/>
          </a:p>
        </p:txBody>
      </p:sp>
      <p:pic>
        <p:nvPicPr>
          <p:cNvPr id="5" name="butterfly">
            <a:hlinkClick r:id="" action="ppaction://media"/>
            <a:extLst>
              <a:ext uri="{FF2B5EF4-FFF2-40B4-BE49-F238E27FC236}">
                <a16:creationId xmlns:a16="http://schemas.microsoft.com/office/drawing/2014/main" id="{5C976E4B-874F-0F64-98B0-DC61F78940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3307" y="1244527"/>
            <a:ext cx="8228997" cy="4631850"/>
          </a:xfrm>
        </p:spPr>
      </p:pic>
    </p:spTree>
    <p:extLst>
      <p:ext uri="{BB962C8B-B14F-4D97-AF65-F5344CB8AC3E}">
        <p14:creationId xmlns:p14="http://schemas.microsoft.com/office/powerpoint/2010/main" val="10843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5E8620-A0CA-9618-5D3C-C6E5D43E9255}"/>
              </a:ext>
            </a:extLst>
          </p:cNvPr>
          <p:cNvSpPr>
            <a:spLocks noGrp="1"/>
          </p:cNvSpPr>
          <p:nvPr>
            <p:ph type="title"/>
          </p:nvPr>
        </p:nvSpPr>
        <p:spPr/>
        <p:txBody>
          <a:bodyPr/>
          <a:lstStyle/>
          <a:p>
            <a:r>
              <a:rPr lang="en-US">
                <a:latin typeface="Segoe UI"/>
                <a:ea typeface="Roboto Slab"/>
                <a:cs typeface="Segoe UI"/>
              </a:rPr>
              <a:t>Relationships in habitats </a:t>
            </a:r>
          </a:p>
        </p:txBody>
      </p:sp>
      <p:pic>
        <p:nvPicPr>
          <p:cNvPr id="5" name="hummingbird">
            <a:hlinkClick r:id="" action="ppaction://media"/>
            <a:extLst>
              <a:ext uri="{FF2B5EF4-FFF2-40B4-BE49-F238E27FC236}">
                <a16:creationId xmlns:a16="http://schemas.microsoft.com/office/drawing/2014/main" id="{2B55EAA6-F5AF-6DE1-3977-3E01169261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4200" y="1143000"/>
            <a:ext cx="8483600" cy="4775200"/>
          </a:xfrm>
        </p:spPr>
      </p:pic>
    </p:spTree>
    <p:extLst>
      <p:ext uri="{BB962C8B-B14F-4D97-AF65-F5344CB8AC3E}">
        <p14:creationId xmlns:p14="http://schemas.microsoft.com/office/powerpoint/2010/main" val="4109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564B-7C6E-7EF3-ECC0-F6964AFE8B16}"/>
              </a:ext>
            </a:extLst>
          </p:cNvPr>
          <p:cNvSpPr>
            <a:spLocks noGrp="1"/>
          </p:cNvSpPr>
          <p:nvPr>
            <p:ph type="title"/>
          </p:nvPr>
        </p:nvSpPr>
        <p:spPr/>
        <p:txBody>
          <a:bodyPr/>
          <a:lstStyle/>
          <a:p>
            <a:r>
              <a:rPr lang="en-US"/>
              <a:t>How does a pollinator move pollen?</a:t>
            </a:r>
          </a:p>
        </p:txBody>
      </p:sp>
      <p:pic>
        <p:nvPicPr>
          <p:cNvPr id="4" name="Online Media 3" title="Bumble bee with pollen baskets">
            <a:hlinkClick r:id="" action="ppaction://media"/>
            <a:extLst>
              <a:ext uri="{FF2B5EF4-FFF2-40B4-BE49-F238E27FC236}">
                <a16:creationId xmlns:a16="http://schemas.microsoft.com/office/drawing/2014/main" id="{41FDFCC2-D624-3583-5C61-6504C1B1733C}"/>
              </a:ext>
            </a:extLst>
          </p:cNvPr>
          <p:cNvPicPr>
            <a:picLocks noGrp="1" noRot="1" noChangeAspect="1"/>
          </p:cNvPicPr>
          <p:nvPr>
            <p:ph idx="1"/>
            <a:videoFile r:link="rId1"/>
          </p:nvPr>
        </p:nvPicPr>
        <p:blipFill>
          <a:blip r:embed="rId3"/>
          <a:stretch>
            <a:fillRect/>
          </a:stretch>
        </p:blipFill>
        <p:spPr>
          <a:xfrm>
            <a:off x="2234565" y="1358412"/>
            <a:ext cx="7700963" cy="4351044"/>
          </a:xfrm>
          <a:prstGeom prst="rect">
            <a:avLst/>
          </a:prstGeom>
        </p:spPr>
      </p:pic>
    </p:spTree>
    <p:extLst>
      <p:ext uri="{BB962C8B-B14F-4D97-AF65-F5344CB8AC3E}">
        <p14:creationId xmlns:p14="http://schemas.microsoft.com/office/powerpoint/2010/main" val="365621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9B70-2036-6A51-35EC-C3B658FAF6A6}"/>
              </a:ext>
            </a:extLst>
          </p:cNvPr>
          <p:cNvSpPr>
            <a:spLocks noGrp="1"/>
          </p:cNvSpPr>
          <p:nvPr>
            <p:ph type="title"/>
          </p:nvPr>
        </p:nvSpPr>
        <p:spPr/>
        <p:txBody>
          <a:bodyPr/>
          <a:lstStyle/>
          <a:p>
            <a:r>
              <a:rPr lang="en-US">
                <a:latin typeface="Rockwell"/>
                <a:ea typeface="Roboto Slab"/>
                <a:cs typeface="Segoe UI"/>
              </a:rPr>
              <a:t>What is pollination?</a:t>
            </a:r>
          </a:p>
        </p:txBody>
      </p:sp>
      <p:pic>
        <p:nvPicPr>
          <p:cNvPr id="5" name="Online Media 4" title="What is Pollination?">
            <a:hlinkClick r:id="" action="ppaction://media"/>
            <a:extLst>
              <a:ext uri="{FF2B5EF4-FFF2-40B4-BE49-F238E27FC236}">
                <a16:creationId xmlns:a16="http://schemas.microsoft.com/office/drawing/2014/main" id="{841300B3-0628-C1DB-6970-24A0BE894499}"/>
              </a:ext>
            </a:extLst>
          </p:cNvPr>
          <p:cNvPicPr>
            <a:picLocks noGrp="1" noRot="1" noChangeAspect="1"/>
          </p:cNvPicPr>
          <p:nvPr>
            <p:ph idx="1"/>
            <a:videoFile r:link="rId1"/>
          </p:nvPr>
        </p:nvPicPr>
        <p:blipFill>
          <a:blip r:embed="rId3"/>
          <a:stretch>
            <a:fillRect/>
          </a:stretch>
        </p:blipFill>
        <p:spPr>
          <a:xfrm>
            <a:off x="1985383" y="1389698"/>
            <a:ext cx="8224092" cy="4646612"/>
          </a:xfrm>
          <a:prstGeom prst="rect">
            <a:avLst/>
          </a:prstGeom>
        </p:spPr>
      </p:pic>
    </p:spTree>
    <p:extLst>
      <p:ext uri="{BB962C8B-B14F-4D97-AF65-F5344CB8AC3E}">
        <p14:creationId xmlns:p14="http://schemas.microsoft.com/office/powerpoint/2010/main" val="219199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D055D-5B84-520B-65B7-94DD5DF20E48}"/>
              </a:ext>
            </a:extLst>
          </p:cNvPr>
          <p:cNvSpPr>
            <a:spLocks noGrp="1"/>
          </p:cNvSpPr>
          <p:nvPr>
            <p:ph type="title"/>
          </p:nvPr>
        </p:nvSpPr>
        <p:spPr/>
        <p:txBody>
          <a:bodyPr>
            <a:normAutofit fontScale="90000"/>
          </a:bodyPr>
          <a:lstStyle/>
          <a:p>
            <a:r>
              <a:rPr lang="en-US">
                <a:latin typeface="Rockwell"/>
                <a:ea typeface="Roboto Slab"/>
                <a:cs typeface="Segoe UI"/>
              </a:rPr>
              <a:t>Sip, pick, and pack: How pollinators help plants make seeds</a:t>
            </a:r>
          </a:p>
        </p:txBody>
      </p:sp>
      <p:pic>
        <p:nvPicPr>
          <p:cNvPr id="5" name="Online Media 4" title="Sip, Pick, and Pack: How Pollinators Help Plants Make Seeds">
            <a:hlinkClick r:id="" action="ppaction://media"/>
            <a:extLst>
              <a:ext uri="{FF2B5EF4-FFF2-40B4-BE49-F238E27FC236}">
                <a16:creationId xmlns:a16="http://schemas.microsoft.com/office/drawing/2014/main" id="{2A49B090-DF35-CC8F-9314-5F1BA32CD74B}"/>
              </a:ext>
            </a:extLst>
          </p:cNvPr>
          <p:cNvPicPr>
            <a:picLocks noGrp="1" noRot="1" noChangeAspect="1"/>
          </p:cNvPicPr>
          <p:nvPr>
            <p:ph idx="1"/>
            <a:videoFile r:link="rId1"/>
          </p:nvPr>
        </p:nvPicPr>
        <p:blipFill>
          <a:blip r:embed="rId3"/>
          <a:stretch>
            <a:fillRect/>
          </a:stretch>
        </p:blipFill>
        <p:spPr>
          <a:xfrm>
            <a:off x="1985383" y="1379538"/>
            <a:ext cx="8224092" cy="4646612"/>
          </a:xfrm>
          <a:prstGeom prst="rect">
            <a:avLst/>
          </a:prstGeom>
        </p:spPr>
      </p:pic>
    </p:spTree>
    <p:extLst>
      <p:ext uri="{BB962C8B-B14F-4D97-AF65-F5344CB8AC3E}">
        <p14:creationId xmlns:p14="http://schemas.microsoft.com/office/powerpoint/2010/main" val="24090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6C8F-BC48-1D5F-B85D-B7F5595C29BE}"/>
              </a:ext>
            </a:extLst>
          </p:cNvPr>
          <p:cNvSpPr>
            <a:spLocks noGrp="1"/>
          </p:cNvSpPr>
          <p:nvPr>
            <p:ph type="ctrTitle"/>
          </p:nvPr>
        </p:nvSpPr>
        <p:spPr/>
        <p:txBody>
          <a:bodyPr/>
          <a:lstStyle/>
          <a:p>
            <a:r>
              <a:rPr lang="en-US">
                <a:latin typeface="Segoe UI"/>
                <a:ea typeface="Roboto Slab"/>
                <a:cs typeface="Segoe UI"/>
              </a:rPr>
              <a:t>Lesson 5: Pollinators and habitats </a:t>
            </a:r>
          </a:p>
        </p:txBody>
      </p:sp>
      <p:pic>
        <p:nvPicPr>
          <p:cNvPr id="3" name="Picture 2">
            <a:extLst>
              <a:ext uri="{FF2B5EF4-FFF2-40B4-BE49-F238E27FC236}">
                <a16:creationId xmlns:a16="http://schemas.microsoft.com/office/drawing/2014/main" id="{BA5B6310-C5E9-A860-D78B-F255B95FF34B}"/>
              </a:ext>
            </a:extLst>
          </p:cNvPr>
          <p:cNvPicPr>
            <a:picLocks noChangeAspect="1"/>
          </p:cNvPicPr>
          <p:nvPr/>
        </p:nvPicPr>
        <p:blipFill>
          <a:blip r:embed="rId2"/>
          <a:stretch>
            <a:fillRect/>
          </a:stretch>
        </p:blipFill>
        <p:spPr>
          <a:xfrm>
            <a:off x="1851066" y="4870532"/>
            <a:ext cx="1987468" cy="1987468"/>
          </a:xfrm>
          <a:prstGeom prst="rect">
            <a:avLst/>
          </a:prstGeom>
        </p:spPr>
      </p:pic>
    </p:spTree>
    <p:extLst>
      <p:ext uri="{BB962C8B-B14F-4D97-AF65-F5344CB8AC3E}">
        <p14:creationId xmlns:p14="http://schemas.microsoft.com/office/powerpoint/2010/main" val="301959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5113F-5856-F95C-9543-501E5A654C7B}"/>
              </a:ext>
            </a:extLst>
          </p:cNvPr>
          <p:cNvSpPr>
            <a:spLocks noGrp="1"/>
          </p:cNvSpPr>
          <p:nvPr>
            <p:ph type="title"/>
          </p:nvPr>
        </p:nvSpPr>
        <p:spPr/>
        <p:txBody>
          <a:bodyPr>
            <a:normAutofit fontScale="90000"/>
          </a:bodyPr>
          <a:lstStyle/>
          <a:p>
            <a:r>
              <a:rPr lang="en-US">
                <a:latin typeface="Segoe UI"/>
                <a:ea typeface="Roboto Slab"/>
                <a:cs typeface="Segoe UI"/>
              </a:rPr>
              <a:t>Pollinators: Why we love them and how you can help </a:t>
            </a:r>
          </a:p>
        </p:txBody>
      </p:sp>
      <p:pic>
        <p:nvPicPr>
          <p:cNvPr id="5" name="Online Media 4" title="Pollinators: Why we love them and how you can help">
            <a:hlinkClick r:id="" action="ppaction://media"/>
            <a:extLst>
              <a:ext uri="{FF2B5EF4-FFF2-40B4-BE49-F238E27FC236}">
                <a16:creationId xmlns:a16="http://schemas.microsoft.com/office/drawing/2014/main" id="{653539E5-0FE4-64AD-AF7E-79F8F6CEA105}"/>
              </a:ext>
            </a:extLst>
          </p:cNvPr>
          <p:cNvPicPr>
            <a:picLocks noGrp="1" noRot="1" noChangeAspect="1"/>
          </p:cNvPicPr>
          <p:nvPr>
            <p:ph idx="1"/>
            <a:videoFile r:link="rId1"/>
          </p:nvPr>
        </p:nvPicPr>
        <p:blipFill>
          <a:blip r:embed="rId3"/>
          <a:stretch>
            <a:fillRect/>
          </a:stretch>
        </p:blipFill>
        <p:spPr>
          <a:xfrm>
            <a:off x="1839913" y="1143000"/>
            <a:ext cx="8496300" cy="4800600"/>
          </a:xfrm>
          <a:prstGeom prst="rect">
            <a:avLst/>
          </a:prstGeom>
        </p:spPr>
      </p:pic>
    </p:spTree>
    <p:extLst>
      <p:ext uri="{BB962C8B-B14F-4D97-AF65-F5344CB8AC3E}">
        <p14:creationId xmlns:p14="http://schemas.microsoft.com/office/powerpoint/2010/main" val="35498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007B55"/>
      </a:accent1>
      <a:accent2>
        <a:srgbClr val="0F426B"/>
      </a:accent2>
      <a:accent3>
        <a:srgbClr val="92D2D8"/>
      </a:accent3>
      <a:accent4>
        <a:srgbClr val="FFD12E"/>
      </a:accent4>
      <a:accent5>
        <a:srgbClr val="D1D3D4"/>
      </a:accent5>
      <a:accent6>
        <a:srgbClr val="4EA72E"/>
      </a:accent6>
      <a:hlink>
        <a:srgbClr val="009D7D"/>
      </a:hlink>
      <a:folHlink>
        <a:srgbClr val="7286A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DF6C379CEE474091FA722A741F562C" ma:contentTypeVersion="18" ma:contentTypeDescription="Create a new document." ma:contentTypeScope="" ma:versionID="782e0eb21a3644674cb34c61c1af6bfe">
  <xsd:schema xmlns:xsd="http://www.w3.org/2001/XMLSchema" xmlns:xs="http://www.w3.org/2001/XMLSchema" xmlns:p="http://schemas.microsoft.com/office/2006/metadata/properties" xmlns:ns1="http://schemas.microsoft.com/sharepoint/v3" xmlns:ns2="c55fcec3-bb2d-4ee6-a56c-bdfd532525fc" xmlns:ns3="73c3c465-f3d4-4d37-9c58-e2ee535ad8e0" targetNamespace="http://schemas.microsoft.com/office/2006/metadata/properties" ma:root="true" ma:fieldsID="e30275913f2011318fd64ee8f0bd88eb" ns1:_="" ns2:_="" ns3:_="">
    <xsd:import namespace="http://schemas.microsoft.com/sharepoint/v3"/>
    <xsd:import namespace="c55fcec3-bb2d-4ee6-a56c-bdfd532525fc"/>
    <xsd:import namespace="73c3c465-f3d4-4d37-9c58-e2ee535ad8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NameinDA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5fcec3-bb2d-4ee6-a56c-bdfd53252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ameinDAM" ma:index="25" nillable="true" ma:displayName="Name in DAM" ma:format="Dropdown" ma:internalName="NameinDA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c3c465-f3d4-4d37-9c58-e2ee535ad8e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c90470e-89a5-48c8-b2d6-7cca2721473a}" ma:internalName="TaxCatchAll" ma:showField="CatchAllData" ma:web="73c3c465-f3d4-4d37-9c58-e2ee535ad8e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55fcec3-bb2d-4ee6-a56c-bdfd532525fc">
      <Terms xmlns="http://schemas.microsoft.com/office/infopath/2007/PartnerControls"/>
    </lcf76f155ced4ddcb4097134ff3c332f>
    <TaxCatchAll xmlns="73c3c465-f3d4-4d37-9c58-e2ee535ad8e0" xsi:nil="true"/>
    <NameinDAM xmlns="c55fcec3-bb2d-4ee6-a56c-bdfd532525fc" xsi:nil="true"/>
  </documentManagement>
</p:properties>
</file>

<file path=customXml/itemProps1.xml><?xml version="1.0" encoding="utf-8"?>
<ds:datastoreItem xmlns:ds="http://schemas.openxmlformats.org/officeDocument/2006/customXml" ds:itemID="{2ADD7FAB-DDE4-48CB-8B40-E9726F4B7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5fcec3-bb2d-4ee6-a56c-bdfd532525fc"/>
    <ds:schemaRef ds:uri="73c3c465-f3d4-4d37-9c58-e2ee535ad8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EA9719-73E1-4AAC-90C2-9E9ED399E0F4}">
  <ds:schemaRefs>
    <ds:schemaRef ds:uri="http://schemas.microsoft.com/sharepoint/v3/contenttype/forms"/>
  </ds:schemaRefs>
</ds:datastoreItem>
</file>

<file path=customXml/itemProps3.xml><?xml version="1.0" encoding="utf-8"?>
<ds:datastoreItem xmlns:ds="http://schemas.openxmlformats.org/officeDocument/2006/customXml" ds:itemID="{B432BB05-EAC0-435E-80C7-C3FC0DCFDF5B}">
  <ds:schemaRefs>
    <ds:schemaRef ds:uri="http://purl.org/dc/dcmitype/"/>
    <ds:schemaRef ds:uri="http://purl.org/dc/elements/1.1/"/>
    <ds:schemaRef ds:uri="http://purl.org/dc/terms/"/>
    <ds:schemaRef ds:uri="c55fcec3-bb2d-4ee6-a56c-bdfd532525fc"/>
    <ds:schemaRef ds:uri="http://schemas.microsoft.com/office/infopath/2007/PartnerControls"/>
    <ds:schemaRef ds:uri="http://www.w3.org/XML/1998/namespace"/>
    <ds:schemaRef ds:uri="http://schemas.microsoft.com/sharepoint/v3"/>
    <ds:schemaRef ds:uri="http://schemas.microsoft.com/office/2006/documentManagement/types"/>
    <ds:schemaRef ds:uri="http://schemas.openxmlformats.org/package/2006/metadata/core-properties"/>
    <ds:schemaRef ds:uri="73c3c465-f3d4-4d37-9c58-e2ee535ad8e0"/>
    <ds:schemaRef ds:uri="http://schemas.microsoft.com/office/2006/metadata/properties"/>
  </ds:schemaRefs>
</ds:datastoreItem>
</file>

<file path=docMetadata/LabelInfo.xml><?xml version="1.0" encoding="utf-8"?>
<clbl:labelList xmlns:clbl="http://schemas.microsoft.com/office/2020/mipLabelMetadata">
  <clbl:label id="{45011977-b912-4387-97a4-f4c94a801377}" enabled="1" method="Standard" siteId="{11d0e217-264e-400a-8ba0-57dcc127d72d}" removed="0"/>
</clbl:labelList>
</file>

<file path=docProps/app.xml><?xml version="1.0" encoding="utf-8"?>
<Properties xmlns="http://schemas.openxmlformats.org/officeDocument/2006/extended-properties" xmlns:vt="http://schemas.openxmlformats.org/officeDocument/2006/docPropsVTypes">
  <TotalTime>29765</TotalTime>
  <Words>243</Words>
  <Application>Microsoft Office PowerPoint</Application>
  <PresentationFormat>Widescreen</PresentationFormat>
  <Paragraphs>30</Paragraphs>
  <Slides>18</Slides>
  <Notes>5</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Rockwell</vt:lpstr>
      <vt:lpstr>Segoe UI</vt:lpstr>
      <vt:lpstr>Office Theme</vt:lpstr>
      <vt:lpstr>Get Wild with WDFW! Biodiversity and Pollinators</vt:lpstr>
      <vt:lpstr>Lesson 4: Relationships in habitats Pollination! </vt:lpstr>
      <vt:lpstr>Relationships in habitats</vt:lpstr>
      <vt:lpstr>Relationships in habitats </vt:lpstr>
      <vt:lpstr>How does a pollinator move pollen?</vt:lpstr>
      <vt:lpstr>What is pollination?</vt:lpstr>
      <vt:lpstr>Sip, pick, and pack: How pollinators help plants make seeds</vt:lpstr>
      <vt:lpstr>Lesson 5: Pollinators and habitats </vt:lpstr>
      <vt:lpstr>Pollinators: Why we love them and how you can help </vt:lpstr>
      <vt:lpstr>Pollinator paradise: Prairies </vt:lpstr>
      <vt:lpstr>PowerPoint Presentation</vt:lpstr>
      <vt:lpstr>Prairie Habitats in Washington: Palouse Prairie </vt:lpstr>
      <vt:lpstr>Prairie Habitats in Washington: Western Prairie </vt:lpstr>
      <vt:lpstr>PowerPoint Presentation</vt:lpstr>
      <vt:lpstr>Schoolyard habitat A: Shrubsteppe habitat </vt:lpstr>
      <vt:lpstr>Schoolyard habitat A: Shrubsteppe habitat </vt:lpstr>
      <vt:lpstr>Schoolyard habitat B: Temperate forest </vt:lpstr>
      <vt:lpstr>Schoolyard habitat B: Temperate forest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Williams, Katherine E (DFW)</dc:creator>
  <cp:lastModifiedBy>Eckenrod, Autumn M (DFW)</cp:lastModifiedBy>
  <cp:revision>15</cp:revision>
  <dcterms:created xsi:type="dcterms:W3CDTF">2024-02-02T23:28:24Z</dcterms:created>
  <dcterms:modified xsi:type="dcterms:W3CDTF">2025-06-16T16:05:39Z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2024-02-03T00:07:05Z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2dc8ed1d-0dbc-44fc-8405-9fa39dbf00ba</vt:lpwstr>
  </property>
  <property fmtid="{D5CDD505-2E9C-101B-9397-08002B2CF9AE}" pid="8" name="MSIP_Label_45011977-b912-4387-97a4-f4c94a801377_ContentBits">
    <vt:lpwstr>0</vt:lpwstr>
  </property>
  <property fmtid="{D5CDD505-2E9C-101B-9397-08002B2CF9AE}" pid="9" name="ContentTypeId">
    <vt:lpwstr>0x01010053DF6C379CEE474091FA722A741F562C</vt:lpwstr>
  </property>
  <property fmtid="{D5CDD505-2E9C-101B-9397-08002B2CF9AE}" pid="10" name="MediaServiceImageTags">
    <vt:lpwstr/>
  </property>
</Properties>
</file>