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10_4F4A0C50.xml" ContentType="application/vnd.ms-powerpoint.comments+xml"/>
  <Override PartName="/ppt/notesSlides/notesSlide10.xml" ContentType="application/vnd.openxmlformats-officedocument.presentationml.notesSlide+xml"/>
  <Override PartName="/ppt/comments/modernComment_114_7500E3BE.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457" r:id="rId5"/>
    <p:sldId id="508" r:id="rId6"/>
    <p:sldId id="509" r:id="rId7"/>
    <p:sldId id="511" r:id="rId8"/>
    <p:sldId id="510" r:id="rId9"/>
    <p:sldId id="313" r:id="rId10"/>
    <p:sldId id="264" r:id="rId11"/>
    <p:sldId id="512" r:id="rId12"/>
    <p:sldId id="514" r:id="rId13"/>
    <p:sldId id="515" r:id="rId14"/>
    <p:sldId id="519" r:id="rId15"/>
    <p:sldId id="517" r:id="rId16"/>
    <p:sldId id="521" r:id="rId17"/>
    <p:sldId id="271" r:id="rId18"/>
    <p:sldId id="277" r:id="rId19"/>
    <p:sldId id="518" r:id="rId20"/>
    <p:sldId id="272" r:id="rId21"/>
    <p:sldId id="276" r:id="rId22"/>
    <p:sldId id="273" r:id="rId23"/>
    <p:sldId id="51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340A624-BB5C-4019-8D4E-364C72FC4E15}">
          <p14:sldIdLst>
            <p14:sldId id="457"/>
          </p14:sldIdLst>
        </p14:section>
        <p14:section name="Lesson 6, Part 1" id="{BE3C5C9A-7DE3-40AE-8737-210FBB358243}">
          <p14:sldIdLst>
            <p14:sldId id="508"/>
            <p14:sldId id="509"/>
          </p14:sldIdLst>
        </p14:section>
        <p14:section name="Lesson 6, Part 2" id="{FA6C27DC-7D60-4CD5-A46E-17B3A44EA0D6}">
          <p14:sldIdLst>
            <p14:sldId id="511"/>
            <p14:sldId id="510"/>
            <p14:sldId id="313"/>
            <p14:sldId id="264"/>
            <p14:sldId id="512"/>
          </p14:sldIdLst>
        </p14:section>
        <p14:section name="Lesson 7, Part 1" id="{6E48AD35-3BF1-4685-9012-2993A0A4ED05}">
          <p14:sldIdLst>
            <p14:sldId id="514"/>
            <p14:sldId id="515"/>
            <p14:sldId id="519"/>
            <p14:sldId id="517"/>
            <p14:sldId id="521"/>
          </p14:sldIdLst>
        </p14:section>
        <p14:section name="Lesson 7, Part 2" id="{C8FEB8DD-0CA5-452D-A7E6-97619F0EB848}">
          <p14:sldIdLst>
            <p14:sldId id="271"/>
            <p14:sldId id="277"/>
            <p14:sldId id="518"/>
            <p14:sldId id="272"/>
            <p14:sldId id="276"/>
            <p14:sldId id="273"/>
            <p14:sldId id="5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6BB94C-49C0-69AB-ED95-4C3E2805B2C9}" name="Walker, Lindsay A (DFW)" initials="W(" userId="S::lindsay.walker@dfw.wa.gov::b69e52cb-1f77-4b8f-9350-6554ccbc694e" providerId="AD"/>
  <p188:author id="{D1436C4D-D9EA-8022-F3FF-824D2597835F}" name="Eckenrod, Autumn M (DFW)" initials="AE" userId="S::Autumn.Eckenrod@dfw.wa.gov::32cb3083-a8a9-4483-a032-644cff855dc3" providerId="AD"/>
  <p188:author id="{F48EE65A-7AC3-D239-2781-9F2AC802757B}" name="Walker, Lindsay A (DFW)" initials="LW" userId="S::Lindsay.Walker@dfw.wa.gov::b69e52cb-1f77-4b8f-9350-6554ccbc694e" providerId="AD"/>
  <p188:author id="{833385C8-AE14-E180-6E7E-DBF1F3C48DB9}" name="Blomker, Rachel A (DFW)" initials="B(" userId="S::rachel.blomker@dfw.wa.gov::817ef989-4f04-4ea5-8348-0b4562561095" providerId="AD"/>
  <p188:author id="{507EB4D7-25B6-6B85-9290-F95130246F2E}" name="Couch, Eryn (DFW)" initials="C(" userId="S::eryn.couch@dfw.wa.gov::6628dc54-d9a5-4187-8a46-71485c065632" providerId="AD"/>
  <p188:author id="{DCBB07DC-9E44-AA92-C39B-18FE8A26D185}" name="Hart, Alison L (DFW)" initials="AH" userId="Hart, Alison L (DFW)" providerId="None"/>
  <p188:author id="{7DAD1EE5-1B1A-5D08-6A3B-676C9268B089}" name="Althauser, Leia J (DFW)" initials="A(" userId="S::leia.althauser@dfw.wa.gov::2503323c-6ace-4802-b9cc-5c9d65b327b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F426B"/>
    <a:srgbClr val="92D2D8"/>
    <a:srgbClr val="007B55"/>
    <a:srgbClr val="F15D44"/>
    <a:srgbClr val="5A59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208" autoAdjust="0"/>
  </p:normalViewPr>
  <p:slideViewPr>
    <p:cSldViewPr snapToGrid="0">
      <p:cViewPr varScale="1">
        <p:scale>
          <a:sx n="72" d="100"/>
          <a:sy n="72" d="100"/>
        </p:scale>
        <p:origin x="456" y="36"/>
      </p:cViewPr>
      <p:guideLst/>
    </p:cSldViewPr>
  </p:slideViewPr>
  <p:notesTextViewPr>
    <p:cViewPr>
      <p:scale>
        <a:sx n="1" d="1"/>
        <a:sy n="1" d="1"/>
      </p:scale>
      <p:origin x="0" y="0"/>
    </p:cViewPr>
  </p:notesTextViewPr>
  <p:notesViewPr>
    <p:cSldViewPr snapToGrid="0">
      <p:cViewPr varScale="1">
        <p:scale>
          <a:sx n="94" d="100"/>
          <a:sy n="94" d="100"/>
        </p:scale>
        <p:origin x="368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ckenrod, Autumn M (DFW)" userId="32cb3083-a8a9-4483-a032-644cff855dc3" providerId="ADAL" clId="{4FF332F4-A20F-4F18-AFD6-4AD97FDEEA11}"/>
    <pc:docChg chg="delSld delSection modSection">
      <pc:chgData name="Eckenrod, Autumn M (DFW)" userId="32cb3083-a8a9-4483-a032-644cff855dc3" providerId="ADAL" clId="{4FF332F4-A20F-4F18-AFD6-4AD97FDEEA11}" dt="2025-06-11T23:43:22.783" v="13" actId="47"/>
      <pc:docMkLst>
        <pc:docMk/>
      </pc:docMkLst>
      <pc:sldChg chg="del">
        <pc:chgData name="Eckenrod, Autumn M (DFW)" userId="32cb3083-a8a9-4483-a032-644cff855dc3" providerId="ADAL" clId="{4FF332F4-A20F-4F18-AFD6-4AD97FDEEA11}" dt="2025-06-11T23:42:57.665" v="1" actId="47"/>
        <pc:sldMkLst>
          <pc:docMk/>
          <pc:sldMk cId="0" sldId="265"/>
        </pc:sldMkLst>
      </pc:sldChg>
      <pc:sldChg chg="del">
        <pc:chgData name="Eckenrod, Autumn M (DFW)" userId="32cb3083-a8a9-4483-a032-644cff855dc3" providerId="ADAL" clId="{4FF332F4-A20F-4F18-AFD6-4AD97FDEEA11}" dt="2025-06-11T23:43:12.122" v="11" actId="47"/>
        <pc:sldMkLst>
          <pc:docMk/>
          <pc:sldMk cId="2192631601" sldId="300"/>
        </pc:sldMkLst>
      </pc:sldChg>
      <pc:sldChg chg="del">
        <pc:chgData name="Eckenrod, Autumn M (DFW)" userId="32cb3083-a8a9-4483-a032-644cff855dc3" providerId="ADAL" clId="{4FF332F4-A20F-4F18-AFD6-4AD97FDEEA11}" dt="2025-06-11T23:43:12.122" v="11" actId="47"/>
        <pc:sldMkLst>
          <pc:docMk/>
          <pc:sldMk cId="2218974228" sldId="306"/>
        </pc:sldMkLst>
      </pc:sldChg>
      <pc:sldChg chg="del">
        <pc:chgData name="Eckenrod, Autumn M (DFW)" userId="32cb3083-a8a9-4483-a032-644cff855dc3" providerId="ADAL" clId="{4FF332F4-A20F-4F18-AFD6-4AD97FDEEA11}" dt="2025-06-11T23:43:12.122" v="11" actId="47"/>
        <pc:sldMkLst>
          <pc:docMk/>
          <pc:sldMk cId="523454608" sldId="307"/>
        </pc:sldMkLst>
      </pc:sldChg>
      <pc:sldChg chg="del">
        <pc:chgData name="Eckenrod, Autumn M (DFW)" userId="32cb3083-a8a9-4483-a032-644cff855dc3" providerId="ADAL" clId="{4FF332F4-A20F-4F18-AFD6-4AD97FDEEA11}" dt="2025-06-11T23:43:12.122" v="11" actId="47"/>
        <pc:sldMkLst>
          <pc:docMk/>
          <pc:sldMk cId="2347161417" sldId="308"/>
        </pc:sldMkLst>
      </pc:sldChg>
      <pc:sldChg chg="del">
        <pc:chgData name="Eckenrod, Autumn M (DFW)" userId="32cb3083-a8a9-4483-a032-644cff855dc3" providerId="ADAL" clId="{4FF332F4-A20F-4F18-AFD6-4AD97FDEEA11}" dt="2025-06-11T23:43:22.783" v="13" actId="47"/>
        <pc:sldMkLst>
          <pc:docMk/>
          <pc:sldMk cId="2649188509" sldId="312"/>
        </pc:sldMkLst>
      </pc:sldChg>
      <pc:sldChg chg="del">
        <pc:chgData name="Eckenrod, Autumn M (DFW)" userId="32cb3083-a8a9-4483-a032-644cff855dc3" providerId="ADAL" clId="{4FF332F4-A20F-4F18-AFD6-4AD97FDEEA11}" dt="2025-06-11T23:42:56.248" v="0" actId="47"/>
        <pc:sldMkLst>
          <pc:docMk/>
          <pc:sldMk cId="0" sldId="316"/>
        </pc:sldMkLst>
      </pc:sldChg>
      <pc:sldChg chg="del">
        <pc:chgData name="Eckenrod, Autumn M (DFW)" userId="32cb3083-a8a9-4483-a032-644cff855dc3" providerId="ADAL" clId="{4FF332F4-A20F-4F18-AFD6-4AD97FDEEA11}" dt="2025-06-11T23:43:22.783" v="13" actId="47"/>
        <pc:sldMkLst>
          <pc:docMk/>
          <pc:sldMk cId="187366025" sldId="333"/>
        </pc:sldMkLst>
      </pc:sldChg>
      <pc:sldChg chg="del">
        <pc:chgData name="Eckenrod, Autumn M (DFW)" userId="32cb3083-a8a9-4483-a032-644cff855dc3" providerId="ADAL" clId="{4FF332F4-A20F-4F18-AFD6-4AD97FDEEA11}" dt="2025-06-11T23:43:22.783" v="13" actId="47"/>
        <pc:sldMkLst>
          <pc:docMk/>
          <pc:sldMk cId="1231504194" sldId="341"/>
        </pc:sldMkLst>
      </pc:sldChg>
      <pc:sldChg chg="del">
        <pc:chgData name="Eckenrod, Autumn M (DFW)" userId="32cb3083-a8a9-4483-a032-644cff855dc3" providerId="ADAL" clId="{4FF332F4-A20F-4F18-AFD6-4AD97FDEEA11}" dt="2025-06-11T23:43:22.783" v="13" actId="47"/>
        <pc:sldMkLst>
          <pc:docMk/>
          <pc:sldMk cId="3131684546" sldId="383"/>
        </pc:sldMkLst>
      </pc:sldChg>
      <pc:sldChg chg="del">
        <pc:chgData name="Eckenrod, Autumn M (DFW)" userId="32cb3083-a8a9-4483-a032-644cff855dc3" providerId="ADAL" clId="{4FF332F4-A20F-4F18-AFD6-4AD97FDEEA11}" dt="2025-06-11T23:43:09.139" v="10" actId="47"/>
        <pc:sldMkLst>
          <pc:docMk/>
          <pc:sldMk cId="2299782480" sldId="386"/>
        </pc:sldMkLst>
      </pc:sldChg>
      <pc:sldChg chg="del">
        <pc:chgData name="Eckenrod, Autumn M (DFW)" userId="32cb3083-a8a9-4483-a032-644cff855dc3" providerId="ADAL" clId="{4FF332F4-A20F-4F18-AFD6-4AD97FDEEA11}" dt="2025-06-11T23:43:09.139" v="10" actId="47"/>
        <pc:sldMkLst>
          <pc:docMk/>
          <pc:sldMk cId="1039822597" sldId="387"/>
        </pc:sldMkLst>
      </pc:sldChg>
      <pc:sldChg chg="del">
        <pc:chgData name="Eckenrod, Autumn M (DFW)" userId="32cb3083-a8a9-4483-a032-644cff855dc3" providerId="ADAL" clId="{4FF332F4-A20F-4F18-AFD6-4AD97FDEEA11}" dt="2025-06-11T23:43:09.139" v="10" actId="47"/>
        <pc:sldMkLst>
          <pc:docMk/>
          <pc:sldMk cId="2733042205" sldId="389"/>
        </pc:sldMkLst>
      </pc:sldChg>
      <pc:sldChg chg="del">
        <pc:chgData name="Eckenrod, Autumn M (DFW)" userId="32cb3083-a8a9-4483-a032-644cff855dc3" providerId="ADAL" clId="{4FF332F4-A20F-4F18-AFD6-4AD97FDEEA11}" dt="2025-06-11T23:43:22.783" v="13" actId="47"/>
        <pc:sldMkLst>
          <pc:docMk/>
          <pc:sldMk cId="4140874990" sldId="443"/>
        </pc:sldMkLst>
      </pc:sldChg>
      <pc:sldChg chg="del">
        <pc:chgData name="Eckenrod, Autumn M (DFW)" userId="32cb3083-a8a9-4483-a032-644cff855dc3" providerId="ADAL" clId="{4FF332F4-A20F-4F18-AFD6-4AD97FDEEA11}" dt="2025-06-11T23:43:22.783" v="13" actId="47"/>
        <pc:sldMkLst>
          <pc:docMk/>
          <pc:sldMk cId="3480258781" sldId="449"/>
        </pc:sldMkLst>
      </pc:sldChg>
      <pc:sldChg chg="del">
        <pc:chgData name="Eckenrod, Autumn M (DFW)" userId="32cb3083-a8a9-4483-a032-644cff855dc3" providerId="ADAL" clId="{4FF332F4-A20F-4F18-AFD6-4AD97FDEEA11}" dt="2025-06-11T23:43:22.783" v="13" actId="47"/>
        <pc:sldMkLst>
          <pc:docMk/>
          <pc:sldMk cId="1844059431" sldId="453"/>
        </pc:sldMkLst>
      </pc:sldChg>
      <pc:sldChg chg="del">
        <pc:chgData name="Eckenrod, Autumn M (DFW)" userId="32cb3083-a8a9-4483-a032-644cff855dc3" providerId="ADAL" clId="{4FF332F4-A20F-4F18-AFD6-4AD97FDEEA11}" dt="2025-06-11T23:43:09.139" v="10" actId="47"/>
        <pc:sldMkLst>
          <pc:docMk/>
          <pc:sldMk cId="2277696616" sldId="454"/>
        </pc:sldMkLst>
      </pc:sldChg>
      <pc:sldChg chg="del">
        <pc:chgData name="Eckenrod, Autumn M (DFW)" userId="32cb3083-a8a9-4483-a032-644cff855dc3" providerId="ADAL" clId="{4FF332F4-A20F-4F18-AFD6-4AD97FDEEA11}" dt="2025-06-11T23:43:09.139" v="10" actId="47"/>
        <pc:sldMkLst>
          <pc:docMk/>
          <pc:sldMk cId="2615230761" sldId="456"/>
        </pc:sldMkLst>
      </pc:sldChg>
      <pc:sldChg chg="del">
        <pc:chgData name="Eckenrod, Autumn M (DFW)" userId="32cb3083-a8a9-4483-a032-644cff855dc3" providerId="ADAL" clId="{4FF332F4-A20F-4F18-AFD6-4AD97FDEEA11}" dt="2025-06-11T23:42:56.248" v="0" actId="47"/>
        <pc:sldMkLst>
          <pc:docMk/>
          <pc:sldMk cId="0" sldId="459"/>
        </pc:sldMkLst>
      </pc:sldChg>
      <pc:sldChg chg="del">
        <pc:chgData name="Eckenrod, Autumn M (DFW)" userId="32cb3083-a8a9-4483-a032-644cff855dc3" providerId="ADAL" clId="{4FF332F4-A20F-4F18-AFD6-4AD97FDEEA11}" dt="2025-06-11T23:42:56.248" v="0" actId="47"/>
        <pc:sldMkLst>
          <pc:docMk/>
          <pc:sldMk cId="2353921243" sldId="461"/>
        </pc:sldMkLst>
      </pc:sldChg>
      <pc:sldChg chg="del">
        <pc:chgData name="Eckenrod, Autumn M (DFW)" userId="32cb3083-a8a9-4483-a032-644cff855dc3" providerId="ADAL" clId="{4FF332F4-A20F-4F18-AFD6-4AD97FDEEA11}" dt="2025-06-11T23:42:57.665" v="1" actId="47"/>
        <pc:sldMkLst>
          <pc:docMk/>
          <pc:sldMk cId="1743096573" sldId="462"/>
        </pc:sldMkLst>
      </pc:sldChg>
      <pc:sldChg chg="del">
        <pc:chgData name="Eckenrod, Autumn M (DFW)" userId="32cb3083-a8a9-4483-a032-644cff855dc3" providerId="ADAL" clId="{4FF332F4-A20F-4F18-AFD6-4AD97FDEEA11}" dt="2025-06-11T23:42:57.665" v="1" actId="47"/>
        <pc:sldMkLst>
          <pc:docMk/>
          <pc:sldMk cId="2149112214" sldId="463"/>
        </pc:sldMkLst>
      </pc:sldChg>
      <pc:sldChg chg="del">
        <pc:chgData name="Eckenrod, Autumn M (DFW)" userId="32cb3083-a8a9-4483-a032-644cff855dc3" providerId="ADAL" clId="{4FF332F4-A20F-4F18-AFD6-4AD97FDEEA11}" dt="2025-06-11T23:42:56.248" v="0" actId="47"/>
        <pc:sldMkLst>
          <pc:docMk/>
          <pc:sldMk cId="2236295224" sldId="464"/>
        </pc:sldMkLst>
      </pc:sldChg>
      <pc:sldChg chg="del">
        <pc:chgData name="Eckenrod, Autumn M (DFW)" userId="32cb3083-a8a9-4483-a032-644cff855dc3" providerId="ADAL" clId="{4FF332F4-A20F-4F18-AFD6-4AD97FDEEA11}" dt="2025-06-11T23:42:56.248" v="0" actId="47"/>
        <pc:sldMkLst>
          <pc:docMk/>
          <pc:sldMk cId="2458154331" sldId="465"/>
        </pc:sldMkLst>
      </pc:sldChg>
      <pc:sldChg chg="del">
        <pc:chgData name="Eckenrod, Autumn M (DFW)" userId="32cb3083-a8a9-4483-a032-644cff855dc3" providerId="ADAL" clId="{4FF332F4-A20F-4F18-AFD6-4AD97FDEEA11}" dt="2025-06-11T23:42:56.248" v="0" actId="47"/>
        <pc:sldMkLst>
          <pc:docMk/>
          <pc:sldMk cId="4269998604" sldId="467"/>
        </pc:sldMkLst>
      </pc:sldChg>
      <pc:sldChg chg="del">
        <pc:chgData name="Eckenrod, Autumn M (DFW)" userId="32cb3083-a8a9-4483-a032-644cff855dc3" providerId="ADAL" clId="{4FF332F4-A20F-4F18-AFD6-4AD97FDEEA11}" dt="2025-06-11T23:43:00.146" v="3" actId="47"/>
        <pc:sldMkLst>
          <pc:docMk/>
          <pc:sldMk cId="3205582143" sldId="470"/>
        </pc:sldMkLst>
      </pc:sldChg>
      <pc:sldChg chg="del">
        <pc:chgData name="Eckenrod, Autumn M (DFW)" userId="32cb3083-a8a9-4483-a032-644cff855dc3" providerId="ADAL" clId="{4FF332F4-A20F-4F18-AFD6-4AD97FDEEA11}" dt="2025-06-11T23:42:57.665" v="1" actId="47"/>
        <pc:sldMkLst>
          <pc:docMk/>
          <pc:sldMk cId="4008635259" sldId="471"/>
        </pc:sldMkLst>
      </pc:sldChg>
      <pc:sldChg chg="del">
        <pc:chgData name="Eckenrod, Autumn M (DFW)" userId="32cb3083-a8a9-4483-a032-644cff855dc3" providerId="ADAL" clId="{4FF332F4-A20F-4F18-AFD6-4AD97FDEEA11}" dt="2025-06-11T23:42:57.665" v="1" actId="47"/>
        <pc:sldMkLst>
          <pc:docMk/>
          <pc:sldMk cId="4221912200" sldId="473"/>
        </pc:sldMkLst>
      </pc:sldChg>
      <pc:sldChg chg="del">
        <pc:chgData name="Eckenrod, Autumn M (DFW)" userId="32cb3083-a8a9-4483-a032-644cff855dc3" providerId="ADAL" clId="{4FF332F4-A20F-4F18-AFD6-4AD97FDEEA11}" dt="2025-06-11T23:42:57.665" v="1" actId="47"/>
        <pc:sldMkLst>
          <pc:docMk/>
          <pc:sldMk cId="2237954745" sldId="474"/>
        </pc:sldMkLst>
      </pc:sldChg>
      <pc:sldChg chg="del">
        <pc:chgData name="Eckenrod, Autumn M (DFW)" userId="32cb3083-a8a9-4483-a032-644cff855dc3" providerId="ADAL" clId="{4FF332F4-A20F-4F18-AFD6-4AD97FDEEA11}" dt="2025-06-11T23:42:57.665" v="1" actId="47"/>
        <pc:sldMkLst>
          <pc:docMk/>
          <pc:sldMk cId="2948815880" sldId="475"/>
        </pc:sldMkLst>
      </pc:sldChg>
      <pc:sldChg chg="del">
        <pc:chgData name="Eckenrod, Autumn M (DFW)" userId="32cb3083-a8a9-4483-a032-644cff855dc3" providerId="ADAL" clId="{4FF332F4-A20F-4F18-AFD6-4AD97FDEEA11}" dt="2025-06-11T23:42:57.665" v="1" actId="47"/>
        <pc:sldMkLst>
          <pc:docMk/>
          <pc:sldMk cId="3801999384" sldId="476"/>
        </pc:sldMkLst>
      </pc:sldChg>
      <pc:sldChg chg="del">
        <pc:chgData name="Eckenrod, Autumn M (DFW)" userId="32cb3083-a8a9-4483-a032-644cff855dc3" providerId="ADAL" clId="{4FF332F4-A20F-4F18-AFD6-4AD97FDEEA11}" dt="2025-06-11T23:42:57.665" v="1" actId="47"/>
        <pc:sldMkLst>
          <pc:docMk/>
          <pc:sldMk cId="3727540347" sldId="477"/>
        </pc:sldMkLst>
      </pc:sldChg>
      <pc:sldChg chg="del">
        <pc:chgData name="Eckenrod, Autumn M (DFW)" userId="32cb3083-a8a9-4483-a032-644cff855dc3" providerId="ADAL" clId="{4FF332F4-A20F-4F18-AFD6-4AD97FDEEA11}" dt="2025-06-11T23:42:57.665" v="1" actId="47"/>
        <pc:sldMkLst>
          <pc:docMk/>
          <pc:sldMk cId="1560440499" sldId="478"/>
        </pc:sldMkLst>
      </pc:sldChg>
      <pc:sldChg chg="del">
        <pc:chgData name="Eckenrod, Autumn M (DFW)" userId="32cb3083-a8a9-4483-a032-644cff855dc3" providerId="ADAL" clId="{4FF332F4-A20F-4F18-AFD6-4AD97FDEEA11}" dt="2025-06-11T23:42:57.665" v="1" actId="47"/>
        <pc:sldMkLst>
          <pc:docMk/>
          <pc:sldMk cId="213482786" sldId="479"/>
        </pc:sldMkLst>
      </pc:sldChg>
      <pc:sldChg chg="del">
        <pc:chgData name="Eckenrod, Autumn M (DFW)" userId="32cb3083-a8a9-4483-a032-644cff855dc3" providerId="ADAL" clId="{4FF332F4-A20F-4F18-AFD6-4AD97FDEEA11}" dt="2025-06-11T23:42:57.665" v="1" actId="47"/>
        <pc:sldMkLst>
          <pc:docMk/>
          <pc:sldMk cId="2161705859" sldId="480"/>
        </pc:sldMkLst>
      </pc:sldChg>
      <pc:sldChg chg="del">
        <pc:chgData name="Eckenrod, Autumn M (DFW)" userId="32cb3083-a8a9-4483-a032-644cff855dc3" providerId="ADAL" clId="{4FF332F4-A20F-4F18-AFD6-4AD97FDEEA11}" dt="2025-06-11T23:42:57.665" v="1" actId="47"/>
        <pc:sldMkLst>
          <pc:docMk/>
          <pc:sldMk cId="2290682321" sldId="481"/>
        </pc:sldMkLst>
      </pc:sldChg>
      <pc:sldChg chg="del">
        <pc:chgData name="Eckenrod, Autumn M (DFW)" userId="32cb3083-a8a9-4483-a032-644cff855dc3" providerId="ADAL" clId="{4FF332F4-A20F-4F18-AFD6-4AD97FDEEA11}" dt="2025-06-11T23:42:57.665" v="1" actId="47"/>
        <pc:sldMkLst>
          <pc:docMk/>
          <pc:sldMk cId="1047841701" sldId="482"/>
        </pc:sldMkLst>
      </pc:sldChg>
      <pc:sldChg chg="del">
        <pc:chgData name="Eckenrod, Autumn M (DFW)" userId="32cb3083-a8a9-4483-a032-644cff855dc3" providerId="ADAL" clId="{4FF332F4-A20F-4F18-AFD6-4AD97FDEEA11}" dt="2025-06-11T23:42:58.927" v="2" actId="47"/>
        <pc:sldMkLst>
          <pc:docMk/>
          <pc:sldMk cId="4007966281" sldId="483"/>
        </pc:sldMkLst>
      </pc:sldChg>
      <pc:sldChg chg="del">
        <pc:chgData name="Eckenrod, Autumn M (DFW)" userId="32cb3083-a8a9-4483-a032-644cff855dc3" providerId="ADAL" clId="{4FF332F4-A20F-4F18-AFD6-4AD97FDEEA11}" dt="2025-06-11T23:43:00.146" v="3" actId="47"/>
        <pc:sldMkLst>
          <pc:docMk/>
          <pc:sldMk cId="964105162" sldId="484"/>
        </pc:sldMkLst>
      </pc:sldChg>
      <pc:sldChg chg="del">
        <pc:chgData name="Eckenrod, Autumn M (DFW)" userId="32cb3083-a8a9-4483-a032-644cff855dc3" providerId="ADAL" clId="{4FF332F4-A20F-4F18-AFD6-4AD97FDEEA11}" dt="2025-06-11T23:42:58.927" v="2" actId="47"/>
        <pc:sldMkLst>
          <pc:docMk/>
          <pc:sldMk cId="1378012174" sldId="485"/>
        </pc:sldMkLst>
      </pc:sldChg>
      <pc:sldChg chg="del">
        <pc:chgData name="Eckenrod, Autumn M (DFW)" userId="32cb3083-a8a9-4483-a032-644cff855dc3" providerId="ADAL" clId="{4FF332F4-A20F-4F18-AFD6-4AD97FDEEA11}" dt="2025-06-11T23:43:00.146" v="3" actId="47"/>
        <pc:sldMkLst>
          <pc:docMk/>
          <pc:sldMk cId="4056260929" sldId="486"/>
        </pc:sldMkLst>
      </pc:sldChg>
      <pc:sldChg chg="del">
        <pc:chgData name="Eckenrod, Autumn M (DFW)" userId="32cb3083-a8a9-4483-a032-644cff855dc3" providerId="ADAL" clId="{4FF332F4-A20F-4F18-AFD6-4AD97FDEEA11}" dt="2025-06-11T23:43:00.146" v="3" actId="47"/>
        <pc:sldMkLst>
          <pc:docMk/>
          <pc:sldMk cId="4035268219" sldId="487"/>
        </pc:sldMkLst>
      </pc:sldChg>
      <pc:sldChg chg="del">
        <pc:chgData name="Eckenrod, Autumn M (DFW)" userId="32cb3083-a8a9-4483-a032-644cff855dc3" providerId="ADAL" clId="{4FF332F4-A20F-4F18-AFD6-4AD97FDEEA11}" dt="2025-06-11T23:43:00.146" v="3" actId="47"/>
        <pc:sldMkLst>
          <pc:docMk/>
          <pc:sldMk cId="2004772402" sldId="488"/>
        </pc:sldMkLst>
      </pc:sldChg>
      <pc:sldChg chg="del">
        <pc:chgData name="Eckenrod, Autumn M (DFW)" userId="32cb3083-a8a9-4483-a032-644cff855dc3" providerId="ADAL" clId="{4FF332F4-A20F-4F18-AFD6-4AD97FDEEA11}" dt="2025-06-11T23:43:01.658" v="4" actId="47"/>
        <pc:sldMkLst>
          <pc:docMk/>
          <pc:sldMk cId="3951804682" sldId="489"/>
        </pc:sldMkLst>
      </pc:sldChg>
      <pc:sldChg chg="del">
        <pc:chgData name="Eckenrod, Autumn M (DFW)" userId="32cb3083-a8a9-4483-a032-644cff855dc3" providerId="ADAL" clId="{4FF332F4-A20F-4F18-AFD6-4AD97FDEEA11}" dt="2025-06-11T23:43:01.658" v="4" actId="47"/>
        <pc:sldMkLst>
          <pc:docMk/>
          <pc:sldMk cId="572201710" sldId="491"/>
        </pc:sldMkLst>
      </pc:sldChg>
      <pc:sldChg chg="del">
        <pc:chgData name="Eckenrod, Autumn M (DFW)" userId="32cb3083-a8a9-4483-a032-644cff855dc3" providerId="ADAL" clId="{4FF332F4-A20F-4F18-AFD6-4AD97FDEEA11}" dt="2025-06-11T23:43:02.960" v="5" actId="47"/>
        <pc:sldMkLst>
          <pc:docMk/>
          <pc:sldMk cId="3150780874" sldId="492"/>
        </pc:sldMkLst>
      </pc:sldChg>
      <pc:sldChg chg="del">
        <pc:chgData name="Eckenrod, Autumn M (DFW)" userId="32cb3083-a8a9-4483-a032-644cff855dc3" providerId="ADAL" clId="{4FF332F4-A20F-4F18-AFD6-4AD97FDEEA11}" dt="2025-06-11T23:43:02.960" v="5" actId="47"/>
        <pc:sldMkLst>
          <pc:docMk/>
          <pc:sldMk cId="1377817421" sldId="493"/>
        </pc:sldMkLst>
      </pc:sldChg>
      <pc:sldChg chg="del">
        <pc:chgData name="Eckenrod, Autumn M (DFW)" userId="32cb3083-a8a9-4483-a032-644cff855dc3" providerId="ADAL" clId="{4FF332F4-A20F-4F18-AFD6-4AD97FDEEA11}" dt="2025-06-11T23:43:02.960" v="5" actId="47"/>
        <pc:sldMkLst>
          <pc:docMk/>
          <pc:sldMk cId="219027229" sldId="494"/>
        </pc:sldMkLst>
      </pc:sldChg>
      <pc:sldChg chg="del">
        <pc:chgData name="Eckenrod, Autumn M (DFW)" userId="32cb3083-a8a9-4483-a032-644cff855dc3" providerId="ADAL" clId="{4FF332F4-A20F-4F18-AFD6-4AD97FDEEA11}" dt="2025-06-11T23:43:02.960" v="5" actId="47"/>
        <pc:sldMkLst>
          <pc:docMk/>
          <pc:sldMk cId="2188756139" sldId="495"/>
        </pc:sldMkLst>
      </pc:sldChg>
      <pc:sldChg chg="del">
        <pc:chgData name="Eckenrod, Autumn M (DFW)" userId="32cb3083-a8a9-4483-a032-644cff855dc3" providerId="ADAL" clId="{4FF332F4-A20F-4F18-AFD6-4AD97FDEEA11}" dt="2025-06-11T23:43:04.252" v="6" actId="47"/>
        <pc:sldMkLst>
          <pc:docMk/>
          <pc:sldMk cId="2731621069" sldId="496"/>
        </pc:sldMkLst>
      </pc:sldChg>
      <pc:sldChg chg="del">
        <pc:chgData name="Eckenrod, Autumn M (DFW)" userId="32cb3083-a8a9-4483-a032-644cff855dc3" providerId="ADAL" clId="{4FF332F4-A20F-4F18-AFD6-4AD97FDEEA11}" dt="2025-06-11T23:43:05.521" v="7" actId="47"/>
        <pc:sldMkLst>
          <pc:docMk/>
          <pc:sldMk cId="1084394734" sldId="497"/>
        </pc:sldMkLst>
      </pc:sldChg>
      <pc:sldChg chg="del">
        <pc:chgData name="Eckenrod, Autumn M (DFW)" userId="32cb3083-a8a9-4483-a032-644cff855dc3" providerId="ADAL" clId="{4FF332F4-A20F-4F18-AFD6-4AD97FDEEA11}" dt="2025-06-11T23:43:05.521" v="7" actId="47"/>
        <pc:sldMkLst>
          <pc:docMk/>
          <pc:sldMk cId="410991056" sldId="498"/>
        </pc:sldMkLst>
      </pc:sldChg>
      <pc:sldChg chg="del">
        <pc:chgData name="Eckenrod, Autumn M (DFW)" userId="32cb3083-a8a9-4483-a032-644cff855dc3" providerId="ADAL" clId="{4FF332F4-A20F-4F18-AFD6-4AD97FDEEA11}" dt="2025-06-11T23:43:00.146" v="3" actId="47"/>
        <pc:sldMkLst>
          <pc:docMk/>
          <pc:sldMk cId="3257456481" sldId="499"/>
        </pc:sldMkLst>
      </pc:sldChg>
      <pc:sldChg chg="del">
        <pc:chgData name="Eckenrod, Autumn M (DFW)" userId="32cb3083-a8a9-4483-a032-644cff855dc3" providerId="ADAL" clId="{4FF332F4-A20F-4F18-AFD6-4AD97FDEEA11}" dt="2025-06-11T23:43:00.146" v="3" actId="47"/>
        <pc:sldMkLst>
          <pc:docMk/>
          <pc:sldMk cId="2637856827" sldId="500"/>
        </pc:sldMkLst>
      </pc:sldChg>
      <pc:sldChg chg="del">
        <pc:chgData name="Eckenrod, Autumn M (DFW)" userId="32cb3083-a8a9-4483-a032-644cff855dc3" providerId="ADAL" clId="{4FF332F4-A20F-4F18-AFD6-4AD97FDEEA11}" dt="2025-06-11T23:43:06.724" v="8" actId="47"/>
        <pc:sldMkLst>
          <pc:docMk/>
          <pc:sldMk cId="2191990304" sldId="503"/>
        </pc:sldMkLst>
      </pc:sldChg>
      <pc:sldChg chg="del">
        <pc:chgData name="Eckenrod, Autumn M (DFW)" userId="32cb3083-a8a9-4483-a032-644cff855dc3" providerId="ADAL" clId="{4FF332F4-A20F-4F18-AFD6-4AD97FDEEA11}" dt="2025-06-11T23:43:06.724" v="8" actId="47"/>
        <pc:sldMkLst>
          <pc:docMk/>
          <pc:sldMk cId="2409035216" sldId="504"/>
        </pc:sldMkLst>
      </pc:sldChg>
      <pc:sldChg chg="del">
        <pc:chgData name="Eckenrod, Autumn M (DFW)" userId="32cb3083-a8a9-4483-a032-644cff855dc3" providerId="ADAL" clId="{4FF332F4-A20F-4F18-AFD6-4AD97FDEEA11}" dt="2025-06-11T23:43:05.521" v="7" actId="47"/>
        <pc:sldMkLst>
          <pc:docMk/>
          <pc:sldMk cId="4044727161" sldId="505"/>
        </pc:sldMkLst>
      </pc:sldChg>
      <pc:sldChg chg="del">
        <pc:chgData name="Eckenrod, Autumn M (DFW)" userId="32cb3083-a8a9-4483-a032-644cff855dc3" providerId="ADAL" clId="{4FF332F4-A20F-4F18-AFD6-4AD97FDEEA11}" dt="2025-06-11T23:43:07.920" v="9" actId="47"/>
        <pc:sldMkLst>
          <pc:docMk/>
          <pc:sldMk cId="3019594039" sldId="506"/>
        </pc:sldMkLst>
      </pc:sldChg>
      <pc:sldChg chg="del">
        <pc:chgData name="Eckenrod, Autumn M (DFW)" userId="32cb3083-a8a9-4483-a032-644cff855dc3" providerId="ADAL" clId="{4FF332F4-A20F-4F18-AFD6-4AD97FDEEA11}" dt="2025-06-11T23:43:07.920" v="9" actId="47"/>
        <pc:sldMkLst>
          <pc:docMk/>
          <pc:sldMk cId="3549852838" sldId="507"/>
        </pc:sldMkLst>
      </pc:sldChg>
      <pc:sldChg chg="del">
        <pc:chgData name="Eckenrod, Autumn M (DFW)" userId="32cb3083-a8a9-4483-a032-644cff855dc3" providerId="ADAL" clId="{4FF332F4-A20F-4F18-AFD6-4AD97FDEEA11}" dt="2025-06-11T23:43:05.521" v="7" actId="47"/>
        <pc:sldMkLst>
          <pc:docMk/>
          <pc:sldMk cId="3656213107" sldId="513"/>
        </pc:sldMkLst>
      </pc:sldChg>
      <pc:sldChg chg="del">
        <pc:chgData name="Eckenrod, Autumn M (DFW)" userId="32cb3083-a8a9-4483-a032-644cff855dc3" providerId="ADAL" clId="{4FF332F4-A20F-4F18-AFD6-4AD97FDEEA11}" dt="2025-06-11T23:43:04.252" v="6" actId="47"/>
        <pc:sldMkLst>
          <pc:docMk/>
          <pc:sldMk cId="2986360055" sldId="520"/>
        </pc:sldMkLst>
      </pc:sldChg>
      <pc:sldChg chg="del">
        <pc:chgData name="Eckenrod, Autumn M (DFW)" userId="32cb3083-a8a9-4483-a032-644cff855dc3" providerId="ADAL" clId="{4FF332F4-A20F-4F18-AFD6-4AD97FDEEA11}" dt="2025-06-11T23:43:19.508" v="12" actId="47"/>
        <pc:sldMkLst>
          <pc:docMk/>
          <pc:sldMk cId="3689977976" sldId="522"/>
        </pc:sldMkLst>
      </pc:sldChg>
      <pc:sldChg chg="del">
        <pc:chgData name="Eckenrod, Autumn M (DFW)" userId="32cb3083-a8a9-4483-a032-644cff855dc3" providerId="ADAL" clId="{4FF332F4-A20F-4F18-AFD6-4AD97FDEEA11}" dt="2025-06-11T23:43:19.508" v="12" actId="47"/>
        <pc:sldMkLst>
          <pc:docMk/>
          <pc:sldMk cId="1161272068" sldId="523"/>
        </pc:sldMkLst>
      </pc:sldChg>
      <pc:sldChg chg="del">
        <pc:chgData name="Eckenrod, Autumn M (DFW)" userId="32cb3083-a8a9-4483-a032-644cff855dc3" providerId="ADAL" clId="{4FF332F4-A20F-4F18-AFD6-4AD97FDEEA11}" dt="2025-06-11T23:43:19.508" v="12" actId="47"/>
        <pc:sldMkLst>
          <pc:docMk/>
          <pc:sldMk cId="3001002647" sldId="524"/>
        </pc:sldMkLst>
      </pc:sldChg>
      <pc:sldChg chg="del">
        <pc:chgData name="Eckenrod, Autumn M (DFW)" userId="32cb3083-a8a9-4483-a032-644cff855dc3" providerId="ADAL" clId="{4FF332F4-A20F-4F18-AFD6-4AD97FDEEA11}" dt="2025-06-11T23:43:19.508" v="12" actId="47"/>
        <pc:sldMkLst>
          <pc:docMk/>
          <pc:sldMk cId="1081892038" sldId="525"/>
        </pc:sldMkLst>
      </pc:sldChg>
      <pc:sldChg chg="del">
        <pc:chgData name="Eckenrod, Autumn M (DFW)" userId="32cb3083-a8a9-4483-a032-644cff855dc3" providerId="ADAL" clId="{4FF332F4-A20F-4F18-AFD6-4AD97FDEEA11}" dt="2025-06-11T23:43:19.508" v="12" actId="47"/>
        <pc:sldMkLst>
          <pc:docMk/>
          <pc:sldMk cId="294568469" sldId="529"/>
        </pc:sldMkLst>
      </pc:sldChg>
      <pc:sldChg chg="del">
        <pc:chgData name="Eckenrod, Autumn M (DFW)" userId="32cb3083-a8a9-4483-a032-644cff855dc3" providerId="ADAL" clId="{4FF332F4-A20F-4F18-AFD6-4AD97FDEEA11}" dt="2025-06-11T23:43:19.508" v="12" actId="47"/>
        <pc:sldMkLst>
          <pc:docMk/>
          <pc:sldMk cId="3129401609" sldId="530"/>
        </pc:sldMkLst>
      </pc:sldChg>
      <pc:sldChg chg="del">
        <pc:chgData name="Eckenrod, Autumn M (DFW)" userId="32cb3083-a8a9-4483-a032-644cff855dc3" providerId="ADAL" clId="{4FF332F4-A20F-4F18-AFD6-4AD97FDEEA11}" dt="2025-06-11T23:43:19.508" v="12" actId="47"/>
        <pc:sldMkLst>
          <pc:docMk/>
          <pc:sldMk cId="231727812" sldId="531"/>
        </pc:sldMkLst>
      </pc:sldChg>
      <pc:sldChg chg="del">
        <pc:chgData name="Eckenrod, Autumn M (DFW)" userId="32cb3083-a8a9-4483-a032-644cff855dc3" providerId="ADAL" clId="{4FF332F4-A20F-4F18-AFD6-4AD97FDEEA11}" dt="2025-06-11T23:43:22.783" v="13" actId="47"/>
        <pc:sldMkLst>
          <pc:docMk/>
          <pc:sldMk cId="3289970631" sldId="532"/>
        </pc:sldMkLst>
      </pc:sldChg>
      <pc:sldChg chg="del">
        <pc:chgData name="Eckenrod, Autumn M (DFW)" userId="32cb3083-a8a9-4483-a032-644cff855dc3" providerId="ADAL" clId="{4FF332F4-A20F-4F18-AFD6-4AD97FDEEA11}" dt="2025-06-11T23:43:22.783" v="13" actId="47"/>
        <pc:sldMkLst>
          <pc:docMk/>
          <pc:sldMk cId="1436102059" sldId="533"/>
        </pc:sldMkLst>
      </pc:sldChg>
      <pc:sldChg chg="del">
        <pc:chgData name="Eckenrod, Autumn M (DFW)" userId="32cb3083-a8a9-4483-a032-644cff855dc3" providerId="ADAL" clId="{4FF332F4-A20F-4F18-AFD6-4AD97FDEEA11}" dt="2025-06-11T23:43:22.783" v="13" actId="47"/>
        <pc:sldMkLst>
          <pc:docMk/>
          <pc:sldMk cId="753947630" sldId="534"/>
        </pc:sldMkLst>
      </pc:sldChg>
    </pc:docChg>
  </pc:docChgLst>
</pc:chgInfo>
</file>

<file path=ppt/comments/modernComment_110_4F4A0C50.xml><?xml version="1.0" encoding="utf-8"?>
<p188:cmLst xmlns:a="http://schemas.openxmlformats.org/drawingml/2006/main" xmlns:r="http://schemas.openxmlformats.org/officeDocument/2006/relationships" xmlns:p188="http://schemas.microsoft.com/office/powerpoint/2018/8/main">
  <p188:cm id="{04F27D1C-D180-48BB-9830-4C5F72444B6A}" authorId="{D1436C4D-D9EA-8022-F3FF-824D2597835F}" status="resolved" created="2025-06-03T23:40:25.408" complete="100000">
    <pc:sldMkLst xmlns:pc="http://schemas.microsoft.com/office/powerpoint/2013/main/command">
      <pc:docMk/>
      <pc:sldMk cId="1330252880" sldId="272"/>
    </pc:sldMkLst>
    <p188:replyLst>
      <p188:reply id="{01BE37B2-644A-4F6A-A5D3-679FB78A8053}" authorId="{D1436C4D-D9EA-8022-F3FF-824D2597835F}" created="2025-06-03T23:40:35.306">
        <p188:txBody>
          <a:bodyPr/>
          <a:lstStyle/>
          <a:p>
            <a:r>
              <a:rPr lang="en-US"/>
              <a:t>Same for next three slides
</a:t>
            </a:r>
          </a:p>
        </p188:txBody>
      </p188:reply>
      <p188:reply id="{3B0AED3E-4868-4BAA-B508-AC1C8770904A}" authorId="{F48EE65A-7AC3-D239-2781-9F2AC802757B}" created="2025-06-05T20:58:54.426">
        <p188:txBody>
          <a:bodyPr/>
          <a:lstStyle/>
          <a:p>
            <a:r>
              <a:rPr lang="en-US"/>
              <a:t>I’m working on these. I replaced the butterfly with licensed Adobe stock.</a:t>
            </a:r>
          </a:p>
        </p188:txBody>
      </p188:reply>
      <p188:reply id="{F36098D5-0066-4543-AFD6-1F3D33E5DBFB}" authorId="{F48EE65A-7AC3-D239-2781-9F2AC802757B}" created="2025-06-05T22:35:34.758">
        <p188:txBody>
          <a:bodyPr/>
          <a:lstStyle/>
          <a:p>
            <a:r>
              <a:rPr lang="en-US"/>
              <a:t>Ok all of these are licensed</a:t>
            </a:r>
          </a:p>
        </p188:txBody>
      </p188:reply>
    </p188:replyLst>
    <p188:txBody>
      <a:bodyPr/>
      <a:lstStyle/>
      <a:p>
        <a:r>
          <a:rPr lang="en-US"/>
          <a:t>Need to replace these photos with ones we can license </a:t>
        </a:r>
      </a:p>
    </p188:txBody>
  </p188:cm>
</p188:cmLst>
</file>

<file path=ppt/comments/modernComment_114_7500E3BE.xml><?xml version="1.0" encoding="utf-8"?>
<p188:cmLst xmlns:a="http://schemas.openxmlformats.org/drawingml/2006/main" xmlns:r="http://schemas.openxmlformats.org/officeDocument/2006/relationships" xmlns:p188="http://schemas.microsoft.com/office/powerpoint/2018/8/main">
  <p188:cm id="{ED106C9F-BA35-4A88-8FC1-612FE685B8DD}" authorId="{F48EE65A-7AC3-D239-2781-9F2AC802757B}" status="resolved" created="2025-06-05T21:01:31.317" complete="100000">
    <ac:deMkLst xmlns:ac="http://schemas.microsoft.com/office/drawing/2013/main/command">
      <pc:docMk xmlns:pc="http://schemas.microsoft.com/office/powerpoint/2013/main/command"/>
      <pc:sldMk xmlns:pc="http://schemas.microsoft.com/office/powerpoint/2013/main/command" cId="1962992574" sldId="276"/>
      <ac:picMk id="5" creationId="{E6D3BDC3-DC4C-7848-23B0-019D78B8C220}"/>
    </ac:deMkLst>
    <p188:txBody>
      <a:bodyPr/>
      <a:lstStyle/>
      <a:p>
        <a:r>
          <a:rPr lang="en-US"/>
          <a:t>I could only find one photo of a bat with pollen on Adobe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09FEE8-815C-9F09-84E1-59C2DBCAC0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3208CE1-7C1C-D566-D628-3E61F2FFFE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A1D058-9860-4C37-9D21-AC6EFE975A47}" type="datetimeFigureOut">
              <a:rPr lang="en-US" smtClean="0"/>
              <a:t>6/11/2025</a:t>
            </a:fld>
            <a:endParaRPr lang="en-US"/>
          </a:p>
        </p:txBody>
      </p:sp>
      <p:sp>
        <p:nvSpPr>
          <p:cNvPr id="4" name="Footer Placeholder 3">
            <a:extLst>
              <a:ext uri="{FF2B5EF4-FFF2-40B4-BE49-F238E27FC236}">
                <a16:creationId xmlns:a16="http://schemas.microsoft.com/office/drawing/2014/main" id="{6A63D8D6-66E1-4233-947C-6DCAC93824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F51885-49A3-9397-8220-7D6CCC81D7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BAD10-440F-40BF-A94A-4B961E111E2E}" type="slidenum">
              <a:rPr lang="en-US" smtClean="0"/>
              <a:t>‹#›</a:t>
            </a:fld>
            <a:endParaRPr lang="en-US"/>
          </a:p>
        </p:txBody>
      </p:sp>
    </p:spTree>
    <p:extLst>
      <p:ext uri="{BB962C8B-B14F-4D97-AF65-F5344CB8AC3E}">
        <p14:creationId xmlns:p14="http://schemas.microsoft.com/office/powerpoint/2010/main" val="2013050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7D4276-23B6-46B5-BED7-2FA275B80CF4}"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AE62AE-DD5C-40E0-A205-3A30F0CEB52C}" type="slidenum">
              <a:rPr lang="en-US" smtClean="0"/>
              <a:t>‹#›</a:t>
            </a:fld>
            <a:endParaRPr lang="en-US"/>
          </a:p>
        </p:txBody>
      </p:sp>
    </p:spTree>
    <p:extLst>
      <p:ext uri="{BB962C8B-B14F-4D97-AF65-F5344CB8AC3E}">
        <p14:creationId xmlns:p14="http://schemas.microsoft.com/office/powerpoint/2010/main" val="897847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
        <p:nvSpPr>
          <p:cNvPr id="138" name="Google Shape;13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Structures to note: fur, shape of face, tongue </a:t>
            </a:r>
          </a:p>
        </p:txBody>
      </p:sp>
      <p:sp>
        <p:nvSpPr>
          <p:cNvPr id="4" name="Slide Number Placeholder 3"/>
          <p:cNvSpPr>
            <a:spLocks noGrp="1"/>
          </p:cNvSpPr>
          <p:nvPr>
            <p:ph type="sldNum" sz="quarter" idx="5"/>
          </p:nvPr>
        </p:nvSpPr>
        <p:spPr/>
        <p:txBody>
          <a:bodyPr/>
          <a:lstStyle/>
          <a:p>
            <a:fld id="{61EF0DFF-9678-4C7A-BD3A-6CED2B3AB120}" type="slidenum">
              <a:rPr lang="en-US" smtClean="0"/>
              <a:t>18</a:t>
            </a:fld>
            <a:endParaRPr lang="en-US"/>
          </a:p>
        </p:txBody>
      </p:sp>
    </p:spTree>
    <p:extLst>
      <p:ext uri="{BB962C8B-B14F-4D97-AF65-F5344CB8AC3E}">
        <p14:creationId xmlns:p14="http://schemas.microsoft.com/office/powerpoint/2010/main" val="3526905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Structures to note: beak (with pollen falling off), feathers on the bird’s face covered in pollen. </a:t>
            </a:r>
          </a:p>
        </p:txBody>
      </p:sp>
      <p:sp>
        <p:nvSpPr>
          <p:cNvPr id="4" name="Slide Number Placeholder 3"/>
          <p:cNvSpPr>
            <a:spLocks noGrp="1"/>
          </p:cNvSpPr>
          <p:nvPr>
            <p:ph type="sldNum" sz="quarter" idx="5"/>
          </p:nvPr>
        </p:nvSpPr>
        <p:spPr/>
        <p:txBody>
          <a:bodyPr/>
          <a:lstStyle/>
          <a:p>
            <a:fld id="{61EF0DFF-9678-4C7A-BD3A-6CED2B3AB120}" type="slidenum">
              <a:rPr lang="en-US" smtClean="0"/>
              <a:t>19</a:t>
            </a:fld>
            <a:endParaRPr lang="en-US"/>
          </a:p>
        </p:txBody>
      </p:sp>
    </p:spTree>
    <p:extLst>
      <p:ext uri="{BB962C8B-B14F-4D97-AF65-F5344CB8AC3E}">
        <p14:creationId xmlns:p14="http://schemas.microsoft.com/office/powerpoint/2010/main" val="593890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 out your flower art and the flight path and test flower like so. Place some “pollen” in the center of the flower art. </a:t>
            </a:r>
          </a:p>
        </p:txBody>
      </p:sp>
      <p:sp>
        <p:nvSpPr>
          <p:cNvPr id="4" name="Slide Number Placeholder 3"/>
          <p:cNvSpPr>
            <a:spLocks noGrp="1"/>
          </p:cNvSpPr>
          <p:nvPr>
            <p:ph type="sldNum" sz="quarter" idx="5"/>
          </p:nvPr>
        </p:nvSpPr>
        <p:spPr/>
        <p:txBody>
          <a:bodyPr/>
          <a:lstStyle/>
          <a:p>
            <a:fld id="{5DAE62AE-DD5C-40E0-A205-3A30F0CEB52C}" type="slidenum">
              <a:rPr lang="en-US" smtClean="0"/>
              <a:t>20</a:t>
            </a:fld>
            <a:endParaRPr lang="en-US"/>
          </a:p>
        </p:txBody>
      </p:sp>
    </p:spTree>
    <p:extLst>
      <p:ext uri="{BB962C8B-B14F-4D97-AF65-F5344CB8AC3E}">
        <p14:creationId xmlns:p14="http://schemas.microsoft.com/office/powerpoint/2010/main" val="2310331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at  0:28 to skip teacher intro </a:t>
            </a:r>
          </a:p>
        </p:txBody>
      </p:sp>
      <p:sp>
        <p:nvSpPr>
          <p:cNvPr id="4" name="Slide Number Placeholder 3"/>
          <p:cNvSpPr>
            <a:spLocks noGrp="1"/>
          </p:cNvSpPr>
          <p:nvPr>
            <p:ph type="sldNum" sz="quarter" idx="5"/>
          </p:nvPr>
        </p:nvSpPr>
        <p:spPr/>
        <p:txBody>
          <a:bodyPr/>
          <a:lstStyle/>
          <a:p>
            <a:fld id="{61EF0DFF-9678-4C7A-BD3A-6CED2B3AB120}" type="slidenum">
              <a:rPr lang="en-US" smtClean="0"/>
              <a:t>5</a:t>
            </a:fld>
            <a:endParaRPr lang="en-US"/>
          </a:p>
        </p:txBody>
      </p:sp>
    </p:spTree>
    <p:extLst>
      <p:ext uri="{BB962C8B-B14F-4D97-AF65-F5344CB8AC3E}">
        <p14:creationId xmlns:p14="http://schemas.microsoft.com/office/powerpoint/2010/main" val="320958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AE62AE-DD5C-40E0-A205-3A30F0CEB52C}" type="slidenum">
              <a:rPr lang="en-US" smtClean="0"/>
              <a:t>10</a:t>
            </a:fld>
            <a:endParaRPr lang="en-US"/>
          </a:p>
        </p:txBody>
      </p:sp>
    </p:spTree>
    <p:extLst>
      <p:ext uri="{BB962C8B-B14F-4D97-AF65-F5344CB8AC3E}">
        <p14:creationId xmlns:p14="http://schemas.microsoft.com/office/powerpoint/2010/main" val="1584945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 will take you to the 3D Pollen Project. It is interesting to compare the structures of pollen that is moved by wind vs the structures of pollen that is moved by animals. </a:t>
            </a:r>
          </a:p>
        </p:txBody>
      </p:sp>
      <p:sp>
        <p:nvSpPr>
          <p:cNvPr id="4" name="Slide Number Placeholder 3"/>
          <p:cNvSpPr>
            <a:spLocks noGrp="1"/>
          </p:cNvSpPr>
          <p:nvPr>
            <p:ph type="sldNum" sz="quarter" idx="5"/>
          </p:nvPr>
        </p:nvSpPr>
        <p:spPr/>
        <p:txBody>
          <a:bodyPr/>
          <a:lstStyle/>
          <a:p>
            <a:fld id="{61EF0DFF-9678-4C7A-BD3A-6CED2B3AB120}" type="slidenum">
              <a:rPr lang="en-US" smtClean="0"/>
              <a:t>12</a:t>
            </a:fld>
            <a:endParaRPr lang="en-US"/>
          </a:p>
        </p:txBody>
      </p:sp>
    </p:spTree>
    <p:extLst>
      <p:ext uri="{BB962C8B-B14F-4D97-AF65-F5344CB8AC3E}">
        <p14:creationId xmlns:p14="http://schemas.microsoft.com/office/powerpoint/2010/main" val="2000323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the real pollen to our “pollen” </a:t>
            </a:r>
          </a:p>
        </p:txBody>
      </p:sp>
      <p:sp>
        <p:nvSpPr>
          <p:cNvPr id="4" name="Slide Number Placeholder 3"/>
          <p:cNvSpPr>
            <a:spLocks noGrp="1"/>
          </p:cNvSpPr>
          <p:nvPr>
            <p:ph type="sldNum" sz="quarter" idx="5"/>
          </p:nvPr>
        </p:nvSpPr>
        <p:spPr/>
        <p:txBody>
          <a:bodyPr/>
          <a:lstStyle/>
          <a:p>
            <a:fld id="{5DAE62AE-DD5C-40E0-A205-3A30F0CEB52C}" type="slidenum">
              <a:rPr lang="en-US" smtClean="0"/>
              <a:t>13</a:t>
            </a:fld>
            <a:endParaRPr lang="en-US"/>
          </a:p>
        </p:txBody>
      </p:sp>
    </p:spTree>
    <p:extLst>
      <p:ext uri="{BB962C8B-B14F-4D97-AF65-F5344CB8AC3E}">
        <p14:creationId xmlns:p14="http://schemas.microsoft.com/office/powerpoint/2010/main" val="1826051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structures to note: Tiny hairs </a:t>
            </a:r>
          </a:p>
        </p:txBody>
      </p:sp>
      <p:sp>
        <p:nvSpPr>
          <p:cNvPr id="4" name="Slide Number Placeholder 3"/>
          <p:cNvSpPr>
            <a:spLocks noGrp="1"/>
          </p:cNvSpPr>
          <p:nvPr>
            <p:ph type="sldNum" sz="quarter" idx="5"/>
          </p:nvPr>
        </p:nvSpPr>
        <p:spPr/>
        <p:txBody>
          <a:bodyPr/>
          <a:lstStyle/>
          <a:p>
            <a:fld id="{61EF0DFF-9678-4C7A-BD3A-6CED2B3AB120}" type="slidenum">
              <a:rPr lang="en-US" smtClean="0"/>
              <a:t>14</a:t>
            </a:fld>
            <a:endParaRPr lang="en-US"/>
          </a:p>
        </p:txBody>
      </p:sp>
    </p:spTree>
    <p:extLst>
      <p:ext uri="{BB962C8B-B14F-4D97-AF65-F5344CB8AC3E}">
        <p14:creationId xmlns:p14="http://schemas.microsoft.com/office/powerpoint/2010/main" val="3176498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structures to note: tiny hairs (and electrical charge)</a:t>
            </a:r>
          </a:p>
        </p:txBody>
      </p:sp>
      <p:sp>
        <p:nvSpPr>
          <p:cNvPr id="4" name="Slide Number Placeholder 3"/>
          <p:cNvSpPr>
            <a:spLocks noGrp="1"/>
          </p:cNvSpPr>
          <p:nvPr>
            <p:ph type="sldNum" sz="quarter" idx="5"/>
          </p:nvPr>
        </p:nvSpPr>
        <p:spPr/>
        <p:txBody>
          <a:bodyPr/>
          <a:lstStyle/>
          <a:p>
            <a:fld id="{61EF0DFF-9678-4C7A-BD3A-6CED2B3AB120}" type="slidenum">
              <a:rPr lang="en-US" smtClean="0"/>
              <a:t>15</a:t>
            </a:fld>
            <a:endParaRPr lang="en-US"/>
          </a:p>
        </p:txBody>
      </p:sp>
    </p:spTree>
    <p:extLst>
      <p:ext uri="{BB962C8B-B14F-4D97-AF65-F5344CB8AC3E}">
        <p14:creationId xmlns:p14="http://schemas.microsoft.com/office/powerpoint/2010/main" val="1329057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EF0DFF-9678-4C7A-BD3A-6CED2B3AB120}" type="slidenum">
              <a:rPr lang="en-US" smtClean="0"/>
              <a:t>16</a:t>
            </a:fld>
            <a:endParaRPr lang="en-US"/>
          </a:p>
        </p:txBody>
      </p:sp>
    </p:spTree>
    <p:extLst>
      <p:ext uri="{BB962C8B-B14F-4D97-AF65-F5344CB8AC3E}">
        <p14:creationId xmlns:p14="http://schemas.microsoft.com/office/powerpoint/2010/main" val="3819770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Structures to note: scales of butterfly wings and body, proboscis curled up. </a:t>
            </a:r>
          </a:p>
        </p:txBody>
      </p:sp>
      <p:sp>
        <p:nvSpPr>
          <p:cNvPr id="4" name="Slide Number Placeholder 3"/>
          <p:cNvSpPr>
            <a:spLocks noGrp="1"/>
          </p:cNvSpPr>
          <p:nvPr>
            <p:ph type="sldNum" sz="quarter" idx="5"/>
          </p:nvPr>
        </p:nvSpPr>
        <p:spPr/>
        <p:txBody>
          <a:bodyPr/>
          <a:lstStyle/>
          <a:p>
            <a:fld id="{61EF0DFF-9678-4C7A-BD3A-6CED2B3AB120}" type="slidenum">
              <a:rPr lang="en-US" smtClean="0"/>
              <a:t>17</a:t>
            </a:fld>
            <a:endParaRPr lang="en-US"/>
          </a:p>
        </p:txBody>
      </p:sp>
    </p:spTree>
    <p:extLst>
      <p:ext uri="{BB962C8B-B14F-4D97-AF65-F5344CB8AC3E}">
        <p14:creationId xmlns:p14="http://schemas.microsoft.com/office/powerpoint/2010/main" val="5120156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9B20E8-EE02-1820-5544-18085A33632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2192000" cy="3429000"/>
          </a:xfrm>
          <a:prstGeom prst="rect">
            <a:avLst/>
          </a:prstGeom>
          <a:solidFill>
            <a:srgbClr val="007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7A53"/>
              </a:solidFill>
            </a:endParaRPr>
          </a:p>
        </p:txBody>
      </p:sp>
      <p:sp>
        <p:nvSpPr>
          <p:cNvPr id="8" name="Title 1">
            <a:extLst>
              <a:ext uri="{FF2B5EF4-FFF2-40B4-BE49-F238E27FC236}">
                <a16:creationId xmlns:a16="http://schemas.microsoft.com/office/drawing/2014/main" id="{6BC7EB52-0C9C-F1C6-B091-BF55222372B7}"/>
              </a:ext>
            </a:extLst>
          </p:cNvPr>
          <p:cNvSpPr>
            <a:spLocks noGrp="1"/>
          </p:cNvSpPr>
          <p:nvPr>
            <p:ph type="title" hasCustomPrompt="1"/>
          </p:nvPr>
        </p:nvSpPr>
        <p:spPr>
          <a:xfrm>
            <a:off x="508000" y="1143000"/>
            <a:ext cx="11176000" cy="1143000"/>
          </a:xfrm>
        </p:spPr>
        <p:txBody>
          <a:bodyPr>
            <a:normAutofit/>
          </a:bodyPr>
          <a:lstStyle>
            <a:lvl1pPr>
              <a:defRPr sz="4200" b="1" baseline="0">
                <a:solidFill>
                  <a:schemeClr val="bg1"/>
                </a:solidFill>
                <a:latin typeface="Segoe UI" panose="020B0502040204020203" pitchFamily="34" charset="0"/>
                <a:cs typeface="Segoe UI" panose="020B0502040204020203" pitchFamily="34" charset="0"/>
              </a:defRPr>
            </a:lvl1pPr>
          </a:lstStyle>
          <a:p>
            <a:r>
              <a:rPr lang="en-US" dirty="0"/>
              <a:t>Master title style</a:t>
            </a:r>
          </a:p>
        </p:txBody>
      </p:sp>
      <p:sp>
        <p:nvSpPr>
          <p:cNvPr id="2" name="Content Placeholder 2">
            <a:extLst>
              <a:ext uri="{FF2B5EF4-FFF2-40B4-BE49-F238E27FC236}">
                <a16:creationId xmlns:a16="http://schemas.microsoft.com/office/drawing/2014/main" id="{5A35CD5F-D907-C543-D46B-BA1D02F01831}"/>
              </a:ext>
            </a:extLst>
          </p:cNvPr>
          <p:cNvSpPr>
            <a:spLocks noGrp="1"/>
          </p:cNvSpPr>
          <p:nvPr>
            <p:ph sz="half" idx="1" hasCustomPrompt="1"/>
          </p:nvPr>
        </p:nvSpPr>
        <p:spPr>
          <a:xfrm>
            <a:off x="2180065" y="3645260"/>
            <a:ext cx="7831869" cy="1551490"/>
          </a:xfrm>
        </p:spPr>
        <p:txBody>
          <a:bodyPr>
            <a:normAutofit/>
          </a:bodyPr>
          <a:lstStyle>
            <a:lvl1pPr algn="ctr">
              <a:defRPr sz="2800">
                <a:solidFill>
                  <a:srgbClr val="5A594D"/>
                </a:solidFill>
              </a:defRPr>
            </a:lvl1pPr>
            <a:lvl2pPr>
              <a:defRPr sz="2800"/>
            </a:lvl2pPr>
            <a:lvl3pPr>
              <a:defRPr sz="2400"/>
            </a:lvl3pPr>
            <a:lvl4pPr>
              <a:defRPr sz="2000"/>
            </a:lvl4pPr>
            <a:lvl5pPr>
              <a:defRPr sz="2000"/>
            </a:lvl5pPr>
          </a:lstStyle>
          <a:p>
            <a:pPr lvl="0"/>
            <a:r>
              <a:rPr lang="en-US" dirty="0"/>
              <a:t>Speaker Name</a:t>
            </a:r>
          </a:p>
          <a:p>
            <a:pPr lvl="0"/>
            <a:r>
              <a:rPr lang="en-US" dirty="0"/>
              <a:t>Title, Program Name</a:t>
            </a:r>
          </a:p>
          <a:p>
            <a:pPr lvl="0"/>
            <a:r>
              <a:rPr lang="en-US" dirty="0"/>
              <a:t>Date</a:t>
            </a:r>
          </a:p>
        </p:txBody>
      </p:sp>
      <p:pic>
        <p:nvPicPr>
          <p:cNvPr id="10" name="Picture 8">
            <a:extLst>
              <a:ext uri="{FF2B5EF4-FFF2-40B4-BE49-F238E27FC236}">
                <a16:creationId xmlns:a16="http://schemas.microsoft.com/office/drawing/2014/main" id="{0DCAE3D6-58BB-7007-2D20-F621752710B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23353" y="5314966"/>
            <a:ext cx="2145293" cy="1199670"/>
          </a:xfrm>
          <a:prstGeom prst="rect">
            <a:avLst/>
          </a:prstGeom>
        </p:spPr>
      </p:pic>
      <p:sp>
        <p:nvSpPr>
          <p:cNvPr id="9" name="Rectangle 8">
            <a:extLst>
              <a:ext uri="{FF2B5EF4-FFF2-40B4-BE49-F238E27FC236}">
                <a16:creationId xmlns:a16="http://schemas.microsoft.com/office/drawing/2014/main" id="{D2BDC616-847B-BDDA-D087-1397910DA64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3429000"/>
            <a:ext cx="12192000" cy="76200"/>
          </a:xfrm>
          <a:prstGeom prst="rect">
            <a:avLst/>
          </a:prstGeom>
          <a:solidFill>
            <a:srgbClr val="92D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65028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593213" y="274638"/>
            <a:ext cx="10989187" cy="868362"/>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p>
        </p:txBody>
      </p:sp>
      <p:sp>
        <p:nvSpPr>
          <p:cNvPr id="3" name="Content Placeholder 2"/>
          <p:cNvSpPr>
            <a:spLocks noGrp="1"/>
          </p:cNvSpPr>
          <p:nvPr userDrawn="1">
            <p:ph idx="1"/>
          </p:nvPr>
        </p:nvSpPr>
        <p:spPr>
          <a:xfrm>
            <a:off x="593213" y="1582258"/>
            <a:ext cx="10989187" cy="4647093"/>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3"/>
          <p:cNvSpPr>
            <a:spLocks noGrp="1"/>
          </p:cNvSpPr>
          <p:nvPr userDrawn="1">
            <p:ph type="ftr" sz="quarter" idx="4294967295"/>
          </p:nvPr>
        </p:nvSpPr>
        <p:spPr>
          <a:xfrm>
            <a:off x="1198283" y="6508791"/>
            <a:ext cx="3860800" cy="271054"/>
          </a:xfrm>
        </p:spPr>
        <p:txBody>
          <a:bodyPr/>
          <a:lstStyle>
            <a:lvl1pPr algn="l">
              <a:defRPr sz="1000">
                <a:solidFill>
                  <a:schemeClr val="bg1"/>
                </a:solidFill>
                <a:latin typeface="Roboto Slab" pitchFamily="2" charset="0"/>
                <a:ea typeface="Roboto Slab" pitchFamily="2" charset="0"/>
              </a:defRPr>
            </a:lvl1pPr>
          </a:lstStyle>
          <a:p>
            <a:r>
              <a:rPr lang="en-US"/>
              <a:t>Department of Fish and Wildlife</a:t>
            </a:r>
          </a:p>
        </p:txBody>
      </p:sp>
      <p:grpSp>
        <p:nvGrpSpPr>
          <p:cNvPr id="21" name="Group 20"/>
          <p:cNvGrpSpPr/>
          <p:nvPr userDrawn="1"/>
        </p:nvGrpSpPr>
        <p:grpSpPr>
          <a:xfrm>
            <a:off x="0" y="6126164"/>
            <a:ext cx="12192000" cy="731837"/>
            <a:chOff x="0" y="6126163"/>
            <a:chExt cx="9144000" cy="731837"/>
          </a:xfrm>
        </p:grpSpPr>
        <p:sp>
          <p:nvSpPr>
            <p:cNvPr id="22" name="Rectangle 21"/>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3" name="Rectangle 22"/>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25"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Rockwell" panose="02060603020205020403" pitchFamily="18" charset="0"/>
                </a:rPr>
                <a:t>Department of Fish and Wildlife</a:t>
              </a:r>
            </a:p>
          </p:txBody>
        </p:sp>
      </p:grpSp>
      <p:sp>
        <p:nvSpPr>
          <p:cNvPr id="4" name="TextBox 3">
            <a:extLst>
              <a:ext uri="{FF2B5EF4-FFF2-40B4-BE49-F238E27FC236}">
                <a16:creationId xmlns:a16="http://schemas.microsoft.com/office/drawing/2014/main" id="{37DED896-8A52-46D3-AB35-09F206001B25}"/>
              </a:ext>
            </a:extLst>
          </p:cNvPr>
          <p:cNvSpPr txBox="1"/>
          <p:nvPr userDrawn="1"/>
        </p:nvSpPr>
        <p:spPr>
          <a:xfrm>
            <a:off x="11049000" y="6539240"/>
            <a:ext cx="711200" cy="261610"/>
          </a:xfrm>
          <a:prstGeom prst="rect">
            <a:avLst/>
          </a:prstGeom>
          <a:noFill/>
        </p:spPr>
        <p:txBody>
          <a:bodyPr wrap="square" rtlCol="0">
            <a:spAutoFit/>
          </a:bodyPr>
          <a:lstStyle/>
          <a:p>
            <a:pPr algn="r"/>
            <a:fld id="{A44CF46E-C689-44F1-B86A-2F369AF73809}" type="slidenum">
              <a:rPr lang="en-US" sz="1100" b="1" smtClean="0">
                <a:solidFill>
                  <a:schemeClr val="bg1"/>
                </a:solidFill>
                <a:latin typeface="Roboto Slab" pitchFamily="2" charset="0"/>
                <a:ea typeface="Roboto Slab" pitchFamily="2" charset="0"/>
              </a:rPr>
              <a:t>‹#›</a:t>
            </a:fld>
            <a:endParaRPr lang="en-US" sz="1100" b="1">
              <a:solidFill>
                <a:schemeClr val="bg1"/>
              </a:solidFill>
              <a:latin typeface="Roboto Slab" pitchFamily="2" charset="0"/>
              <a:ea typeface="Roboto Slab" pitchFamily="2" charset="0"/>
            </a:endParaRPr>
          </a:p>
        </p:txBody>
      </p:sp>
    </p:spTree>
    <p:extLst>
      <p:ext uri="{BB962C8B-B14F-4D97-AF65-F5344CB8AC3E}">
        <p14:creationId xmlns:p14="http://schemas.microsoft.com/office/powerpoint/2010/main" val="887902289"/>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4391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2090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6A1D25-616A-2E72-CA3C-B2145EF9F373}"/>
              </a:ext>
            </a:extLst>
          </p:cNvPr>
          <p:cNvSpPr>
            <a:spLocks noGrp="1"/>
          </p:cNvSpPr>
          <p:nvPr>
            <p:ph type="dt" sz="half" idx="10"/>
          </p:nvPr>
        </p:nvSpPr>
        <p:spPr/>
        <p:txBody>
          <a:bodyPr/>
          <a:lstStyle/>
          <a:p>
            <a:fld id="{0DBFC4A7-CCE3-4B4D-A673-B2C81D90637A}" type="datetimeFigureOut">
              <a:rPr lang="en-US" smtClean="0"/>
              <a:t>6/11/2025</a:t>
            </a:fld>
            <a:endParaRPr lang="en-US"/>
          </a:p>
        </p:txBody>
      </p:sp>
      <p:sp>
        <p:nvSpPr>
          <p:cNvPr id="3" name="Footer Placeholder 2">
            <a:extLst>
              <a:ext uri="{FF2B5EF4-FFF2-40B4-BE49-F238E27FC236}">
                <a16:creationId xmlns:a16="http://schemas.microsoft.com/office/drawing/2014/main" id="{CD1BF83F-92F4-5BC1-A042-93FCA024E8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A298B1-C0DA-E6D1-DFE5-AA53EBABF59D}"/>
              </a:ext>
            </a:extLst>
          </p:cNvPr>
          <p:cNvSpPr>
            <a:spLocks noGrp="1"/>
          </p:cNvSpPr>
          <p:nvPr>
            <p:ph type="sldNum" sz="quarter" idx="12"/>
          </p:nvPr>
        </p:nvSpPr>
        <p:spPr/>
        <p:txBody>
          <a:bodyPr/>
          <a:lstStyle/>
          <a:p>
            <a:fld id="{10FEA6F3-46F2-4343-B0F4-4B8669C54843}" type="slidenum">
              <a:rPr lang="en-US" smtClean="0"/>
              <a:t>‹#›</a:t>
            </a:fld>
            <a:endParaRPr lang="en-US"/>
          </a:p>
        </p:txBody>
      </p:sp>
    </p:spTree>
    <p:extLst>
      <p:ext uri="{BB962C8B-B14F-4D97-AF65-F5344CB8AC3E}">
        <p14:creationId xmlns:p14="http://schemas.microsoft.com/office/powerpoint/2010/main" val="269370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C223C-7F0A-2B3D-E032-CE7BCB5BA1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8E23B4-B448-63C8-D87E-F3B7E80105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B939D-E191-D3DF-6C32-D0D5A3B986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18A608-F6C0-354A-6381-C5CDFEF9D6EF}"/>
              </a:ext>
            </a:extLst>
          </p:cNvPr>
          <p:cNvSpPr>
            <a:spLocks noGrp="1"/>
          </p:cNvSpPr>
          <p:nvPr>
            <p:ph type="dt" sz="half" idx="10"/>
          </p:nvPr>
        </p:nvSpPr>
        <p:spPr/>
        <p:txBody>
          <a:bodyPr/>
          <a:lstStyle/>
          <a:p>
            <a:fld id="{CAC4EE0F-013E-43B2-A963-432DE0970AEB}" type="datetimeFigureOut">
              <a:rPr lang="en-US" smtClean="0"/>
              <a:t>6/11/2025</a:t>
            </a:fld>
            <a:endParaRPr lang="en-US"/>
          </a:p>
        </p:txBody>
      </p:sp>
      <p:sp>
        <p:nvSpPr>
          <p:cNvPr id="6" name="Footer Placeholder 5">
            <a:extLst>
              <a:ext uri="{FF2B5EF4-FFF2-40B4-BE49-F238E27FC236}">
                <a16:creationId xmlns:a16="http://schemas.microsoft.com/office/drawing/2014/main" id="{D1E3E867-0D9F-4788-D279-618AEE9E4B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26FA4A-E1E7-DEBA-B4BE-9896CFF9D9B7}"/>
              </a:ext>
            </a:extLst>
          </p:cNvPr>
          <p:cNvSpPr>
            <a:spLocks noGrp="1"/>
          </p:cNvSpPr>
          <p:nvPr>
            <p:ph type="sldNum" sz="quarter" idx="12"/>
          </p:nvPr>
        </p:nvSpPr>
        <p:spPr/>
        <p:txBody>
          <a:bodyPr/>
          <a:lstStyle/>
          <a:p>
            <a:fld id="{4698FC21-564D-4C97-937D-E65FDE472C3D}" type="slidenum">
              <a:rPr lang="en-US" smtClean="0"/>
              <a:t>‹#›</a:t>
            </a:fld>
            <a:endParaRPr lang="en-US"/>
          </a:p>
        </p:txBody>
      </p:sp>
    </p:spTree>
    <p:extLst>
      <p:ext uri="{BB962C8B-B14F-4D97-AF65-F5344CB8AC3E}">
        <p14:creationId xmlns:p14="http://schemas.microsoft.com/office/powerpoint/2010/main" val="151163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CA12-FCF0-C68F-D3CE-F7D6462231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13C8FC-9D99-2B08-8E77-74B320BD3C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1D7456-7AEA-DFC0-672A-D79105733C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92EDD8-CF48-893E-8A8F-91D1D7E54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9F0670-2E2B-BA74-71A6-604AAD60BB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271D8C-185F-7EB3-737A-85A309D64BC0}"/>
              </a:ext>
            </a:extLst>
          </p:cNvPr>
          <p:cNvSpPr>
            <a:spLocks noGrp="1"/>
          </p:cNvSpPr>
          <p:nvPr>
            <p:ph type="dt" sz="half" idx="10"/>
          </p:nvPr>
        </p:nvSpPr>
        <p:spPr/>
        <p:txBody>
          <a:bodyPr/>
          <a:lstStyle/>
          <a:p>
            <a:fld id="{0DBFC4A7-CCE3-4B4D-A673-B2C81D90637A}" type="datetimeFigureOut">
              <a:rPr lang="en-US" smtClean="0"/>
              <a:t>6/11/2025</a:t>
            </a:fld>
            <a:endParaRPr lang="en-US"/>
          </a:p>
        </p:txBody>
      </p:sp>
      <p:sp>
        <p:nvSpPr>
          <p:cNvPr id="8" name="Footer Placeholder 7">
            <a:extLst>
              <a:ext uri="{FF2B5EF4-FFF2-40B4-BE49-F238E27FC236}">
                <a16:creationId xmlns:a16="http://schemas.microsoft.com/office/drawing/2014/main" id="{27E1148D-8253-735A-31FD-5F9A0EEBBE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A61AF8-C8A4-80F1-EFBA-9FA858D31D1A}"/>
              </a:ext>
            </a:extLst>
          </p:cNvPr>
          <p:cNvSpPr>
            <a:spLocks noGrp="1"/>
          </p:cNvSpPr>
          <p:nvPr>
            <p:ph type="sldNum" sz="quarter" idx="12"/>
          </p:nvPr>
        </p:nvSpPr>
        <p:spPr/>
        <p:txBody>
          <a:bodyPr/>
          <a:lstStyle/>
          <a:p>
            <a:fld id="{10FEA6F3-46F2-4343-B0F4-4B8669C54843}" type="slidenum">
              <a:rPr lang="en-US" smtClean="0"/>
              <a:t>‹#›</a:t>
            </a:fld>
            <a:endParaRPr lang="en-US"/>
          </a:p>
        </p:txBody>
      </p:sp>
    </p:spTree>
    <p:extLst>
      <p:ext uri="{BB962C8B-B14F-4D97-AF65-F5344CB8AC3E}">
        <p14:creationId xmlns:p14="http://schemas.microsoft.com/office/powerpoint/2010/main" val="1223360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31443-4BAF-A624-C348-6ABCE5F5E79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7400"/>
            <a:ext cx="12192000" cy="2743200"/>
          </a:xfrm>
          <a:prstGeom prst="rect">
            <a:avLst/>
          </a:prstGeom>
          <a:solidFill>
            <a:srgbClr val="007B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BDAEBB8A-5F07-AAF3-2E74-B640CE9A3DF6}"/>
              </a:ext>
              <a:ext uri="{C183D7F6-B498-43B3-948B-1728B52AA6E4}">
                <adec:decorative xmlns:adec="http://schemas.microsoft.com/office/drawing/2017/decorative" val="0"/>
              </a:ext>
            </a:extLst>
          </p:cNvPr>
          <p:cNvSpPr>
            <a:spLocks noGrp="1"/>
          </p:cNvSpPr>
          <p:nvPr>
            <p:ph type="ctrTitle" hasCustomPrompt="1"/>
          </p:nvPr>
        </p:nvSpPr>
        <p:spPr>
          <a:xfrm>
            <a:off x="2844800" y="2667000"/>
            <a:ext cx="8534400" cy="1371600"/>
          </a:xfrm>
        </p:spPr>
        <p:txBody>
          <a:bodyPr>
            <a:normAutofit/>
          </a:bodyPr>
          <a:lstStyle>
            <a:lvl1pPr algn="l">
              <a:defRPr sz="4000" b="1">
                <a:solidFill>
                  <a:schemeClr val="bg1"/>
                </a:solidFill>
                <a:latin typeface="Segoe UI" panose="020B0502040204020203" pitchFamily="34" charset="0"/>
                <a:ea typeface="Roboto Slab" pitchFamily="2" charset="0"/>
                <a:cs typeface="Segoe UI" panose="020B0502040204020203" pitchFamily="34" charset="0"/>
              </a:defRPr>
            </a:lvl1pPr>
          </a:lstStyle>
          <a:p>
            <a:r>
              <a:rPr lang="en-US" dirty="0"/>
              <a:t>Master title style</a:t>
            </a:r>
          </a:p>
        </p:txBody>
      </p:sp>
      <p:pic>
        <p:nvPicPr>
          <p:cNvPr id="9" name="Picture 8">
            <a:extLst>
              <a:ext uri="{FF2B5EF4-FFF2-40B4-BE49-F238E27FC236}">
                <a16:creationId xmlns:a16="http://schemas.microsoft.com/office/drawing/2014/main" id="{915BFBA1-44DB-AF22-0306-2F799446F6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a:stretch/>
        </p:blipFill>
        <p:spPr>
          <a:xfrm>
            <a:off x="813594" y="2543175"/>
            <a:ext cx="1281906" cy="1619250"/>
          </a:xfrm>
          <a:prstGeom prst="rect">
            <a:avLst/>
          </a:prstGeom>
        </p:spPr>
      </p:pic>
      <p:sp>
        <p:nvSpPr>
          <p:cNvPr id="10" name="TextBox 9">
            <a:extLst>
              <a:ext uri="{FF2B5EF4-FFF2-40B4-BE49-F238E27FC236}">
                <a16:creationId xmlns:a16="http://schemas.microsoft.com/office/drawing/2014/main" id="{AEBE36C2-37B7-77C8-A2C8-8CEB14566916}"/>
              </a:ext>
              <a:ext uri="{C183D7F6-B498-43B3-948B-1728B52AA6E4}">
                <adec:decorative xmlns:adec="http://schemas.microsoft.com/office/drawing/2017/decorative" val="0"/>
              </a:ext>
            </a:extLst>
          </p:cNvPr>
          <p:cNvSpPr txBox="1">
            <a:spLocks noGrp="1" noRot="1" noMove="1" noResize="1" noEditPoints="1" noAdjustHandles="1" noChangeArrowheads="1" noChangeShapeType="1"/>
          </p:cNvSpPr>
          <p:nvPr userDrawn="1"/>
        </p:nvSpPr>
        <p:spPr>
          <a:xfrm>
            <a:off x="11010900" y="6426279"/>
            <a:ext cx="711200" cy="261610"/>
          </a:xfrm>
          <a:prstGeom prst="rect">
            <a:avLst/>
          </a:prstGeom>
          <a:noFill/>
        </p:spPr>
        <p:txBody>
          <a:bodyPr wrap="square" rtlCol="0">
            <a:spAutoFit/>
          </a:bodyPr>
          <a:lstStyle/>
          <a:p>
            <a:pPr algn="r"/>
            <a:fld id="{A44CF46E-C689-44F1-B86A-2F369AF73809}" type="slidenum">
              <a:rPr lang="en-US" sz="1100" b="1" smtClean="0">
                <a:solidFill>
                  <a:srgbClr val="5A594D"/>
                </a:solidFill>
                <a:latin typeface="Calibri" panose="020F0502020204030204" pitchFamily="34" charset="0"/>
                <a:ea typeface="Roboto Slab" pitchFamily="2" charset="0"/>
                <a:cs typeface="Calibri" panose="020F0502020204030204" pitchFamily="34" charset="0"/>
              </a:rPr>
              <a:t>‹#›</a:t>
            </a:fld>
            <a:endParaRPr lang="en-US" sz="1100" b="1" dirty="0">
              <a:solidFill>
                <a:srgbClr val="5A594D"/>
              </a:solidFill>
              <a:latin typeface="Calibri" panose="020F0502020204030204" pitchFamily="34" charset="0"/>
              <a:ea typeface="Roboto Slab" pitchFamily="2" charset="0"/>
              <a:cs typeface="Calibri" panose="020F0502020204030204" pitchFamily="34" charset="0"/>
            </a:endParaRPr>
          </a:p>
        </p:txBody>
      </p:sp>
    </p:spTree>
    <p:extLst>
      <p:ext uri="{BB962C8B-B14F-4D97-AF65-F5344CB8AC3E}">
        <p14:creationId xmlns:p14="http://schemas.microsoft.com/office/powerpoint/2010/main" val="2061081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D687948-4D2F-57CF-C228-5BD687C99F52}"/>
              </a:ext>
              <a:ext uri="{C183D7F6-B498-43B3-948B-1728B52AA6E4}">
                <adec:decorative xmlns:adec="http://schemas.microsoft.com/office/drawing/2017/decorative" val="1"/>
              </a:ext>
            </a:extLst>
          </p:cNvPr>
          <p:cNvGrpSpPr>
            <a:grpSpLocks noGrp="1" noUngrp="1" noRot="1" noMove="1" noResize="1"/>
          </p:cNvGrpSpPr>
          <p:nvPr userDrawn="1"/>
        </p:nvGrpSpPr>
        <p:grpSpPr>
          <a:xfrm>
            <a:off x="0" y="6172200"/>
            <a:ext cx="12192000" cy="685801"/>
            <a:chOff x="0" y="6423843"/>
            <a:chExt cx="9144000" cy="434157"/>
          </a:xfrm>
        </p:grpSpPr>
        <p:sp>
          <p:nvSpPr>
            <p:cNvPr id="8" name="Rectangle 7">
              <a:extLst>
                <a:ext uri="{FF2B5EF4-FFF2-40B4-BE49-F238E27FC236}">
                  <a16:creationId xmlns:a16="http://schemas.microsoft.com/office/drawing/2014/main" id="{5E09C125-C78B-1E7C-9B80-02C0025D15EE}"/>
                </a:ext>
              </a:extLst>
            </p:cNvPr>
            <p:cNvSpPr>
              <a:spLocks noGrp="1" noRot="1" noMove="1" noResize="1" noEditPoints="1" noAdjustHandles="1" noChangeArrowheads="1" noChangeShapeType="1"/>
            </p:cNvSpPr>
            <p:nvPr userDrawn="1"/>
          </p:nvSpPr>
          <p:spPr>
            <a:xfrm>
              <a:off x="0" y="6477000"/>
              <a:ext cx="9144000" cy="381000"/>
            </a:xfrm>
            <a:prstGeom prst="rect">
              <a:avLst/>
            </a:prstGeom>
            <a:solidFill>
              <a:srgbClr val="007B5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Rectangle 8">
              <a:extLst>
                <a:ext uri="{FF2B5EF4-FFF2-40B4-BE49-F238E27FC236}">
                  <a16:creationId xmlns:a16="http://schemas.microsoft.com/office/drawing/2014/main" id="{112519E8-CEBF-D73C-75F5-F992DC2B96EE}"/>
                </a:ext>
              </a:extLst>
            </p:cNvPr>
            <p:cNvSpPr>
              <a:spLocks noGrp="1" noRot="1" noMove="1" noResize="1" noEditPoints="1" noAdjustHandles="1" noChangeArrowheads="1" noChangeShapeType="1"/>
            </p:cNvSpPr>
            <p:nvPr userDrawn="1"/>
          </p:nvSpPr>
          <p:spPr>
            <a:xfrm>
              <a:off x="0" y="6423843"/>
              <a:ext cx="9144000" cy="53157"/>
            </a:xfrm>
            <a:prstGeom prst="rect">
              <a:avLst/>
            </a:prstGeom>
            <a:solidFill>
              <a:srgbClr val="92D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Title 1">
            <a:extLst>
              <a:ext uri="{FF2B5EF4-FFF2-40B4-BE49-F238E27FC236}">
                <a16:creationId xmlns:a16="http://schemas.microsoft.com/office/drawing/2014/main" id="{FEE575BB-B8AD-3961-7DC1-7A99C084FD64}"/>
              </a:ext>
            </a:extLst>
          </p:cNvPr>
          <p:cNvSpPr>
            <a:spLocks noGrp="1"/>
          </p:cNvSpPr>
          <p:nvPr>
            <p:ph type="title" hasCustomPrompt="1"/>
          </p:nvPr>
        </p:nvSpPr>
        <p:spPr>
          <a:xfrm>
            <a:off x="593213" y="274638"/>
            <a:ext cx="10989187" cy="868362"/>
          </a:xfrm>
        </p:spPr>
        <p:txBody>
          <a:bodyPr/>
          <a:lstStyle>
            <a:lvl1pPr algn="l">
              <a:defRPr>
                <a:solidFill>
                  <a:srgbClr val="007B55"/>
                </a:solidFill>
                <a:latin typeface="Segoe UI" panose="020B0502040204020203" pitchFamily="34" charset="0"/>
                <a:ea typeface="Roboto Slab" pitchFamily="2" charset="0"/>
                <a:cs typeface="Segoe UI" panose="020B0502040204020203" pitchFamily="34" charset="0"/>
              </a:defRPr>
            </a:lvl1pPr>
          </a:lstStyle>
          <a:p>
            <a:r>
              <a:rPr lang="en-US" dirty="0"/>
              <a:t>Master title style</a:t>
            </a:r>
          </a:p>
        </p:txBody>
      </p:sp>
      <p:sp>
        <p:nvSpPr>
          <p:cNvPr id="11" name="Content Placeholder 2">
            <a:extLst>
              <a:ext uri="{FF2B5EF4-FFF2-40B4-BE49-F238E27FC236}">
                <a16:creationId xmlns:a16="http://schemas.microsoft.com/office/drawing/2014/main" id="{849C2614-C120-DE70-9364-4FE58CE3B8B7}"/>
              </a:ext>
            </a:extLst>
          </p:cNvPr>
          <p:cNvSpPr>
            <a:spLocks noGrp="1"/>
          </p:cNvSpPr>
          <p:nvPr>
            <p:ph idx="1" hasCustomPrompt="1"/>
          </p:nvPr>
        </p:nvSpPr>
        <p:spPr>
          <a:xfrm>
            <a:off x="593212" y="1143000"/>
            <a:ext cx="10989187" cy="4800600"/>
          </a:xfrm>
        </p:spPr>
        <p:txBody>
          <a:bodyPr>
            <a:normAutofit/>
          </a:bodyPr>
          <a:lstStyle>
            <a:lvl1pPr marL="0" indent="0">
              <a:buNone/>
              <a:defRPr sz="3200">
                <a:solidFill>
                  <a:srgbClr val="0F426B"/>
                </a:solidFill>
                <a:latin typeface="Calibri" panose="020F0502020204030204" pitchFamily="34" charset="0"/>
                <a:ea typeface="Ebrima" panose="02000000000000000000" pitchFamily="2" charset="0"/>
                <a:cs typeface="Calibri" panose="020F0502020204030204" pitchFamily="34" charset="0"/>
              </a:defRPr>
            </a:lvl1pPr>
            <a:lvl2pPr marL="365760" indent="-274320">
              <a:defRPr sz="2800">
                <a:solidFill>
                  <a:srgbClr val="0F426B"/>
                </a:solidFill>
                <a:latin typeface="Calibri" panose="020F0502020204030204" pitchFamily="34" charset="0"/>
                <a:ea typeface="Ebrima" panose="02000000000000000000" pitchFamily="2" charset="0"/>
                <a:cs typeface="Calibri" panose="020F0502020204030204" pitchFamily="34" charset="0"/>
              </a:defRPr>
            </a:lvl2pPr>
            <a:lvl3pPr marL="640080" indent="-182880">
              <a:defRPr sz="2400">
                <a:solidFill>
                  <a:srgbClr val="0F426B"/>
                </a:solidFill>
                <a:latin typeface="Calibri" panose="020F0502020204030204" pitchFamily="34" charset="0"/>
                <a:ea typeface="Ebrima" panose="02000000000000000000" pitchFamily="2" charset="0"/>
                <a:cs typeface="Calibri" panose="020F0502020204030204" pitchFamily="34" charset="0"/>
              </a:defRPr>
            </a:lvl3pPr>
            <a:lvl4pPr marL="1005840">
              <a:defRPr sz="2000">
                <a:solidFill>
                  <a:srgbClr val="0F426B"/>
                </a:solidFill>
                <a:latin typeface="Calibri" panose="020F0502020204030204" pitchFamily="34" charset="0"/>
                <a:ea typeface="Ebrima" panose="02000000000000000000" pitchFamily="2" charset="0"/>
                <a:cs typeface="Calibri" panose="020F0502020204030204" pitchFamily="34" charset="0"/>
              </a:defRPr>
            </a:lvl4pPr>
            <a:lvl5pPr marL="1188720">
              <a:defRPr sz="2000">
                <a:solidFill>
                  <a:srgbClr val="0F426B"/>
                </a:solidFill>
                <a:latin typeface="Calibri" panose="020F0502020204030204" pitchFamily="34" charset="0"/>
                <a:ea typeface="Ebrima" panose="02000000000000000000" pitchFamily="2" charset="0"/>
                <a:cs typeface="Calibri" panose="020F0502020204030204" pitchFamily="34" charset="0"/>
              </a:defRPr>
            </a:lvl5pPr>
          </a:lstStyle>
          <a:p>
            <a:pPr lvl="0"/>
            <a:r>
              <a:rPr lang="en-US" dirty="0"/>
              <a:t>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E2A7A3E6-A8D9-A61B-AD99-07756017775B}"/>
              </a:ext>
            </a:extLst>
          </p:cNvPr>
          <p:cNvSpPr txBox="1">
            <a:spLocks noGrp="1" noRot="1" noMove="1" noResize="1" noEditPoints="1" noAdjustHandles="1" noChangeArrowheads="1" noChangeShapeType="1"/>
          </p:cNvSpPr>
          <p:nvPr userDrawn="1"/>
        </p:nvSpPr>
        <p:spPr>
          <a:xfrm>
            <a:off x="11010900" y="6426279"/>
            <a:ext cx="711200" cy="261610"/>
          </a:xfrm>
          <a:prstGeom prst="rect">
            <a:avLst/>
          </a:prstGeom>
          <a:noFill/>
        </p:spPr>
        <p:txBody>
          <a:bodyPr wrap="square" rtlCol="0">
            <a:spAutoFit/>
          </a:bodyPr>
          <a:lstStyle/>
          <a:p>
            <a:pPr algn="r"/>
            <a:fld id="{A44CF46E-C689-44F1-B86A-2F369AF73809}" type="slidenum">
              <a:rPr lang="en-US" sz="1100" b="1" smtClean="0">
                <a:solidFill>
                  <a:schemeClr val="bg1"/>
                </a:solidFill>
                <a:latin typeface="Calibri" panose="020F0502020204030204" pitchFamily="34" charset="0"/>
                <a:ea typeface="Roboto Slab" pitchFamily="2" charset="0"/>
                <a:cs typeface="Calibri" panose="020F0502020204030204" pitchFamily="34" charset="0"/>
              </a:rPr>
              <a:t>‹#›</a:t>
            </a:fld>
            <a:endParaRPr lang="en-US" sz="1100" b="1" dirty="0">
              <a:solidFill>
                <a:schemeClr val="bg1"/>
              </a:solidFill>
              <a:latin typeface="Calibri" panose="020F0502020204030204" pitchFamily="34" charset="0"/>
              <a:ea typeface="Roboto Slab" pitchFamily="2" charset="0"/>
              <a:cs typeface="Calibri" panose="020F0502020204030204" pitchFamily="34" charset="0"/>
            </a:endParaRPr>
          </a:p>
        </p:txBody>
      </p:sp>
      <p:pic>
        <p:nvPicPr>
          <p:cNvPr id="13" name="Graphic 12">
            <a:extLst>
              <a:ext uri="{FF2B5EF4-FFF2-40B4-BE49-F238E27FC236}">
                <a16:creationId xmlns:a16="http://schemas.microsoft.com/office/drawing/2014/main" id="{E0E51DA3-5135-68FE-C33C-DE98F42D59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212" y="6317722"/>
            <a:ext cx="1616588" cy="478724"/>
          </a:xfrm>
          <a:prstGeom prst="rect">
            <a:avLst/>
          </a:prstGeom>
        </p:spPr>
      </p:pic>
    </p:spTree>
    <p:extLst>
      <p:ext uri="{BB962C8B-B14F-4D97-AF65-F5344CB8AC3E}">
        <p14:creationId xmlns:p14="http://schemas.microsoft.com/office/powerpoint/2010/main" val="2208500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C68F89E-9F7A-9A57-5461-D6F332212357}"/>
              </a:ext>
            </a:extLst>
          </p:cNvPr>
          <p:cNvSpPr>
            <a:spLocks noGrp="1"/>
          </p:cNvSpPr>
          <p:nvPr>
            <p:ph type="title" hasCustomPrompt="1"/>
          </p:nvPr>
        </p:nvSpPr>
        <p:spPr>
          <a:xfrm>
            <a:off x="593213" y="274638"/>
            <a:ext cx="10989187" cy="868362"/>
          </a:xfrm>
        </p:spPr>
        <p:txBody>
          <a:bodyPr/>
          <a:lstStyle>
            <a:lvl1pPr algn="l">
              <a:defRPr>
                <a:solidFill>
                  <a:srgbClr val="007B55"/>
                </a:solidFill>
                <a:latin typeface="Segoe UI" panose="020B0502040204020203" pitchFamily="34" charset="0"/>
                <a:ea typeface="Roboto Slab" pitchFamily="2" charset="0"/>
                <a:cs typeface="Segoe UI" panose="020B0502040204020203" pitchFamily="34" charset="0"/>
              </a:defRPr>
            </a:lvl1pPr>
          </a:lstStyle>
          <a:p>
            <a:r>
              <a:rPr lang="en-US" dirty="0"/>
              <a:t>Master title style</a:t>
            </a:r>
          </a:p>
        </p:txBody>
      </p:sp>
      <p:sp>
        <p:nvSpPr>
          <p:cNvPr id="3" name="Content Placeholder 2">
            <a:extLst>
              <a:ext uri="{FF2B5EF4-FFF2-40B4-BE49-F238E27FC236}">
                <a16:creationId xmlns:a16="http://schemas.microsoft.com/office/drawing/2014/main" id="{AE2E124A-15E3-FBD3-700B-54BADAFDB1E8}"/>
              </a:ext>
            </a:extLst>
          </p:cNvPr>
          <p:cNvSpPr>
            <a:spLocks noGrp="1"/>
          </p:cNvSpPr>
          <p:nvPr>
            <p:ph sz="half" idx="1" hasCustomPrompt="1"/>
          </p:nvPr>
        </p:nvSpPr>
        <p:spPr>
          <a:xfrm>
            <a:off x="593212" y="1160091"/>
            <a:ext cx="5420180" cy="4731137"/>
          </a:xfrm>
        </p:spPr>
        <p:txBody>
          <a:bodyPr/>
          <a:lstStyle>
            <a:lvl1pPr>
              <a:defRPr sz="3200"/>
            </a:lvl1pPr>
            <a:lvl2pPr>
              <a:defRPr sz="2800"/>
            </a:lvl2pPr>
            <a:lvl3pPr>
              <a:defRPr sz="2400"/>
            </a:lvl3pPr>
            <a:lvl4pPr>
              <a:defRPr sz="2000"/>
            </a:lvl4pPr>
            <a:lvl5pPr>
              <a:defRPr sz="2000"/>
            </a:lvl5pPr>
          </a:lstStyle>
          <a:p>
            <a:pPr lvl="0"/>
            <a:r>
              <a:rPr lang="en-US" dirty="0"/>
              <a:t>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60C714A-E925-8EA8-C39B-E61BE08F0257}"/>
              </a:ext>
            </a:extLst>
          </p:cNvPr>
          <p:cNvSpPr>
            <a:spLocks noGrp="1"/>
          </p:cNvSpPr>
          <p:nvPr>
            <p:ph sz="half" idx="2" hasCustomPrompt="1"/>
          </p:nvPr>
        </p:nvSpPr>
        <p:spPr>
          <a:xfrm>
            <a:off x="6178609" y="1156914"/>
            <a:ext cx="5403791" cy="4731137"/>
          </a:xfrm>
        </p:spPr>
        <p:txBody>
          <a:bodyPr/>
          <a:lstStyle>
            <a:lvl1pPr>
              <a:defRPr sz="3200"/>
            </a:lvl1pPr>
            <a:lvl2pPr>
              <a:defRPr sz="2800"/>
            </a:lvl2pPr>
            <a:lvl3pPr>
              <a:defRPr sz="2400"/>
            </a:lvl3pPr>
            <a:lvl4pPr>
              <a:defRPr sz="2000"/>
            </a:lvl4pPr>
            <a:lvl5pPr>
              <a:defRPr sz="2000"/>
            </a:lvl5pPr>
          </a:lstStyle>
          <a:p>
            <a:pPr lvl="0"/>
            <a:r>
              <a:rPr lang="en-US" dirty="0"/>
              <a:t>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72D35D01-D513-A49B-DF93-0460AE6D357B}"/>
              </a:ext>
              <a:ext uri="{C183D7F6-B498-43B3-948B-1728B52AA6E4}">
                <adec:decorative xmlns:adec="http://schemas.microsoft.com/office/drawing/2017/decorative" val="1"/>
              </a:ext>
            </a:extLst>
          </p:cNvPr>
          <p:cNvGrpSpPr>
            <a:grpSpLocks noGrp="1" noUngrp="1" noRot="1" noMove="1" noResize="1"/>
          </p:cNvGrpSpPr>
          <p:nvPr userDrawn="1"/>
        </p:nvGrpSpPr>
        <p:grpSpPr>
          <a:xfrm>
            <a:off x="0" y="6172200"/>
            <a:ext cx="12192000" cy="685801"/>
            <a:chOff x="0" y="6423843"/>
            <a:chExt cx="9144000" cy="434157"/>
          </a:xfrm>
        </p:grpSpPr>
        <p:sp>
          <p:nvSpPr>
            <p:cNvPr id="9" name="Rectangle 8">
              <a:extLst>
                <a:ext uri="{FF2B5EF4-FFF2-40B4-BE49-F238E27FC236}">
                  <a16:creationId xmlns:a16="http://schemas.microsoft.com/office/drawing/2014/main" id="{3199AB99-1256-B198-1E90-DE4CB94B53F8}"/>
                </a:ext>
              </a:extLst>
            </p:cNvPr>
            <p:cNvSpPr>
              <a:spLocks noGrp="1" noRot="1" noMove="1" noResize="1" noEditPoints="1" noAdjustHandles="1" noChangeArrowheads="1" noChangeShapeType="1"/>
            </p:cNvSpPr>
            <p:nvPr userDrawn="1"/>
          </p:nvSpPr>
          <p:spPr>
            <a:xfrm>
              <a:off x="0" y="6477000"/>
              <a:ext cx="9144000" cy="381000"/>
            </a:xfrm>
            <a:prstGeom prst="rect">
              <a:avLst/>
            </a:prstGeom>
            <a:solidFill>
              <a:srgbClr val="007B5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a:extLst>
                <a:ext uri="{FF2B5EF4-FFF2-40B4-BE49-F238E27FC236}">
                  <a16:creationId xmlns:a16="http://schemas.microsoft.com/office/drawing/2014/main" id="{A6E16079-6D89-C3DD-D420-D01EA7654A70}"/>
                </a:ext>
              </a:extLst>
            </p:cNvPr>
            <p:cNvSpPr>
              <a:spLocks noGrp="1" noRot="1" noMove="1" noResize="1" noEditPoints="1" noAdjustHandles="1" noChangeArrowheads="1" noChangeShapeType="1"/>
            </p:cNvSpPr>
            <p:nvPr userDrawn="1"/>
          </p:nvSpPr>
          <p:spPr>
            <a:xfrm>
              <a:off x="0" y="6423843"/>
              <a:ext cx="9144000" cy="53157"/>
            </a:xfrm>
            <a:prstGeom prst="rect">
              <a:avLst/>
            </a:prstGeom>
            <a:solidFill>
              <a:srgbClr val="92D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TextBox 10">
            <a:extLst>
              <a:ext uri="{FF2B5EF4-FFF2-40B4-BE49-F238E27FC236}">
                <a16:creationId xmlns:a16="http://schemas.microsoft.com/office/drawing/2014/main" id="{ECCF79BF-5446-4474-D141-994C1D284078}"/>
              </a:ext>
            </a:extLst>
          </p:cNvPr>
          <p:cNvSpPr txBox="1">
            <a:spLocks noGrp="1" noRot="1" noMove="1" noResize="1" noEditPoints="1" noAdjustHandles="1" noChangeArrowheads="1" noChangeShapeType="1"/>
          </p:cNvSpPr>
          <p:nvPr userDrawn="1"/>
        </p:nvSpPr>
        <p:spPr>
          <a:xfrm>
            <a:off x="11010900" y="6426279"/>
            <a:ext cx="711200" cy="261610"/>
          </a:xfrm>
          <a:prstGeom prst="rect">
            <a:avLst/>
          </a:prstGeom>
          <a:noFill/>
        </p:spPr>
        <p:txBody>
          <a:bodyPr wrap="square" rtlCol="0">
            <a:spAutoFit/>
          </a:bodyPr>
          <a:lstStyle/>
          <a:p>
            <a:pPr algn="r"/>
            <a:fld id="{A44CF46E-C689-44F1-B86A-2F369AF73809}" type="slidenum">
              <a:rPr lang="en-US" sz="1100" b="1" smtClean="0">
                <a:solidFill>
                  <a:schemeClr val="bg1"/>
                </a:solidFill>
                <a:latin typeface="Calibri" panose="020F0502020204030204" pitchFamily="34" charset="0"/>
                <a:ea typeface="Roboto Slab" pitchFamily="2" charset="0"/>
                <a:cs typeface="Calibri" panose="020F0502020204030204" pitchFamily="34" charset="0"/>
              </a:rPr>
              <a:t>‹#›</a:t>
            </a:fld>
            <a:endParaRPr lang="en-US" sz="1100" b="1" dirty="0">
              <a:solidFill>
                <a:schemeClr val="bg1"/>
              </a:solidFill>
              <a:latin typeface="Calibri" panose="020F0502020204030204" pitchFamily="34" charset="0"/>
              <a:ea typeface="Roboto Slab" pitchFamily="2" charset="0"/>
              <a:cs typeface="Calibri" panose="020F0502020204030204" pitchFamily="34" charset="0"/>
            </a:endParaRPr>
          </a:p>
        </p:txBody>
      </p:sp>
      <p:pic>
        <p:nvPicPr>
          <p:cNvPr id="12" name="Graphic 11">
            <a:extLst>
              <a:ext uri="{FF2B5EF4-FFF2-40B4-BE49-F238E27FC236}">
                <a16:creationId xmlns:a16="http://schemas.microsoft.com/office/drawing/2014/main" id="{DBB3D561-8F5A-4471-40E1-22AEA0B949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212" y="6317722"/>
            <a:ext cx="1616588" cy="478724"/>
          </a:xfrm>
          <a:prstGeom prst="rect">
            <a:avLst/>
          </a:prstGeom>
        </p:spPr>
      </p:pic>
    </p:spTree>
    <p:extLst>
      <p:ext uri="{BB962C8B-B14F-4D97-AF65-F5344CB8AC3E}">
        <p14:creationId xmlns:p14="http://schemas.microsoft.com/office/powerpoint/2010/main" val="1648515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One Image or Figur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C68F89E-9F7A-9A57-5461-D6F332212357}"/>
              </a:ext>
            </a:extLst>
          </p:cNvPr>
          <p:cNvSpPr>
            <a:spLocks noGrp="1"/>
          </p:cNvSpPr>
          <p:nvPr>
            <p:ph type="title" hasCustomPrompt="1"/>
          </p:nvPr>
        </p:nvSpPr>
        <p:spPr>
          <a:xfrm>
            <a:off x="593213" y="274638"/>
            <a:ext cx="10989187" cy="868362"/>
          </a:xfrm>
        </p:spPr>
        <p:txBody>
          <a:bodyPr/>
          <a:lstStyle>
            <a:lvl1pPr algn="l">
              <a:defRPr>
                <a:solidFill>
                  <a:srgbClr val="007B55"/>
                </a:solidFill>
                <a:latin typeface="Segoe UI" panose="020B0502040204020203" pitchFamily="34" charset="0"/>
                <a:ea typeface="Roboto Slab" pitchFamily="2" charset="0"/>
                <a:cs typeface="Segoe UI" panose="020B0502040204020203" pitchFamily="34" charset="0"/>
              </a:defRPr>
            </a:lvl1pPr>
          </a:lstStyle>
          <a:p>
            <a:r>
              <a:rPr lang="en-US" dirty="0"/>
              <a:t>Master title style</a:t>
            </a:r>
          </a:p>
        </p:txBody>
      </p:sp>
      <p:sp>
        <p:nvSpPr>
          <p:cNvPr id="3" name="Content Placeholder 2">
            <a:extLst>
              <a:ext uri="{FF2B5EF4-FFF2-40B4-BE49-F238E27FC236}">
                <a16:creationId xmlns:a16="http://schemas.microsoft.com/office/drawing/2014/main" id="{AE2E124A-15E3-FBD3-700B-54BADAFDB1E8}"/>
              </a:ext>
              <a:ext uri="{C183D7F6-B498-43B3-948B-1728B52AA6E4}">
                <adec:decorative xmlns:adec="http://schemas.microsoft.com/office/drawing/2017/decorative" val="0"/>
              </a:ext>
            </a:extLst>
          </p:cNvPr>
          <p:cNvSpPr>
            <a:spLocks noGrp="1"/>
          </p:cNvSpPr>
          <p:nvPr>
            <p:ph sz="half" idx="1" hasCustomPrompt="1"/>
          </p:nvPr>
        </p:nvSpPr>
        <p:spPr>
          <a:xfrm>
            <a:off x="593212" y="1160091"/>
            <a:ext cx="5420180" cy="4731137"/>
          </a:xfrm>
        </p:spPr>
        <p:txBody>
          <a:bodyPr/>
          <a:lstStyle>
            <a:lvl1pPr>
              <a:defRPr sz="3200"/>
            </a:lvl1pPr>
            <a:lvl2pPr>
              <a:defRPr sz="2800"/>
            </a:lvl2pPr>
            <a:lvl3pPr>
              <a:defRPr sz="2400"/>
            </a:lvl3pPr>
            <a:lvl4pPr>
              <a:defRPr sz="2000"/>
            </a:lvl4pPr>
            <a:lvl5pPr>
              <a:defRPr sz="2000"/>
            </a:lvl5pPr>
          </a:lstStyle>
          <a:p>
            <a:pPr lvl="0"/>
            <a:r>
              <a:rPr lang="en-US" dirty="0"/>
              <a:t>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2">
            <a:extLst>
              <a:ext uri="{FF2B5EF4-FFF2-40B4-BE49-F238E27FC236}">
                <a16:creationId xmlns:a16="http://schemas.microsoft.com/office/drawing/2014/main" id="{B6584567-5C82-5AF2-16CA-CC5F6B47E877}"/>
              </a:ext>
            </a:extLst>
          </p:cNvPr>
          <p:cNvSpPr>
            <a:spLocks noGrp="1"/>
          </p:cNvSpPr>
          <p:nvPr>
            <p:ph type="pic" idx="10" hasCustomPrompt="1"/>
          </p:nvPr>
        </p:nvSpPr>
        <p:spPr>
          <a:xfrm>
            <a:off x="6178610" y="1160092"/>
            <a:ext cx="5403790" cy="43072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5" name="Content Placeholder 2">
            <a:extLst>
              <a:ext uri="{FF2B5EF4-FFF2-40B4-BE49-F238E27FC236}">
                <a16:creationId xmlns:a16="http://schemas.microsoft.com/office/drawing/2014/main" id="{21943B9D-1DE3-3E5F-C3F7-356B4EE5C2FA}"/>
              </a:ext>
            </a:extLst>
          </p:cNvPr>
          <p:cNvSpPr>
            <a:spLocks noGrp="1"/>
          </p:cNvSpPr>
          <p:nvPr>
            <p:ph sz="half" idx="11" hasCustomPrompt="1"/>
          </p:nvPr>
        </p:nvSpPr>
        <p:spPr>
          <a:xfrm>
            <a:off x="6178610" y="5637498"/>
            <a:ext cx="5420180"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grpSp>
        <p:nvGrpSpPr>
          <p:cNvPr id="8" name="Group 7">
            <a:extLst>
              <a:ext uri="{FF2B5EF4-FFF2-40B4-BE49-F238E27FC236}">
                <a16:creationId xmlns:a16="http://schemas.microsoft.com/office/drawing/2014/main" id="{72D35D01-D513-A49B-DF93-0460AE6D357B}"/>
              </a:ext>
              <a:ext uri="{C183D7F6-B498-43B3-948B-1728B52AA6E4}">
                <adec:decorative xmlns:adec="http://schemas.microsoft.com/office/drawing/2017/decorative" val="1"/>
              </a:ext>
            </a:extLst>
          </p:cNvPr>
          <p:cNvGrpSpPr>
            <a:grpSpLocks noGrp="1" noUngrp="1" noRot="1" noMove="1" noResize="1"/>
          </p:cNvGrpSpPr>
          <p:nvPr userDrawn="1"/>
        </p:nvGrpSpPr>
        <p:grpSpPr>
          <a:xfrm>
            <a:off x="0" y="6172200"/>
            <a:ext cx="12192000" cy="685801"/>
            <a:chOff x="0" y="6423843"/>
            <a:chExt cx="9144000" cy="434157"/>
          </a:xfrm>
        </p:grpSpPr>
        <p:sp>
          <p:nvSpPr>
            <p:cNvPr id="9" name="Rectangle 8">
              <a:extLst>
                <a:ext uri="{FF2B5EF4-FFF2-40B4-BE49-F238E27FC236}">
                  <a16:creationId xmlns:a16="http://schemas.microsoft.com/office/drawing/2014/main" id="{3199AB99-1256-B198-1E90-DE4CB94B53F8}"/>
                </a:ext>
              </a:extLst>
            </p:cNvPr>
            <p:cNvSpPr>
              <a:spLocks noGrp="1" noRot="1" noMove="1" noResize="1" noEditPoints="1" noAdjustHandles="1" noChangeArrowheads="1" noChangeShapeType="1"/>
            </p:cNvSpPr>
            <p:nvPr userDrawn="1"/>
          </p:nvSpPr>
          <p:spPr>
            <a:xfrm>
              <a:off x="0" y="6477000"/>
              <a:ext cx="9144000" cy="381000"/>
            </a:xfrm>
            <a:prstGeom prst="rect">
              <a:avLst/>
            </a:prstGeom>
            <a:solidFill>
              <a:srgbClr val="007B5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a:extLst>
                <a:ext uri="{FF2B5EF4-FFF2-40B4-BE49-F238E27FC236}">
                  <a16:creationId xmlns:a16="http://schemas.microsoft.com/office/drawing/2014/main" id="{A6E16079-6D89-C3DD-D420-D01EA7654A70}"/>
                </a:ext>
              </a:extLst>
            </p:cNvPr>
            <p:cNvSpPr>
              <a:spLocks noGrp="1" noRot="1" noMove="1" noResize="1" noEditPoints="1" noAdjustHandles="1" noChangeArrowheads="1" noChangeShapeType="1"/>
            </p:cNvSpPr>
            <p:nvPr userDrawn="1"/>
          </p:nvSpPr>
          <p:spPr>
            <a:xfrm>
              <a:off x="0" y="6423843"/>
              <a:ext cx="9144000" cy="53157"/>
            </a:xfrm>
            <a:prstGeom prst="rect">
              <a:avLst/>
            </a:prstGeom>
            <a:solidFill>
              <a:srgbClr val="92D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TextBox 10">
            <a:extLst>
              <a:ext uri="{FF2B5EF4-FFF2-40B4-BE49-F238E27FC236}">
                <a16:creationId xmlns:a16="http://schemas.microsoft.com/office/drawing/2014/main" id="{ECCF79BF-5446-4474-D141-994C1D284078}"/>
              </a:ext>
            </a:extLst>
          </p:cNvPr>
          <p:cNvSpPr txBox="1">
            <a:spLocks noGrp="1" noRot="1" noMove="1" noResize="1" noEditPoints="1" noAdjustHandles="1" noChangeArrowheads="1" noChangeShapeType="1"/>
          </p:cNvSpPr>
          <p:nvPr userDrawn="1"/>
        </p:nvSpPr>
        <p:spPr>
          <a:xfrm>
            <a:off x="11010900" y="6426279"/>
            <a:ext cx="711200" cy="261610"/>
          </a:xfrm>
          <a:prstGeom prst="rect">
            <a:avLst/>
          </a:prstGeom>
          <a:noFill/>
        </p:spPr>
        <p:txBody>
          <a:bodyPr wrap="square" rtlCol="0">
            <a:spAutoFit/>
          </a:bodyPr>
          <a:lstStyle/>
          <a:p>
            <a:pPr algn="r"/>
            <a:fld id="{A44CF46E-C689-44F1-B86A-2F369AF73809}" type="slidenum">
              <a:rPr lang="en-US" sz="1100" b="1" smtClean="0">
                <a:solidFill>
                  <a:schemeClr val="bg1"/>
                </a:solidFill>
                <a:latin typeface="Calibri" panose="020F0502020204030204" pitchFamily="34" charset="0"/>
                <a:ea typeface="Roboto Slab" pitchFamily="2" charset="0"/>
                <a:cs typeface="Calibri" panose="020F0502020204030204" pitchFamily="34" charset="0"/>
              </a:rPr>
              <a:t>‹#›</a:t>
            </a:fld>
            <a:endParaRPr lang="en-US" sz="1100" b="1" dirty="0">
              <a:solidFill>
                <a:schemeClr val="bg1"/>
              </a:solidFill>
              <a:latin typeface="Calibri" panose="020F0502020204030204" pitchFamily="34" charset="0"/>
              <a:ea typeface="Roboto Slab" pitchFamily="2" charset="0"/>
              <a:cs typeface="Calibri" panose="020F0502020204030204" pitchFamily="34" charset="0"/>
            </a:endParaRPr>
          </a:p>
        </p:txBody>
      </p:sp>
      <p:pic>
        <p:nvPicPr>
          <p:cNvPr id="12" name="Graphic 11">
            <a:extLst>
              <a:ext uri="{FF2B5EF4-FFF2-40B4-BE49-F238E27FC236}">
                <a16:creationId xmlns:a16="http://schemas.microsoft.com/office/drawing/2014/main" id="{DBB3D561-8F5A-4471-40E1-22AEA0B949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212" y="6317722"/>
            <a:ext cx="1616588" cy="478724"/>
          </a:xfrm>
          <a:prstGeom prst="rect">
            <a:avLst/>
          </a:prstGeom>
        </p:spPr>
      </p:pic>
    </p:spTree>
    <p:extLst>
      <p:ext uri="{BB962C8B-B14F-4D97-AF65-F5344CB8AC3E}">
        <p14:creationId xmlns:p14="http://schemas.microsoft.com/office/powerpoint/2010/main" val="198901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Two Images or Figure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6A8D98D-32F0-3856-8ECD-C7676C4EDA25}"/>
              </a:ext>
            </a:extLst>
          </p:cNvPr>
          <p:cNvSpPr>
            <a:spLocks noGrp="1"/>
          </p:cNvSpPr>
          <p:nvPr>
            <p:ph type="title" hasCustomPrompt="1"/>
          </p:nvPr>
        </p:nvSpPr>
        <p:spPr>
          <a:xfrm>
            <a:off x="593213" y="274638"/>
            <a:ext cx="10989187" cy="868362"/>
          </a:xfrm>
        </p:spPr>
        <p:txBody>
          <a:bodyPr/>
          <a:lstStyle>
            <a:lvl1pPr algn="l">
              <a:defRPr>
                <a:solidFill>
                  <a:srgbClr val="007B55"/>
                </a:solidFill>
                <a:latin typeface="Segoe UI" panose="020B0502040204020203" pitchFamily="34" charset="0"/>
                <a:ea typeface="Roboto Slab" pitchFamily="2" charset="0"/>
                <a:cs typeface="Segoe UI" panose="020B0502040204020203" pitchFamily="34" charset="0"/>
              </a:defRPr>
            </a:lvl1pPr>
          </a:lstStyle>
          <a:p>
            <a:r>
              <a:rPr lang="en-US" dirty="0"/>
              <a:t>Master title style</a:t>
            </a:r>
          </a:p>
        </p:txBody>
      </p:sp>
      <p:sp>
        <p:nvSpPr>
          <p:cNvPr id="3" name="Content Placeholder 2">
            <a:extLst>
              <a:ext uri="{FF2B5EF4-FFF2-40B4-BE49-F238E27FC236}">
                <a16:creationId xmlns:a16="http://schemas.microsoft.com/office/drawing/2014/main" id="{696F640D-08FB-1ABB-A45A-322CD0EEA06B}"/>
              </a:ext>
            </a:extLst>
          </p:cNvPr>
          <p:cNvSpPr>
            <a:spLocks noGrp="1"/>
          </p:cNvSpPr>
          <p:nvPr>
            <p:ph idx="1" hasCustomPrompt="1"/>
          </p:nvPr>
        </p:nvSpPr>
        <p:spPr>
          <a:xfrm>
            <a:off x="594094" y="1154103"/>
            <a:ext cx="10988305" cy="1213084"/>
          </a:xfrm>
        </p:spPr>
        <p:txBody>
          <a:bodyPr/>
          <a:lstStyle>
            <a:lvl1pPr>
              <a:defRPr sz="3200"/>
            </a:lvl1pPr>
            <a:lvl2pPr marL="457200" indent="0">
              <a:buNone/>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Master text styles</a:t>
            </a:r>
          </a:p>
        </p:txBody>
      </p:sp>
      <p:sp>
        <p:nvSpPr>
          <p:cNvPr id="16" name="Picture Placeholder 2">
            <a:extLst>
              <a:ext uri="{FF2B5EF4-FFF2-40B4-BE49-F238E27FC236}">
                <a16:creationId xmlns:a16="http://schemas.microsoft.com/office/drawing/2014/main" id="{4F45E2E3-2911-AE05-4C8E-7C84A13D79AA}"/>
              </a:ext>
            </a:extLst>
          </p:cNvPr>
          <p:cNvSpPr>
            <a:spLocks noGrp="1"/>
          </p:cNvSpPr>
          <p:nvPr>
            <p:ph type="pic" idx="11" hasCustomPrompt="1"/>
          </p:nvPr>
        </p:nvSpPr>
        <p:spPr>
          <a:xfrm>
            <a:off x="609601" y="2511660"/>
            <a:ext cx="5403790" cy="31450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2" name="Content Placeholder 2">
            <a:extLst>
              <a:ext uri="{FF2B5EF4-FFF2-40B4-BE49-F238E27FC236}">
                <a16:creationId xmlns:a16="http://schemas.microsoft.com/office/drawing/2014/main" id="{15D12262-081C-F343-CB0B-2EF83F9B63CB}"/>
              </a:ext>
            </a:extLst>
          </p:cNvPr>
          <p:cNvSpPr>
            <a:spLocks noGrp="1"/>
          </p:cNvSpPr>
          <p:nvPr>
            <p:ph sz="half" idx="14" hasCustomPrompt="1"/>
          </p:nvPr>
        </p:nvSpPr>
        <p:spPr>
          <a:xfrm>
            <a:off x="609601" y="5787595"/>
            <a:ext cx="5420180"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sp>
        <p:nvSpPr>
          <p:cNvPr id="14" name="Picture Placeholder 2">
            <a:extLst>
              <a:ext uri="{FF2B5EF4-FFF2-40B4-BE49-F238E27FC236}">
                <a16:creationId xmlns:a16="http://schemas.microsoft.com/office/drawing/2014/main" id="{227D89F9-E5E8-1D23-B541-9AC0A1B3D3DA}"/>
              </a:ext>
            </a:extLst>
          </p:cNvPr>
          <p:cNvSpPr>
            <a:spLocks noGrp="1"/>
          </p:cNvSpPr>
          <p:nvPr>
            <p:ph type="pic" idx="10" hasCustomPrompt="1"/>
          </p:nvPr>
        </p:nvSpPr>
        <p:spPr>
          <a:xfrm>
            <a:off x="6178610" y="2511660"/>
            <a:ext cx="5403790" cy="31450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6" name="Content Placeholder 2">
            <a:extLst>
              <a:ext uri="{FF2B5EF4-FFF2-40B4-BE49-F238E27FC236}">
                <a16:creationId xmlns:a16="http://schemas.microsoft.com/office/drawing/2014/main" id="{E28F8F39-9023-8D9C-C875-114F54DEB10F}"/>
              </a:ext>
            </a:extLst>
          </p:cNvPr>
          <p:cNvSpPr>
            <a:spLocks noGrp="1"/>
          </p:cNvSpPr>
          <p:nvPr>
            <p:ph sz="half" idx="13" hasCustomPrompt="1"/>
          </p:nvPr>
        </p:nvSpPr>
        <p:spPr>
          <a:xfrm>
            <a:off x="6178610" y="5787595"/>
            <a:ext cx="5420180"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grpSp>
        <p:nvGrpSpPr>
          <p:cNvPr id="8" name="Group 7">
            <a:extLst>
              <a:ext uri="{FF2B5EF4-FFF2-40B4-BE49-F238E27FC236}">
                <a16:creationId xmlns:a16="http://schemas.microsoft.com/office/drawing/2014/main" id="{D46344D7-743F-0440-C39E-F79E0B97C560}"/>
              </a:ext>
              <a:ext uri="{C183D7F6-B498-43B3-948B-1728B52AA6E4}">
                <adec:decorative xmlns:adec="http://schemas.microsoft.com/office/drawing/2017/decorative" val="1"/>
              </a:ext>
            </a:extLst>
          </p:cNvPr>
          <p:cNvGrpSpPr>
            <a:grpSpLocks noGrp="1" noUngrp="1" noRot="1" noMove="1" noResize="1"/>
          </p:cNvGrpSpPr>
          <p:nvPr userDrawn="1"/>
        </p:nvGrpSpPr>
        <p:grpSpPr>
          <a:xfrm>
            <a:off x="0" y="6172200"/>
            <a:ext cx="12192000" cy="685801"/>
            <a:chOff x="0" y="6423843"/>
            <a:chExt cx="9144000" cy="434157"/>
          </a:xfrm>
        </p:grpSpPr>
        <p:sp>
          <p:nvSpPr>
            <p:cNvPr id="9" name="Rectangle 8">
              <a:extLst>
                <a:ext uri="{FF2B5EF4-FFF2-40B4-BE49-F238E27FC236}">
                  <a16:creationId xmlns:a16="http://schemas.microsoft.com/office/drawing/2014/main" id="{A0E5AFAE-B165-EE68-BBEB-21DAEFE633F2}"/>
                </a:ext>
              </a:extLst>
            </p:cNvPr>
            <p:cNvSpPr>
              <a:spLocks noGrp="1" noRot="1" noMove="1" noResize="1" noEditPoints="1" noAdjustHandles="1" noChangeArrowheads="1" noChangeShapeType="1"/>
            </p:cNvSpPr>
            <p:nvPr userDrawn="1"/>
          </p:nvSpPr>
          <p:spPr>
            <a:xfrm>
              <a:off x="0" y="6477000"/>
              <a:ext cx="9144000" cy="381000"/>
            </a:xfrm>
            <a:prstGeom prst="rect">
              <a:avLst/>
            </a:prstGeom>
            <a:solidFill>
              <a:srgbClr val="007B5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a:extLst>
                <a:ext uri="{FF2B5EF4-FFF2-40B4-BE49-F238E27FC236}">
                  <a16:creationId xmlns:a16="http://schemas.microsoft.com/office/drawing/2014/main" id="{357C6B7E-619E-D462-3F1A-83F2A95D8802}"/>
                </a:ext>
              </a:extLst>
            </p:cNvPr>
            <p:cNvSpPr>
              <a:spLocks noGrp="1" noRot="1" noMove="1" noResize="1" noEditPoints="1" noAdjustHandles="1" noChangeArrowheads="1" noChangeShapeType="1"/>
            </p:cNvSpPr>
            <p:nvPr userDrawn="1"/>
          </p:nvSpPr>
          <p:spPr>
            <a:xfrm>
              <a:off x="0" y="6423843"/>
              <a:ext cx="9144000" cy="53157"/>
            </a:xfrm>
            <a:prstGeom prst="rect">
              <a:avLst/>
            </a:prstGeom>
            <a:solidFill>
              <a:srgbClr val="92D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TextBox 10">
            <a:extLst>
              <a:ext uri="{FF2B5EF4-FFF2-40B4-BE49-F238E27FC236}">
                <a16:creationId xmlns:a16="http://schemas.microsoft.com/office/drawing/2014/main" id="{1ADDF728-D389-41F4-E9C5-2A99E3584FD6}"/>
              </a:ext>
            </a:extLst>
          </p:cNvPr>
          <p:cNvSpPr txBox="1">
            <a:spLocks noGrp="1" noRot="1" noMove="1" noResize="1" noEditPoints="1" noAdjustHandles="1" noChangeArrowheads="1" noChangeShapeType="1"/>
          </p:cNvSpPr>
          <p:nvPr userDrawn="1"/>
        </p:nvSpPr>
        <p:spPr>
          <a:xfrm>
            <a:off x="11010900" y="6426279"/>
            <a:ext cx="711200" cy="261610"/>
          </a:xfrm>
          <a:prstGeom prst="rect">
            <a:avLst/>
          </a:prstGeom>
          <a:noFill/>
        </p:spPr>
        <p:txBody>
          <a:bodyPr wrap="square" rtlCol="0">
            <a:spAutoFit/>
          </a:bodyPr>
          <a:lstStyle/>
          <a:p>
            <a:pPr algn="r"/>
            <a:fld id="{A44CF46E-C689-44F1-B86A-2F369AF73809}" type="slidenum">
              <a:rPr lang="en-US" sz="1100" b="1" smtClean="0">
                <a:solidFill>
                  <a:schemeClr val="bg1"/>
                </a:solidFill>
                <a:latin typeface="Calibri" panose="020F0502020204030204" pitchFamily="34" charset="0"/>
                <a:ea typeface="Roboto Slab" pitchFamily="2" charset="0"/>
                <a:cs typeface="Calibri" panose="020F0502020204030204" pitchFamily="34" charset="0"/>
              </a:rPr>
              <a:t>‹#›</a:t>
            </a:fld>
            <a:endParaRPr lang="en-US" sz="1100" b="1" dirty="0">
              <a:solidFill>
                <a:schemeClr val="bg1"/>
              </a:solidFill>
              <a:latin typeface="Calibri" panose="020F0502020204030204" pitchFamily="34" charset="0"/>
              <a:ea typeface="Roboto Slab" pitchFamily="2" charset="0"/>
              <a:cs typeface="Calibri" panose="020F0502020204030204" pitchFamily="34" charset="0"/>
            </a:endParaRPr>
          </a:p>
        </p:txBody>
      </p:sp>
      <p:pic>
        <p:nvPicPr>
          <p:cNvPr id="12" name="Graphic 11">
            <a:extLst>
              <a:ext uri="{FF2B5EF4-FFF2-40B4-BE49-F238E27FC236}">
                <a16:creationId xmlns:a16="http://schemas.microsoft.com/office/drawing/2014/main" id="{5A03E084-6B9C-B381-C0BB-915F6FCE88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212" y="6317722"/>
            <a:ext cx="1616588" cy="478724"/>
          </a:xfrm>
          <a:prstGeom prst="rect">
            <a:avLst/>
          </a:prstGeom>
        </p:spPr>
      </p:pic>
    </p:spTree>
    <p:extLst>
      <p:ext uri="{BB962C8B-B14F-4D97-AF65-F5344CB8AC3E}">
        <p14:creationId xmlns:p14="http://schemas.microsoft.com/office/powerpoint/2010/main" val="3001719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Three Images or Figur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8536B0-08A2-DB4F-63ED-D36260041485}"/>
              </a:ext>
            </a:extLst>
          </p:cNvPr>
          <p:cNvSpPr>
            <a:spLocks noGrp="1"/>
          </p:cNvSpPr>
          <p:nvPr>
            <p:ph type="title" hasCustomPrompt="1"/>
          </p:nvPr>
        </p:nvSpPr>
        <p:spPr>
          <a:xfrm>
            <a:off x="593213" y="274638"/>
            <a:ext cx="10989187" cy="868362"/>
          </a:xfrm>
        </p:spPr>
        <p:txBody>
          <a:bodyPr/>
          <a:lstStyle>
            <a:lvl1pPr algn="l">
              <a:defRPr>
                <a:solidFill>
                  <a:srgbClr val="007B55"/>
                </a:solidFill>
                <a:latin typeface="Segoe UI" panose="020B0502040204020203" pitchFamily="34" charset="0"/>
                <a:ea typeface="Roboto Slab" pitchFamily="2" charset="0"/>
                <a:cs typeface="Segoe UI" panose="020B0502040204020203" pitchFamily="34" charset="0"/>
              </a:defRPr>
            </a:lvl1pPr>
          </a:lstStyle>
          <a:p>
            <a:r>
              <a:rPr lang="en-US" dirty="0"/>
              <a:t>Master title style</a:t>
            </a:r>
          </a:p>
        </p:txBody>
      </p:sp>
      <p:sp>
        <p:nvSpPr>
          <p:cNvPr id="3" name="Content Placeholder 2">
            <a:extLst>
              <a:ext uri="{FF2B5EF4-FFF2-40B4-BE49-F238E27FC236}">
                <a16:creationId xmlns:a16="http://schemas.microsoft.com/office/drawing/2014/main" id="{696F640D-08FB-1ABB-A45A-322CD0EEA06B}"/>
              </a:ext>
            </a:extLst>
          </p:cNvPr>
          <p:cNvSpPr>
            <a:spLocks noGrp="1"/>
          </p:cNvSpPr>
          <p:nvPr>
            <p:ph idx="1" hasCustomPrompt="1"/>
          </p:nvPr>
        </p:nvSpPr>
        <p:spPr>
          <a:xfrm>
            <a:off x="594094" y="1154103"/>
            <a:ext cx="10988305" cy="1213084"/>
          </a:xfrm>
        </p:spPr>
        <p:txBody>
          <a:bodyPr/>
          <a:lstStyle>
            <a:lvl1pPr>
              <a:defRPr sz="3200"/>
            </a:lvl1pPr>
            <a:lvl2pPr marL="457200" indent="0">
              <a:buNone/>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Master text styles</a:t>
            </a:r>
          </a:p>
        </p:txBody>
      </p:sp>
      <p:sp>
        <p:nvSpPr>
          <p:cNvPr id="16" name="Picture Placeholder 2">
            <a:extLst>
              <a:ext uri="{FF2B5EF4-FFF2-40B4-BE49-F238E27FC236}">
                <a16:creationId xmlns:a16="http://schemas.microsoft.com/office/drawing/2014/main" id="{4F45E2E3-2911-AE05-4C8E-7C84A13D79AA}"/>
              </a:ext>
            </a:extLst>
          </p:cNvPr>
          <p:cNvSpPr>
            <a:spLocks noGrp="1"/>
          </p:cNvSpPr>
          <p:nvPr>
            <p:ph type="pic" idx="11" hasCustomPrompt="1"/>
          </p:nvPr>
        </p:nvSpPr>
        <p:spPr>
          <a:xfrm>
            <a:off x="593212" y="2537298"/>
            <a:ext cx="3458197" cy="31194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5" name="Content Placeholder 2">
            <a:extLst>
              <a:ext uri="{FF2B5EF4-FFF2-40B4-BE49-F238E27FC236}">
                <a16:creationId xmlns:a16="http://schemas.microsoft.com/office/drawing/2014/main" id="{BCDC8034-E799-9636-AF90-FB2577D8242E}"/>
              </a:ext>
            </a:extLst>
          </p:cNvPr>
          <p:cNvSpPr>
            <a:spLocks noGrp="1"/>
          </p:cNvSpPr>
          <p:nvPr>
            <p:ph sz="half" idx="14" hasCustomPrompt="1"/>
          </p:nvPr>
        </p:nvSpPr>
        <p:spPr>
          <a:xfrm>
            <a:off x="609601" y="5787595"/>
            <a:ext cx="3441808"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sp>
        <p:nvSpPr>
          <p:cNvPr id="14" name="Picture Placeholder 2">
            <a:extLst>
              <a:ext uri="{FF2B5EF4-FFF2-40B4-BE49-F238E27FC236}">
                <a16:creationId xmlns:a16="http://schemas.microsoft.com/office/drawing/2014/main" id="{227D89F9-E5E8-1D23-B541-9AC0A1B3D3DA}"/>
              </a:ext>
            </a:extLst>
          </p:cNvPr>
          <p:cNvSpPr>
            <a:spLocks noGrp="1"/>
          </p:cNvSpPr>
          <p:nvPr>
            <p:ph type="pic" idx="10" hasCustomPrompt="1"/>
          </p:nvPr>
        </p:nvSpPr>
        <p:spPr>
          <a:xfrm>
            <a:off x="4358707" y="2537298"/>
            <a:ext cx="3474586" cy="31194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6" name="Content Placeholder 2">
            <a:extLst>
              <a:ext uri="{FF2B5EF4-FFF2-40B4-BE49-F238E27FC236}">
                <a16:creationId xmlns:a16="http://schemas.microsoft.com/office/drawing/2014/main" id="{F0FC55FA-2313-B583-EC02-5AACB520C42E}"/>
              </a:ext>
            </a:extLst>
          </p:cNvPr>
          <p:cNvSpPr>
            <a:spLocks noGrp="1"/>
          </p:cNvSpPr>
          <p:nvPr>
            <p:ph sz="half" idx="15" hasCustomPrompt="1"/>
          </p:nvPr>
        </p:nvSpPr>
        <p:spPr>
          <a:xfrm>
            <a:off x="4358707" y="5787595"/>
            <a:ext cx="3441808"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sp>
        <p:nvSpPr>
          <p:cNvPr id="2" name="Picture Placeholder 2">
            <a:extLst>
              <a:ext uri="{FF2B5EF4-FFF2-40B4-BE49-F238E27FC236}">
                <a16:creationId xmlns:a16="http://schemas.microsoft.com/office/drawing/2014/main" id="{D63BE60B-796F-B33A-F43D-A7F588ACBD93}"/>
              </a:ext>
            </a:extLst>
          </p:cNvPr>
          <p:cNvSpPr>
            <a:spLocks noGrp="1"/>
          </p:cNvSpPr>
          <p:nvPr>
            <p:ph type="pic" idx="12" hasCustomPrompt="1"/>
          </p:nvPr>
        </p:nvSpPr>
        <p:spPr>
          <a:xfrm>
            <a:off x="8107813" y="2537298"/>
            <a:ext cx="3474586" cy="31194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7" name="Content Placeholder 2">
            <a:extLst>
              <a:ext uri="{FF2B5EF4-FFF2-40B4-BE49-F238E27FC236}">
                <a16:creationId xmlns:a16="http://schemas.microsoft.com/office/drawing/2014/main" id="{85CF2935-7B5A-3650-C578-EBD3489C1894}"/>
              </a:ext>
            </a:extLst>
          </p:cNvPr>
          <p:cNvSpPr>
            <a:spLocks noGrp="1"/>
          </p:cNvSpPr>
          <p:nvPr>
            <p:ph sz="half" idx="16" hasCustomPrompt="1"/>
          </p:nvPr>
        </p:nvSpPr>
        <p:spPr>
          <a:xfrm>
            <a:off x="8107813" y="5789638"/>
            <a:ext cx="3441808"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grpSp>
        <p:nvGrpSpPr>
          <p:cNvPr id="8" name="Group 7">
            <a:extLst>
              <a:ext uri="{FF2B5EF4-FFF2-40B4-BE49-F238E27FC236}">
                <a16:creationId xmlns:a16="http://schemas.microsoft.com/office/drawing/2014/main" id="{D46344D7-743F-0440-C39E-F79E0B97C560}"/>
              </a:ext>
              <a:ext uri="{C183D7F6-B498-43B3-948B-1728B52AA6E4}">
                <adec:decorative xmlns:adec="http://schemas.microsoft.com/office/drawing/2017/decorative" val="1"/>
              </a:ext>
            </a:extLst>
          </p:cNvPr>
          <p:cNvGrpSpPr>
            <a:grpSpLocks noGrp="1" noUngrp="1" noRot="1" noMove="1" noResize="1"/>
          </p:cNvGrpSpPr>
          <p:nvPr userDrawn="1"/>
        </p:nvGrpSpPr>
        <p:grpSpPr>
          <a:xfrm>
            <a:off x="0" y="6172200"/>
            <a:ext cx="12192000" cy="685801"/>
            <a:chOff x="0" y="6423843"/>
            <a:chExt cx="9144000" cy="434157"/>
          </a:xfrm>
        </p:grpSpPr>
        <p:sp>
          <p:nvSpPr>
            <p:cNvPr id="9" name="Rectangle 8">
              <a:extLst>
                <a:ext uri="{FF2B5EF4-FFF2-40B4-BE49-F238E27FC236}">
                  <a16:creationId xmlns:a16="http://schemas.microsoft.com/office/drawing/2014/main" id="{A0E5AFAE-B165-EE68-BBEB-21DAEFE633F2}"/>
                </a:ext>
              </a:extLst>
            </p:cNvPr>
            <p:cNvSpPr>
              <a:spLocks noGrp="1" noRot="1" noMove="1" noResize="1" noEditPoints="1" noAdjustHandles="1" noChangeArrowheads="1" noChangeShapeType="1"/>
            </p:cNvSpPr>
            <p:nvPr userDrawn="1"/>
          </p:nvSpPr>
          <p:spPr>
            <a:xfrm>
              <a:off x="0" y="6477000"/>
              <a:ext cx="9144000" cy="381000"/>
            </a:xfrm>
            <a:prstGeom prst="rect">
              <a:avLst/>
            </a:prstGeom>
            <a:solidFill>
              <a:srgbClr val="007B5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a:extLst>
                <a:ext uri="{FF2B5EF4-FFF2-40B4-BE49-F238E27FC236}">
                  <a16:creationId xmlns:a16="http://schemas.microsoft.com/office/drawing/2014/main" id="{357C6B7E-619E-D462-3F1A-83F2A95D8802}"/>
                </a:ext>
              </a:extLst>
            </p:cNvPr>
            <p:cNvSpPr>
              <a:spLocks noGrp="1" noRot="1" noMove="1" noResize="1" noEditPoints="1" noAdjustHandles="1" noChangeArrowheads="1" noChangeShapeType="1"/>
            </p:cNvSpPr>
            <p:nvPr userDrawn="1"/>
          </p:nvSpPr>
          <p:spPr>
            <a:xfrm>
              <a:off x="0" y="6423843"/>
              <a:ext cx="9144000" cy="53157"/>
            </a:xfrm>
            <a:prstGeom prst="rect">
              <a:avLst/>
            </a:prstGeom>
            <a:solidFill>
              <a:srgbClr val="92D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TextBox 10">
            <a:extLst>
              <a:ext uri="{FF2B5EF4-FFF2-40B4-BE49-F238E27FC236}">
                <a16:creationId xmlns:a16="http://schemas.microsoft.com/office/drawing/2014/main" id="{1ADDF728-D389-41F4-E9C5-2A99E3584FD6}"/>
              </a:ext>
            </a:extLst>
          </p:cNvPr>
          <p:cNvSpPr txBox="1">
            <a:spLocks noGrp="1" noRot="1" noMove="1" noResize="1" noEditPoints="1" noAdjustHandles="1" noChangeArrowheads="1" noChangeShapeType="1"/>
          </p:cNvSpPr>
          <p:nvPr userDrawn="1"/>
        </p:nvSpPr>
        <p:spPr>
          <a:xfrm>
            <a:off x="11010900" y="6426279"/>
            <a:ext cx="711200" cy="261610"/>
          </a:xfrm>
          <a:prstGeom prst="rect">
            <a:avLst/>
          </a:prstGeom>
          <a:noFill/>
        </p:spPr>
        <p:txBody>
          <a:bodyPr wrap="square" rtlCol="0">
            <a:spAutoFit/>
          </a:bodyPr>
          <a:lstStyle/>
          <a:p>
            <a:pPr algn="r"/>
            <a:fld id="{A44CF46E-C689-44F1-B86A-2F369AF73809}" type="slidenum">
              <a:rPr lang="en-US" sz="1100" b="1" smtClean="0">
                <a:solidFill>
                  <a:schemeClr val="bg1"/>
                </a:solidFill>
                <a:latin typeface="Calibri" panose="020F0502020204030204" pitchFamily="34" charset="0"/>
                <a:ea typeface="Roboto Slab" pitchFamily="2" charset="0"/>
                <a:cs typeface="Calibri" panose="020F0502020204030204" pitchFamily="34" charset="0"/>
              </a:rPr>
              <a:t>‹#›</a:t>
            </a:fld>
            <a:endParaRPr lang="en-US" sz="1100" b="1" dirty="0">
              <a:solidFill>
                <a:schemeClr val="bg1"/>
              </a:solidFill>
              <a:latin typeface="Calibri" panose="020F0502020204030204" pitchFamily="34" charset="0"/>
              <a:ea typeface="Roboto Slab" pitchFamily="2" charset="0"/>
              <a:cs typeface="Calibri" panose="020F0502020204030204" pitchFamily="34" charset="0"/>
            </a:endParaRPr>
          </a:p>
        </p:txBody>
      </p:sp>
      <p:pic>
        <p:nvPicPr>
          <p:cNvPr id="12" name="Graphic 11">
            <a:extLst>
              <a:ext uri="{FF2B5EF4-FFF2-40B4-BE49-F238E27FC236}">
                <a16:creationId xmlns:a16="http://schemas.microsoft.com/office/drawing/2014/main" id="{5A03E084-6B9C-B381-C0BB-915F6FCE88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212" y="6317722"/>
            <a:ext cx="1616588" cy="478724"/>
          </a:xfrm>
          <a:prstGeom prst="rect">
            <a:avLst/>
          </a:prstGeom>
        </p:spPr>
      </p:pic>
    </p:spTree>
    <p:extLst>
      <p:ext uri="{BB962C8B-B14F-4D97-AF65-F5344CB8AC3E}">
        <p14:creationId xmlns:p14="http://schemas.microsoft.com/office/powerpoint/2010/main" val="1890439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Four Images or Figur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F720FB-C949-3605-A8FD-1E087BC21FC5}"/>
              </a:ext>
            </a:extLst>
          </p:cNvPr>
          <p:cNvSpPr>
            <a:spLocks noGrp="1"/>
          </p:cNvSpPr>
          <p:nvPr>
            <p:ph type="title" hasCustomPrompt="1"/>
          </p:nvPr>
        </p:nvSpPr>
        <p:spPr>
          <a:xfrm>
            <a:off x="593213" y="274638"/>
            <a:ext cx="10989187" cy="868362"/>
          </a:xfrm>
        </p:spPr>
        <p:txBody>
          <a:bodyPr/>
          <a:lstStyle>
            <a:lvl1pPr algn="l">
              <a:defRPr>
                <a:solidFill>
                  <a:srgbClr val="007B55"/>
                </a:solidFill>
                <a:latin typeface="Segoe UI" panose="020B0502040204020203" pitchFamily="34" charset="0"/>
                <a:ea typeface="Roboto Slab" pitchFamily="2" charset="0"/>
                <a:cs typeface="Segoe UI" panose="020B0502040204020203" pitchFamily="34" charset="0"/>
              </a:defRPr>
            </a:lvl1pPr>
          </a:lstStyle>
          <a:p>
            <a:r>
              <a:rPr lang="en-US" dirty="0"/>
              <a:t>Master title style</a:t>
            </a:r>
          </a:p>
        </p:txBody>
      </p:sp>
      <p:sp>
        <p:nvSpPr>
          <p:cNvPr id="3" name="Content Placeholder 2">
            <a:extLst>
              <a:ext uri="{FF2B5EF4-FFF2-40B4-BE49-F238E27FC236}">
                <a16:creationId xmlns:a16="http://schemas.microsoft.com/office/drawing/2014/main" id="{696F640D-08FB-1ABB-A45A-322CD0EEA06B}"/>
              </a:ext>
            </a:extLst>
          </p:cNvPr>
          <p:cNvSpPr>
            <a:spLocks noGrp="1"/>
          </p:cNvSpPr>
          <p:nvPr>
            <p:ph idx="1" hasCustomPrompt="1"/>
          </p:nvPr>
        </p:nvSpPr>
        <p:spPr>
          <a:xfrm>
            <a:off x="594094" y="1154103"/>
            <a:ext cx="10988305" cy="1213084"/>
          </a:xfrm>
        </p:spPr>
        <p:txBody>
          <a:bodyPr/>
          <a:lstStyle>
            <a:lvl1pPr>
              <a:defRPr sz="3200"/>
            </a:lvl1pPr>
            <a:lvl2pPr marL="457200" indent="0">
              <a:buNone/>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Master text styles</a:t>
            </a:r>
          </a:p>
        </p:txBody>
      </p:sp>
      <p:sp>
        <p:nvSpPr>
          <p:cNvPr id="16" name="Picture Placeholder 2">
            <a:extLst>
              <a:ext uri="{FF2B5EF4-FFF2-40B4-BE49-F238E27FC236}">
                <a16:creationId xmlns:a16="http://schemas.microsoft.com/office/drawing/2014/main" id="{4F45E2E3-2911-AE05-4C8E-7C84A13D79AA}"/>
              </a:ext>
            </a:extLst>
          </p:cNvPr>
          <p:cNvSpPr>
            <a:spLocks noGrp="1"/>
          </p:cNvSpPr>
          <p:nvPr>
            <p:ph type="pic" idx="11" hasCustomPrompt="1"/>
          </p:nvPr>
        </p:nvSpPr>
        <p:spPr>
          <a:xfrm>
            <a:off x="593212" y="2575636"/>
            <a:ext cx="2458850" cy="30968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6" name="Content Placeholder 2">
            <a:extLst>
              <a:ext uri="{FF2B5EF4-FFF2-40B4-BE49-F238E27FC236}">
                <a16:creationId xmlns:a16="http://schemas.microsoft.com/office/drawing/2014/main" id="{C5A1FA4D-8E9A-32ED-BB2B-2458E8522947}"/>
              </a:ext>
            </a:extLst>
          </p:cNvPr>
          <p:cNvSpPr>
            <a:spLocks noGrp="1"/>
          </p:cNvSpPr>
          <p:nvPr>
            <p:ph sz="half" idx="14" hasCustomPrompt="1"/>
          </p:nvPr>
        </p:nvSpPr>
        <p:spPr>
          <a:xfrm>
            <a:off x="609601" y="5787595"/>
            <a:ext cx="2442461"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sp>
        <p:nvSpPr>
          <p:cNvPr id="14" name="Picture Placeholder 2">
            <a:extLst>
              <a:ext uri="{FF2B5EF4-FFF2-40B4-BE49-F238E27FC236}">
                <a16:creationId xmlns:a16="http://schemas.microsoft.com/office/drawing/2014/main" id="{227D89F9-E5E8-1D23-B541-9AC0A1B3D3DA}"/>
              </a:ext>
            </a:extLst>
          </p:cNvPr>
          <p:cNvSpPr>
            <a:spLocks noGrp="1"/>
          </p:cNvSpPr>
          <p:nvPr>
            <p:ph type="pic" idx="10" hasCustomPrompt="1"/>
          </p:nvPr>
        </p:nvSpPr>
        <p:spPr>
          <a:xfrm>
            <a:off x="3454417" y="2559821"/>
            <a:ext cx="2470503" cy="30968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7" name="Content Placeholder 2">
            <a:extLst>
              <a:ext uri="{FF2B5EF4-FFF2-40B4-BE49-F238E27FC236}">
                <a16:creationId xmlns:a16="http://schemas.microsoft.com/office/drawing/2014/main" id="{7FF1242B-AA97-4D77-BDE3-9A0D99673126}"/>
              </a:ext>
            </a:extLst>
          </p:cNvPr>
          <p:cNvSpPr>
            <a:spLocks noGrp="1"/>
          </p:cNvSpPr>
          <p:nvPr>
            <p:ph sz="half" idx="15" hasCustomPrompt="1"/>
          </p:nvPr>
        </p:nvSpPr>
        <p:spPr>
          <a:xfrm>
            <a:off x="3454417" y="5787595"/>
            <a:ext cx="2442461"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sp>
        <p:nvSpPr>
          <p:cNvPr id="4" name="Picture Placeholder 2">
            <a:extLst>
              <a:ext uri="{FF2B5EF4-FFF2-40B4-BE49-F238E27FC236}">
                <a16:creationId xmlns:a16="http://schemas.microsoft.com/office/drawing/2014/main" id="{163B4FD5-AD0F-C1F4-9EEE-88FF9FA34B3A}"/>
              </a:ext>
            </a:extLst>
          </p:cNvPr>
          <p:cNvSpPr>
            <a:spLocks noGrp="1"/>
          </p:cNvSpPr>
          <p:nvPr>
            <p:ph type="pic" idx="13" hasCustomPrompt="1"/>
          </p:nvPr>
        </p:nvSpPr>
        <p:spPr>
          <a:xfrm>
            <a:off x="6327274" y="2563173"/>
            <a:ext cx="2470503" cy="30968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13" name="Content Placeholder 2">
            <a:extLst>
              <a:ext uri="{FF2B5EF4-FFF2-40B4-BE49-F238E27FC236}">
                <a16:creationId xmlns:a16="http://schemas.microsoft.com/office/drawing/2014/main" id="{841CD70C-55F1-A628-07B0-34F93B7BD047}"/>
              </a:ext>
            </a:extLst>
          </p:cNvPr>
          <p:cNvSpPr>
            <a:spLocks noGrp="1"/>
          </p:cNvSpPr>
          <p:nvPr>
            <p:ph sz="half" idx="16" hasCustomPrompt="1"/>
          </p:nvPr>
        </p:nvSpPr>
        <p:spPr>
          <a:xfrm>
            <a:off x="6327274" y="5785975"/>
            <a:ext cx="2442461"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sp>
        <p:nvSpPr>
          <p:cNvPr id="2" name="Picture Placeholder 2">
            <a:extLst>
              <a:ext uri="{FF2B5EF4-FFF2-40B4-BE49-F238E27FC236}">
                <a16:creationId xmlns:a16="http://schemas.microsoft.com/office/drawing/2014/main" id="{D63BE60B-796F-B33A-F43D-A7F588ACBD93}"/>
              </a:ext>
            </a:extLst>
          </p:cNvPr>
          <p:cNvSpPr>
            <a:spLocks noGrp="1"/>
          </p:cNvSpPr>
          <p:nvPr>
            <p:ph type="pic" idx="12" hasCustomPrompt="1"/>
          </p:nvPr>
        </p:nvSpPr>
        <p:spPr>
          <a:xfrm>
            <a:off x="9111896" y="2559821"/>
            <a:ext cx="2470503" cy="30968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15" name="Content Placeholder 2">
            <a:extLst>
              <a:ext uri="{FF2B5EF4-FFF2-40B4-BE49-F238E27FC236}">
                <a16:creationId xmlns:a16="http://schemas.microsoft.com/office/drawing/2014/main" id="{43CF104B-64F4-96D7-0889-9B1A1B6B5F4A}"/>
              </a:ext>
            </a:extLst>
          </p:cNvPr>
          <p:cNvSpPr>
            <a:spLocks noGrp="1"/>
          </p:cNvSpPr>
          <p:nvPr>
            <p:ph sz="half" idx="17" hasCustomPrompt="1"/>
          </p:nvPr>
        </p:nvSpPr>
        <p:spPr>
          <a:xfrm>
            <a:off x="9111896" y="5785975"/>
            <a:ext cx="2442461"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grpSp>
        <p:nvGrpSpPr>
          <p:cNvPr id="8" name="Group 7">
            <a:extLst>
              <a:ext uri="{FF2B5EF4-FFF2-40B4-BE49-F238E27FC236}">
                <a16:creationId xmlns:a16="http://schemas.microsoft.com/office/drawing/2014/main" id="{D46344D7-743F-0440-C39E-F79E0B97C560}"/>
              </a:ext>
              <a:ext uri="{C183D7F6-B498-43B3-948B-1728B52AA6E4}">
                <adec:decorative xmlns:adec="http://schemas.microsoft.com/office/drawing/2017/decorative" val="1"/>
              </a:ext>
            </a:extLst>
          </p:cNvPr>
          <p:cNvGrpSpPr>
            <a:grpSpLocks noGrp="1" noUngrp="1" noRot="1" noMove="1" noResize="1"/>
          </p:cNvGrpSpPr>
          <p:nvPr userDrawn="1"/>
        </p:nvGrpSpPr>
        <p:grpSpPr>
          <a:xfrm>
            <a:off x="0" y="6172200"/>
            <a:ext cx="12192000" cy="685801"/>
            <a:chOff x="0" y="6423843"/>
            <a:chExt cx="9144000" cy="434157"/>
          </a:xfrm>
        </p:grpSpPr>
        <p:sp>
          <p:nvSpPr>
            <p:cNvPr id="9" name="Rectangle 8">
              <a:extLst>
                <a:ext uri="{FF2B5EF4-FFF2-40B4-BE49-F238E27FC236}">
                  <a16:creationId xmlns:a16="http://schemas.microsoft.com/office/drawing/2014/main" id="{A0E5AFAE-B165-EE68-BBEB-21DAEFE633F2}"/>
                </a:ext>
              </a:extLst>
            </p:cNvPr>
            <p:cNvSpPr>
              <a:spLocks noGrp="1" noRot="1" noMove="1" noResize="1" noEditPoints="1" noAdjustHandles="1" noChangeArrowheads="1" noChangeShapeType="1"/>
            </p:cNvSpPr>
            <p:nvPr userDrawn="1"/>
          </p:nvSpPr>
          <p:spPr>
            <a:xfrm>
              <a:off x="0" y="6477000"/>
              <a:ext cx="9144000" cy="381000"/>
            </a:xfrm>
            <a:prstGeom prst="rect">
              <a:avLst/>
            </a:prstGeom>
            <a:solidFill>
              <a:srgbClr val="007B5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a:extLst>
                <a:ext uri="{FF2B5EF4-FFF2-40B4-BE49-F238E27FC236}">
                  <a16:creationId xmlns:a16="http://schemas.microsoft.com/office/drawing/2014/main" id="{357C6B7E-619E-D462-3F1A-83F2A95D8802}"/>
                </a:ext>
              </a:extLst>
            </p:cNvPr>
            <p:cNvSpPr>
              <a:spLocks noGrp="1" noRot="1" noMove="1" noResize="1" noEditPoints="1" noAdjustHandles="1" noChangeArrowheads="1" noChangeShapeType="1"/>
            </p:cNvSpPr>
            <p:nvPr userDrawn="1"/>
          </p:nvSpPr>
          <p:spPr>
            <a:xfrm>
              <a:off x="0" y="6423843"/>
              <a:ext cx="9144000" cy="53157"/>
            </a:xfrm>
            <a:prstGeom prst="rect">
              <a:avLst/>
            </a:prstGeom>
            <a:solidFill>
              <a:srgbClr val="92D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TextBox 10">
            <a:extLst>
              <a:ext uri="{FF2B5EF4-FFF2-40B4-BE49-F238E27FC236}">
                <a16:creationId xmlns:a16="http://schemas.microsoft.com/office/drawing/2014/main" id="{1ADDF728-D389-41F4-E9C5-2A99E3584FD6}"/>
              </a:ext>
            </a:extLst>
          </p:cNvPr>
          <p:cNvSpPr txBox="1">
            <a:spLocks noGrp="1" noRot="1" noMove="1" noResize="1" noEditPoints="1" noAdjustHandles="1" noChangeArrowheads="1" noChangeShapeType="1"/>
          </p:cNvSpPr>
          <p:nvPr userDrawn="1"/>
        </p:nvSpPr>
        <p:spPr>
          <a:xfrm>
            <a:off x="11010900" y="6426279"/>
            <a:ext cx="711200" cy="261610"/>
          </a:xfrm>
          <a:prstGeom prst="rect">
            <a:avLst/>
          </a:prstGeom>
          <a:noFill/>
        </p:spPr>
        <p:txBody>
          <a:bodyPr wrap="square" rtlCol="0">
            <a:spAutoFit/>
          </a:bodyPr>
          <a:lstStyle/>
          <a:p>
            <a:pPr algn="r"/>
            <a:fld id="{A44CF46E-C689-44F1-B86A-2F369AF73809}" type="slidenum">
              <a:rPr lang="en-US" sz="1100" b="1" smtClean="0">
                <a:solidFill>
                  <a:schemeClr val="bg1"/>
                </a:solidFill>
                <a:latin typeface="Calibri" panose="020F0502020204030204" pitchFamily="34" charset="0"/>
                <a:ea typeface="Roboto Slab" pitchFamily="2" charset="0"/>
                <a:cs typeface="Calibri" panose="020F0502020204030204" pitchFamily="34" charset="0"/>
              </a:rPr>
              <a:t>‹#›</a:t>
            </a:fld>
            <a:endParaRPr lang="en-US" sz="1100" b="1" dirty="0">
              <a:solidFill>
                <a:schemeClr val="bg1"/>
              </a:solidFill>
              <a:latin typeface="Calibri" panose="020F0502020204030204" pitchFamily="34" charset="0"/>
              <a:ea typeface="Roboto Slab" pitchFamily="2" charset="0"/>
              <a:cs typeface="Calibri" panose="020F0502020204030204" pitchFamily="34" charset="0"/>
            </a:endParaRPr>
          </a:p>
        </p:txBody>
      </p:sp>
      <p:pic>
        <p:nvPicPr>
          <p:cNvPr id="12" name="Graphic 11">
            <a:extLst>
              <a:ext uri="{FF2B5EF4-FFF2-40B4-BE49-F238E27FC236}">
                <a16:creationId xmlns:a16="http://schemas.microsoft.com/office/drawing/2014/main" id="{5A03E084-6B9C-B381-C0BB-915F6FCE88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212" y="6317722"/>
            <a:ext cx="1616588" cy="478724"/>
          </a:xfrm>
          <a:prstGeom prst="rect">
            <a:avLst/>
          </a:prstGeom>
        </p:spPr>
      </p:pic>
    </p:spTree>
    <p:extLst>
      <p:ext uri="{BB962C8B-B14F-4D97-AF65-F5344CB8AC3E}">
        <p14:creationId xmlns:p14="http://schemas.microsoft.com/office/powerpoint/2010/main" val="360200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or Figur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60C347-0F02-8ABE-9C0A-2414CF30D31D}"/>
              </a:ext>
            </a:extLst>
          </p:cNvPr>
          <p:cNvSpPr>
            <a:spLocks noGrp="1"/>
          </p:cNvSpPr>
          <p:nvPr>
            <p:ph type="title" hasCustomPrompt="1"/>
          </p:nvPr>
        </p:nvSpPr>
        <p:spPr>
          <a:xfrm>
            <a:off x="593213" y="274638"/>
            <a:ext cx="10989187" cy="868362"/>
          </a:xfrm>
        </p:spPr>
        <p:txBody>
          <a:bodyPr/>
          <a:lstStyle>
            <a:lvl1pPr algn="l">
              <a:defRPr>
                <a:solidFill>
                  <a:srgbClr val="007B55"/>
                </a:solidFill>
                <a:latin typeface="Segoe UI" panose="020B0502040204020203" pitchFamily="34" charset="0"/>
                <a:ea typeface="Roboto Slab" pitchFamily="2" charset="0"/>
                <a:cs typeface="Segoe UI" panose="020B0502040204020203" pitchFamily="34" charset="0"/>
              </a:defRPr>
            </a:lvl1pPr>
          </a:lstStyle>
          <a:p>
            <a:r>
              <a:rPr lang="en-US" dirty="0"/>
              <a:t>Master title style</a:t>
            </a:r>
          </a:p>
        </p:txBody>
      </p:sp>
      <p:sp>
        <p:nvSpPr>
          <p:cNvPr id="2" name="Picture Placeholder 2">
            <a:extLst>
              <a:ext uri="{FF2B5EF4-FFF2-40B4-BE49-F238E27FC236}">
                <a16:creationId xmlns:a16="http://schemas.microsoft.com/office/drawing/2014/main" id="{CB263469-5CF0-30FF-09BE-DBD3C2AEB576}"/>
              </a:ext>
            </a:extLst>
          </p:cNvPr>
          <p:cNvSpPr>
            <a:spLocks noGrp="1"/>
          </p:cNvSpPr>
          <p:nvPr>
            <p:ph type="pic" idx="10" hasCustomPrompt="1"/>
          </p:nvPr>
        </p:nvSpPr>
        <p:spPr>
          <a:xfrm>
            <a:off x="593213" y="1160092"/>
            <a:ext cx="10989187" cy="44966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7" name="Content Placeholder 2">
            <a:extLst>
              <a:ext uri="{FF2B5EF4-FFF2-40B4-BE49-F238E27FC236}">
                <a16:creationId xmlns:a16="http://schemas.microsoft.com/office/drawing/2014/main" id="{03C919D3-A039-50AE-CBD9-89F458D53EDD}"/>
              </a:ext>
            </a:extLst>
          </p:cNvPr>
          <p:cNvSpPr>
            <a:spLocks noGrp="1"/>
          </p:cNvSpPr>
          <p:nvPr>
            <p:ph sz="half" idx="14" hasCustomPrompt="1"/>
          </p:nvPr>
        </p:nvSpPr>
        <p:spPr>
          <a:xfrm>
            <a:off x="609601" y="5787595"/>
            <a:ext cx="10972799"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grpSp>
        <p:nvGrpSpPr>
          <p:cNvPr id="4" name="Group 3">
            <a:extLst>
              <a:ext uri="{FF2B5EF4-FFF2-40B4-BE49-F238E27FC236}">
                <a16:creationId xmlns:a16="http://schemas.microsoft.com/office/drawing/2014/main" id="{C1D5208B-6EC7-23B8-8646-0B92A3FA3BEA}"/>
              </a:ext>
              <a:ext uri="{C183D7F6-B498-43B3-948B-1728B52AA6E4}">
                <adec:decorative xmlns:adec="http://schemas.microsoft.com/office/drawing/2017/decorative" val="1"/>
              </a:ext>
            </a:extLst>
          </p:cNvPr>
          <p:cNvGrpSpPr/>
          <p:nvPr userDrawn="1"/>
        </p:nvGrpSpPr>
        <p:grpSpPr>
          <a:xfrm>
            <a:off x="0" y="6172200"/>
            <a:ext cx="12192000" cy="685801"/>
            <a:chOff x="0" y="6423843"/>
            <a:chExt cx="9144000" cy="434157"/>
          </a:xfrm>
        </p:grpSpPr>
        <p:sp>
          <p:nvSpPr>
            <p:cNvPr id="5" name="Rectangle 4">
              <a:extLst>
                <a:ext uri="{FF2B5EF4-FFF2-40B4-BE49-F238E27FC236}">
                  <a16:creationId xmlns:a16="http://schemas.microsoft.com/office/drawing/2014/main" id="{BDC46A72-B502-6814-2E8D-A1A9EFAFCD24}"/>
                </a:ext>
              </a:extLst>
            </p:cNvPr>
            <p:cNvSpPr/>
            <p:nvPr userDrawn="1"/>
          </p:nvSpPr>
          <p:spPr>
            <a:xfrm>
              <a:off x="0" y="6477000"/>
              <a:ext cx="9144000" cy="381000"/>
            </a:xfrm>
            <a:prstGeom prst="rect">
              <a:avLst/>
            </a:prstGeom>
            <a:solidFill>
              <a:srgbClr val="007B5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Rectangle 8">
              <a:extLst>
                <a:ext uri="{FF2B5EF4-FFF2-40B4-BE49-F238E27FC236}">
                  <a16:creationId xmlns:a16="http://schemas.microsoft.com/office/drawing/2014/main" id="{3E5DCEC6-0F8C-5541-7442-C093800C3015}"/>
                </a:ext>
              </a:extLst>
            </p:cNvPr>
            <p:cNvSpPr/>
            <p:nvPr userDrawn="1"/>
          </p:nvSpPr>
          <p:spPr>
            <a:xfrm>
              <a:off x="0" y="6423843"/>
              <a:ext cx="9144000" cy="53157"/>
            </a:xfrm>
            <a:prstGeom prst="rect">
              <a:avLst/>
            </a:prstGeom>
            <a:solidFill>
              <a:srgbClr val="92D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TextBox 9">
            <a:extLst>
              <a:ext uri="{FF2B5EF4-FFF2-40B4-BE49-F238E27FC236}">
                <a16:creationId xmlns:a16="http://schemas.microsoft.com/office/drawing/2014/main" id="{2E4910A2-E75A-A0F3-12FA-C7B33827BFF5}"/>
              </a:ext>
            </a:extLst>
          </p:cNvPr>
          <p:cNvSpPr txBox="1"/>
          <p:nvPr userDrawn="1"/>
        </p:nvSpPr>
        <p:spPr>
          <a:xfrm>
            <a:off x="11010900" y="6426279"/>
            <a:ext cx="711200" cy="261610"/>
          </a:xfrm>
          <a:prstGeom prst="rect">
            <a:avLst/>
          </a:prstGeom>
          <a:noFill/>
        </p:spPr>
        <p:txBody>
          <a:bodyPr wrap="square" rtlCol="0">
            <a:spAutoFit/>
          </a:bodyPr>
          <a:lstStyle/>
          <a:p>
            <a:pPr algn="r"/>
            <a:fld id="{A44CF46E-C689-44F1-B86A-2F369AF73809}" type="slidenum">
              <a:rPr lang="en-US" sz="1100" b="1" smtClean="0">
                <a:solidFill>
                  <a:schemeClr val="bg1"/>
                </a:solidFill>
                <a:latin typeface="Calibri" panose="020F0502020204030204" pitchFamily="34" charset="0"/>
                <a:ea typeface="Roboto Slab" pitchFamily="2" charset="0"/>
                <a:cs typeface="Calibri" panose="020F0502020204030204" pitchFamily="34" charset="0"/>
              </a:rPr>
              <a:t>‹#›</a:t>
            </a:fld>
            <a:endParaRPr lang="en-US" sz="1100" b="1" dirty="0">
              <a:solidFill>
                <a:schemeClr val="bg1"/>
              </a:solidFill>
              <a:latin typeface="Calibri" panose="020F0502020204030204" pitchFamily="34" charset="0"/>
              <a:ea typeface="Roboto Slab" pitchFamily="2" charset="0"/>
              <a:cs typeface="Calibri" panose="020F0502020204030204" pitchFamily="34" charset="0"/>
            </a:endParaRPr>
          </a:p>
        </p:txBody>
      </p:sp>
      <p:pic>
        <p:nvPicPr>
          <p:cNvPr id="11" name="Graphic 10">
            <a:extLst>
              <a:ext uri="{FF2B5EF4-FFF2-40B4-BE49-F238E27FC236}">
                <a16:creationId xmlns:a16="http://schemas.microsoft.com/office/drawing/2014/main" id="{CC0C22ED-5F80-CEFE-BB25-C337EB274037}"/>
              </a:ext>
              <a:ext uri="{C183D7F6-B498-43B3-948B-1728B52AA6E4}">
                <adec:decorative xmlns:adec="http://schemas.microsoft.com/office/drawing/2017/decorative" val="1"/>
              </a:ext>
            </a:extLst>
          </p:cNvPr>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212" y="6317722"/>
            <a:ext cx="1616588" cy="478724"/>
          </a:xfrm>
          <a:prstGeom prst="rect">
            <a:avLst/>
          </a:prstGeom>
        </p:spPr>
      </p:pic>
    </p:spTree>
    <p:extLst>
      <p:ext uri="{BB962C8B-B14F-4D97-AF65-F5344CB8AC3E}">
        <p14:creationId xmlns:p14="http://schemas.microsoft.com/office/powerpoint/2010/main" val="4010282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66BB33-DB2B-91D3-D089-F85266D214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Master title style</a:t>
            </a:r>
          </a:p>
        </p:txBody>
      </p:sp>
      <p:sp>
        <p:nvSpPr>
          <p:cNvPr id="3" name="Text Placeholder 2">
            <a:extLst>
              <a:ext uri="{FF2B5EF4-FFF2-40B4-BE49-F238E27FC236}">
                <a16:creationId xmlns:a16="http://schemas.microsoft.com/office/drawing/2014/main" id="{5F01A2DB-9F95-64AA-F96F-279EB0EF7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028002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8" r:id="rId5"/>
    <p:sldLayoutId id="2147483656" r:id="rId6"/>
    <p:sldLayoutId id="2147483659" r:id="rId7"/>
    <p:sldLayoutId id="2147483660" r:id="rId8"/>
    <p:sldLayoutId id="2147483654" r:id="rId9"/>
    <p:sldLayoutId id="2147483681" r:id="rId10"/>
    <p:sldLayoutId id="2147483682" r:id="rId11"/>
    <p:sldLayoutId id="2147483685" r:id="rId12"/>
    <p:sldLayoutId id="2147483686" r:id="rId13"/>
    <p:sldLayoutId id="2147483687" r:id="rId14"/>
    <p:sldLayoutId id="2147483688" r:id="rId15"/>
  </p:sldLayoutIdLst>
  <p:txStyles>
    <p:titleStyle>
      <a:lvl1pPr algn="l" defTabSz="914400" rtl="0" eaLnBrk="1" latinLnBrk="0" hangingPunct="1">
        <a:lnSpc>
          <a:spcPct val="90000"/>
        </a:lnSpc>
        <a:spcBef>
          <a:spcPct val="0"/>
        </a:spcBef>
        <a:buNone/>
        <a:defRPr sz="3600" b="1" kern="1200">
          <a:solidFill>
            <a:srgbClr val="007B55"/>
          </a:solidFill>
          <a:latin typeface="Segoe UI" panose="020B0502040204020203" pitchFamily="34" charset="0"/>
          <a:ea typeface="+mj-ea"/>
          <a:cs typeface="Segoe UI" panose="020B05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F426B"/>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426B"/>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426B"/>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426B"/>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426B"/>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sketchfab.com/3d-models/dandelion-type-pollen-95d79b8bb24c40449ef07314fd24f520" TargetMode="Externa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sketchfab.com/3d-models/dandelion-type-pollen-95d79b8bb24c40449ef07314fd24f520"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video" Target="https://www.youtube.com/embed/kcPaiZTE9ac?feature=oembed" TargetMode="Externa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microsoft.com/office/2018/10/relationships/comments" Target="../comments/modernComment_110_4F4A0C50.xm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microsoft.com/office/2018/10/relationships/comments" Target="../comments/modernComment_114_7500E3BE.xm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3.xml"/><Relationship Id="rId1" Type="http://schemas.openxmlformats.org/officeDocument/2006/relationships/video" Target="https://www.youtube.com/embed/_DtHM-Nek9c?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video" Target="https://www.youtube.com/embed/Q1ZziucjLyU?feature=oembed" TargetMode="Externa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lt1"/>
              </a:buClr>
              <a:buSzPct val="100000"/>
              <a:buFont typeface="Rockwell"/>
              <a:buNone/>
            </a:pPr>
            <a:r>
              <a:rPr lang="en-US" sz="5400" dirty="0">
                <a:latin typeface="Rockwell"/>
                <a:ea typeface="Rockwell"/>
                <a:cs typeface="Rockwell"/>
                <a:sym typeface="Rockwell"/>
              </a:rPr>
              <a:t>Get Wild with WDFW!</a:t>
            </a:r>
            <a:br>
              <a:rPr lang="en-US" sz="5400" dirty="0">
                <a:latin typeface="Rockwell"/>
                <a:ea typeface="Rockwell"/>
                <a:cs typeface="Rockwell"/>
                <a:sym typeface="Rockwell"/>
              </a:rPr>
            </a:br>
            <a:r>
              <a:rPr lang="en-US" sz="5400" dirty="0">
                <a:latin typeface="Rockwell"/>
                <a:ea typeface="Rockwell"/>
                <a:cs typeface="Rockwell"/>
                <a:sym typeface="Rockwell"/>
              </a:rPr>
              <a:t>Biodiversity and Pollinators</a:t>
            </a:r>
            <a:endParaRPr dirty="0"/>
          </a:p>
        </p:txBody>
      </p:sp>
      <p:pic>
        <p:nvPicPr>
          <p:cNvPr id="142" name="Google Shape;142;p2"/>
          <p:cNvPicPr preferRelativeResize="0"/>
          <p:nvPr/>
        </p:nvPicPr>
        <p:blipFill>
          <a:blip r:embed="rId3">
            <a:alphaModFix/>
          </a:blip>
          <a:stretch>
            <a:fillRect/>
          </a:stretch>
        </p:blipFill>
        <p:spPr>
          <a:xfrm>
            <a:off x="1249925" y="4867400"/>
            <a:ext cx="1990600" cy="1990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E01ADB-F44B-8A96-A522-3DDA4002153E}"/>
              </a:ext>
            </a:extLst>
          </p:cNvPr>
          <p:cNvSpPr>
            <a:spLocks noGrp="1"/>
          </p:cNvSpPr>
          <p:nvPr>
            <p:ph type="title"/>
          </p:nvPr>
        </p:nvSpPr>
        <p:spPr/>
        <p:txBody>
          <a:bodyPr/>
          <a:lstStyle/>
          <a:p>
            <a:r>
              <a:rPr lang="en-US">
                <a:latin typeface="Rockwell"/>
                <a:ea typeface="Roboto Slab"/>
                <a:cs typeface="Segoe UI"/>
              </a:rPr>
              <a:t>Pollen under a microscope </a:t>
            </a:r>
          </a:p>
        </p:txBody>
      </p:sp>
      <p:pic>
        <p:nvPicPr>
          <p:cNvPr id="5" name="Content Placeholder 4">
            <a:extLst>
              <a:ext uri="{FF2B5EF4-FFF2-40B4-BE49-F238E27FC236}">
                <a16:creationId xmlns:a16="http://schemas.microsoft.com/office/drawing/2014/main" id="{9FA2DA93-79A1-6114-33BC-F97245AA9A77}"/>
              </a:ext>
            </a:extLst>
          </p:cNvPr>
          <p:cNvPicPr>
            <a:picLocks noGrp="1" noChangeAspect="1"/>
          </p:cNvPicPr>
          <p:nvPr>
            <p:ph idx="1"/>
          </p:nvPr>
        </p:nvPicPr>
        <p:blipFill>
          <a:blip r:embed="rId3"/>
          <a:stretch>
            <a:fillRect/>
          </a:stretch>
        </p:blipFill>
        <p:spPr>
          <a:xfrm>
            <a:off x="448998" y="1320651"/>
            <a:ext cx="6096528" cy="3429297"/>
          </a:xfrm>
          <a:prstGeom prst="rect">
            <a:avLst/>
          </a:prstGeom>
        </p:spPr>
      </p:pic>
      <p:pic>
        <p:nvPicPr>
          <p:cNvPr id="6" name="Picture 5">
            <a:extLst>
              <a:ext uri="{FF2B5EF4-FFF2-40B4-BE49-F238E27FC236}">
                <a16:creationId xmlns:a16="http://schemas.microsoft.com/office/drawing/2014/main" id="{919D1F8C-9BA1-B15F-ACA0-52745D98B020}"/>
              </a:ext>
            </a:extLst>
          </p:cNvPr>
          <p:cNvPicPr>
            <a:picLocks noChangeAspect="1"/>
          </p:cNvPicPr>
          <p:nvPr/>
        </p:nvPicPr>
        <p:blipFill>
          <a:blip r:embed="rId4"/>
          <a:stretch>
            <a:fillRect/>
          </a:stretch>
        </p:blipFill>
        <p:spPr>
          <a:xfrm>
            <a:off x="7153548" y="402475"/>
            <a:ext cx="4901609" cy="4352921"/>
          </a:xfrm>
          <a:prstGeom prst="rect">
            <a:avLst/>
          </a:prstGeom>
        </p:spPr>
      </p:pic>
      <p:sp>
        <p:nvSpPr>
          <p:cNvPr id="10" name="TextBox 9">
            <a:extLst>
              <a:ext uri="{FF2B5EF4-FFF2-40B4-BE49-F238E27FC236}">
                <a16:creationId xmlns:a16="http://schemas.microsoft.com/office/drawing/2014/main" id="{BDE1EFE8-D379-1F0C-847C-41A819BBABA7}"/>
              </a:ext>
            </a:extLst>
          </p:cNvPr>
          <p:cNvSpPr txBox="1"/>
          <p:nvPr/>
        </p:nvSpPr>
        <p:spPr>
          <a:xfrm>
            <a:off x="7603917" y="4883788"/>
            <a:ext cx="5201678" cy="1200329"/>
          </a:xfrm>
          <a:prstGeom prst="rect">
            <a:avLst/>
          </a:prstGeom>
          <a:noFill/>
        </p:spPr>
        <p:txBody>
          <a:bodyPr wrap="square" lIns="91440" tIns="45720" rIns="91440" bIns="45720" anchor="t">
            <a:spAutoFit/>
          </a:bodyPr>
          <a:lstStyle/>
          <a:p>
            <a:r>
              <a:rPr kumimoji="0" lang="en-US" sz="3600" b="1" i="0" u="none" strike="noStrike" kern="1200" cap="none" spc="0" normalizeH="0" baseline="0" noProof="0" dirty="0">
                <a:ln>
                  <a:noFill/>
                </a:ln>
                <a:solidFill>
                  <a:schemeClr val="accent1"/>
                </a:solidFill>
                <a:effectLst/>
                <a:uLnTx/>
                <a:uFillTx/>
                <a:latin typeface="Rockwell"/>
                <a:ea typeface="Roboto Slab"/>
                <a:cs typeface="Segoe UI"/>
                <a:hlinkClick r:id="rId5">
                  <a:extLst>
                    <a:ext uri="{A12FA001-AC4F-418D-AE19-62706E023703}">
                      <ahyp:hlinkClr xmlns:ahyp="http://schemas.microsoft.com/office/drawing/2018/hyperlinkcolor" val="tx"/>
                    </a:ext>
                  </a:extLst>
                </a:hlinkClick>
              </a:rPr>
              <a:t>3D model of </a:t>
            </a:r>
            <a:r>
              <a:rPr lang="en-US" sz="3600" b="1" dirty="0">
                <a:solidFill>
                  <a:schemeClr val="accent1"/>
                </a:solidFill>
                <a:latin typeface="Rockwell"/>
                <a:ea typeface="Roboto Slab"/>
                <a:cs typeface="Segoe UI"/>
                <a:hlinkClick r:id="rId5">
                  <a:extLst>
                    <a:ext uri="{A12FA001-AC4F-418D-AE19-62706E023703}">
                      <ahyp:hlinkClr xmlns:ahyp="http://schemas.microsoft.com/office/drawing/2018/hyperlinkcolor" val="tx"/>
                    </a:ext>
                  </a:extLst>
                </a:hlinkClick>
              </a:rPr>
              <a:t>dandelion</a:t>
            </a:r>
            <a:r>
              <a:rPr kumimoji="0" lang="en-US" sz="3600" b="1" i="0" u="none" strike="noStrike" kern="1200" cap="none" spc="0" normalizeH="0" baseline="0" noProof="0" dirty="0">
                <a:ln>
                  <a:noFill/>
                </a:ln>
                <a:solidFill>
                  <a:schemeClr val="accent1"/>
                </a:solidFill>
                <a:effectLst/>
                <a:uLnTx/>
                <a:uFillTx/>
                <a:latin typeface="Rockwell"/>
                <a:ea typeface="Roboto Slab"/>
                <a:cs typeface="Segoe UI"/>
                <a:hlinkClick r:id="rId5">
                  <a:extLst>
                    <a:ext uri="{A12FA001-AC4F-418D-AE19-62706E023703}">
                      <ahyp:hlinkClr xmlns:ahyp="http://schemas.microsoft.com/office/drawing/2018/hyperlinkcolor" val="tx"/>
                    </a:ext>
                  </a:extLst>
                </a:hlinkClick>
              </a:rPr>
              <a:t> </a:t>
            </a:r>
            <a:r>
              <a:rPr lang="en-US" sz="3600" b="1" dirty="0">
                <a:solidFill>
                  <a:schemeClr val="accent1"/>
                </a:solidFill>
                <a:latin typeface="Rockwell"/>
                <a:ea typeface="Roboto Slab"/>
                <a:cs typeface="Segoe UI"/>
                <a:hlinkClick r:id="rId5">
                  <a:extLst>
                    <a:ext uri="{A12FA001-AC4F-418D-AE19-62706E023703}">
                      <ahyp:hlinkClr xmlns:ahyp="http://schemas.microsoft.com/office/drawing/2018/hyperlinkcolor" val="tx"/>
                    </a:ext>
                  </a:extLst>
                </a:hlinkClick>
              </a:rPr>
              <a:t>pollen</a:t>
            </a:r>
            <a:r>
              <a:rPr kumimoji="0" lang="en-US" sz="3600" b="1" i="0" u="none" strike="noStrike" kern="1200" cap="none" spc="0" normalizeH="0" baseline="0" noProof="0" dirty="0">
                <a:ln>
                  <a:noFill/>
                </a:ln>
                <a:solidFill>
                  <a:schemeClr val="accent1"/>
                </a:solidFill>
                <a:effectLst/>
                <a:uLnTx/>
                <a:uFillTx/>
                <a:latin typeface="Rockwell"/>
                <a:ea typeface="Roboto Slab"/>
                <a:cs typeface="Segoe UI"/>
                <a:hlinkClick r:id="rId5">
                  <a:extLst>
                    <a:ext uri="{A12FA001-AC4F-418D-AE19-62706E023703}">
                      <ahyp:hlinkClr xmlns:ahyp="http://schemas.microsoft.com/office/drawing/2018/hyperlinkcolor" val="tx"/>
                    </a:ext>
                  </a:extLst>
                </a:hlinkClick>
              </a:rPr>
              <a:t> </a:t>
            </a:r>
            <a:endParaRPr lang="en-US" dirty="0">
              <a:solidFill>
                <a:schemeClr val="accent1"/>
              </a:solidFill>
              <a:latin typeface="Rockwell"/>
              <a:ea typeface="Roboto Slab"/>
              <a:cs typeface="Segoe UI"/>
            </a:endParaRPr>
          </a:p>
        </p:txBody>
      </p:sp>
    </p:spTree>
    <p:extLst>
      <p:ext uri="{BB962C8B-B14F-4D97-AF65-F5344CB8AC3E}">
        <p14:creationId xmlns:p14="http://schemas.microsoft.com/office/powerpoint/2010/main" val="19820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9548C2-0108-160A-1D1A-88B2A22D93BB}"/>
              </a:ext>
            </a:extLst>
          </p:cNvPr>
          <p:cNvPicPr>
            <a:picLocks noChangeAspect="1"/>
          </p:cNvPicPr>
          <p:nvPr/>
        </p:nvPicPr>
        <p:blipFill>
          <a:blip r:embed="rId2"/>
          <a:srcRect l="16210" r="8452"/>
          <a:stretch/>
        </p:blipFill>
        <p:spPr>
          <a:xfrm>
            <a:off x="6632028" y="1334455"/>
            <a:ext cx="4593020" cy="3432345"/>
          </a:xfrm>
          <a:prstGeom prst="rect">
            <a:avLst/>
          </a:prstGeom>
        </p:spPr>
      </p:pic>
      <p:pic>
        <p:nvPicPr>
          <p:cNvPr id="6" name="Picture 5">
            <a:extLst>
              <a:ext uri="{FF2B5EF4-FFF2-40B4-BE49-F238E27FC236}">
                <a16:creationId xmlns:a16="http://schemas.microsoft.com/office/drawing/2014/main" id="{A260E442-7CC7-D477-A3FA-933AB281AFA7}"/>
              </a:ext>
            </a:extLst>
          </p:cNvPr>
          <p:cNvPicPr>
            <a:picLocks noChangeAspect="1"/>
          </p:cNvPicPr>
          <p:nvPr/>
        </p:nvPicPr>
        <p:blipFill>
          <a:blip r:embed="rId3"/>
          <a:srcRect r="65632" b="64138"/>
          <a:stretch/>
        </p:blipFill>
        <p:spPr>
          <a:xfrm>
            <a:off x="719185" y="1334455"/>
            <a:ext cx="4966244" cy="3432345"/>
          </a:xfrm>
          <a:prstGeom prst="rect">
            <a:avLst/>
          </a:prstGeom>
        </p:spPr>
      </p:pic>
      <p:sp>
        <p:nvSpPr>
          <p:cNvPr id="2" name="Title 1">
            <a:extLst>
              <a:ext uri="{FF2B5EF4-FFF2-40B4-BE49-F238E27FC236}">
                <a16:creationId xmlns:a16="http://schemas.microsoft.com/office/drawing/2014/main" id="{62D9D0E5-F9C1-A251-5203-0BC5B54BD7FC}"/>
              </a:ext>
            </a:extLst>
          </p:cNvPr>
          <p:cNvSpPr>
            <a:spLocks noGrp="1"/>
          </p:cNvSpPr>
          <p:nvPr>
            <p:ph type="title"/>
          </p:nvPr>
        </p:nvSpPr>
        <p:spPr/>
        <p:txBody>
          <a:bodyPr/>
          <a:lstStyle/>
          <a:p>
            <a:r>
              <a:rPr lang="en-US">
                <a:latin typeface="Segoe UI"/>
                <a:ea typeface="Roboto Slab"/>
                <a:cs typeface="Segoe UI"/>
              </a:rPr>
              <a:t>Seeds and Pollen </a:t>
            </a:r>
            <a:endParaRPr lang="en-US"/>
          </a:p>
        </p:txBody>
      </p:sp>
    </p:spTree>
    <p:extLst>
      <p:ext uri="{BB962C8B-B14F-4D97-AF65-F5344CB8AC3E}">
        <p14:creationId xmlns:p14="http://schemas.microsoft.com/office/powerpoint/2010/main" val="2517305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CA5EAA-D3DB-10D2-BC34-65BB4BE5B584}"/>
              </a:ext>
            </a:extLst>
          </p:cNvPr>
          <p:cNvSpPr>
            <a:spLocks noGrp="1"/>
          </p:cNvSpPr>
          <p:nvPr>
            <p:ph type="title"/>
          </p:nvPr>
        </p:nvSpPr>
        <p:spPr/>
        <p:txBody>
          <a:bodyPr/>
          <a:lstStyle/>
          <a:p>
            <a:r>
              <a:rPr lang="en-US">
                <a:latin typeface="Rockwell"/>
                <a:ea typeface="Roboto Slab"/>
                <a:cs typeface="Segoe UI"/>
                <a:hlinkClick r:id="rId3"/>
              </a:rPr>
              <a:t>3D model of dandelion pollen </a:t>
            </a:r>
            <a:endParaRPr lang="en-US">
              <a:latin typeface="Rockwell"/>
              <a:ea typeface="Roboto Slab"/>
              <a:cs typeface="Segoe UI"/>
            </a:endParaRPr>
          </a:p>
        </p:txBody>
      </p:sp>
      <p:pic>
        <p:nvPicPr>
          <p:cNvPr id="7" name="Content Placeholder 6">
            <a:extLst>
              <a:ext uri="{FF2B5EF4-FFF2-40B4-BE49-F238E27FC236}">
                <a16:creationId xmlns:a16="http://schemas.microsoft.com/office/drawing/2014/main" id="{CCBB1D77-0C35-1813-438D-A79B04DE062D}"/>
              </a:ext>
            </a:extLst>
          </p:cNvPr>
          <p:cNvPicPr>
            <a:picLocks noGrp="1" noChangeAspect="1"/>
          </p:cNvPicPr>
          <p:nvPr>
            <p:ph idx="1"/>
          </p:nvPr>
        </p:nvPicPr>
        <p:blipFill>
          <a:blip r:embed="rId4"/>
          <a:stretch>
            <a:fillRect/>
          </a:stretch>
        </p:blipFill>
        <p:spPr>
          <a:xfrm>
            <a:off x="3582638" y="1318902"/>
            <a:ext cx="5010849" cy="4448796"/>
          </a:xfrm>
        </p:spPr>
      </p:pic>
    </p:spTree>
    <p:extLst>
      <p:ext uri="{BB962C8B-B14F-4D97-AF65-F5344CB8AC3E}">
        <p14:creationId xmlns:p14="http://schemas.microsoft.com/office/powerpoint/2010/main" val="621438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A7D06-6A6C-79F5-8D68-C37D2E5E49D3}"/>
              </a:ext>
            </a:extLst>
          </p:cNvPr>
          <p:cNvSpPr>
            <a:spLocks noGrp="1"/>
          </p:cNvSpPr>
          <p:nvPr>
            <p:ph type="title"/>
          </p:nvPr>
        </p:nvSpPr>
        <p:spPr/>
        <p:txBody>
          <a:bodyPr/>
          <a:lstStyle/>
          <a:p>
            <a:r>
              <a:rPr lang="en-US">
                <a:latin typeface="Segoe UI"/>
                <a:ea typeface="Roboto Slab"/>
                <a:cs typeface="Segoe UI"/>
              </a:rPr>
              <a:t>Our “pollen” </a:t>
            </a:r>
          </a:p>
        </p:txBody>
      </p:sp>
      <p:sp>
        <p:nvSpPr>
          <p:cNvPr id="24" name="Content Placeholder 23">
            <a:extLst>
              <a:ext uri="{FF2B5EF4-FFF2-40B4-BE49-F238E27FC236}">
                <a16:creationId xmlns:a16="http://schemas.microsoft.com/office/drawing/2014/main" id="{D151E07E-5975-26B6-7E60-6BB88208431A}"/>
              </a:ext>
            </a:extLst>
          </p:cNvPr>
          <p:cNvSpPr>
            <a:spLocks noGrp="1"/>
          </p:cNvSpPr>
          <p:nvPr>
            <p:ph idx="1"/>
          </p:nvPr>
        </p:nvSpPr>
        <p:spPr>
          <a:xfrm>
            <a:off x="594094" y="1154103"/>
            <a:ext cx="5164449" cy="1213084"/>
          </a:xfrm>
        </p:spPr>
        <p:txBody>
          <a:bodyPr/>
          <a:lstStyle/>
          <a:p>
            <a:r>
              <a:rPr lang="en-US" dirty="0"/>
              <a:t>What do you think this could be?</a:t>
            </a:r>
          </a:p>
        </p:txBody>
      </p:sp>
      <p:sp>
        <p:nvSpPr>
          <p:cNvPr id="25" name="Picture Placeholder 24">
            <a:extLst>
              <a:ext uri="{FF2B5EF4-FFF2-40B4-BE49-F238E27FC236}">
                <a16:creationId xmlns:a16="http://schemas.microsoft.com/office/drawing/2014/main" id="{7F769073-1CC6-1484-D352-22F9DFB1160D}"/>
              </a:ext>
            </a:extLst>
          </p:cNvPr>
          <p:cNvSpPr>
            <a:spLocks noGrp="1"/>
          </p:cNvSpPr>
          <p:nvPr>
            <p:ph type="pic" idx="10"/>
          </p:nvPr>
        </p:nvSpPr>
        <p:spPr/>
        <p:txBody>
          <a:bodyPr/>
          <a:lstStyle/>
          <a:p>
            <a:endParaRPr lang="en-US"/>
          </a:p>
        </p:txBody>
      </p:sp>
      <p:pic>
        <p:nvPicPr>
          <p:cNvPr id="13" name="Picture 12">
            <a:extLst>
              <a:ext uri="{FF2B5EF4-FFF2-40B4-BE49-F238E27FC236}">
                <a16:creationId xmlns:a16="http://schemas.microsoft.com/office/drawing/2014/main" id="{AC6B9796-2A78-BD73-244D-C13004865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52" y="7448228"/>
            <a:ext cx="12192000" cy="6858000"/>
          </a:xfrm>
          <a:prstGeom prst="rect">
            <a:avLst/>
          </a:prstGeom>
        </p:spPr>
      </p:pic>
      <p:pic>
        <p:nvPicPr>
          <p:cNvPr id="15" name="Picture 14" descr="A picture containing orange&#10;&#10;AI-generated content may be incorrect.">
            <a:extLst>
              <a:ext uri="{FF2B5EF4-FFF2-40B4-BE49-F238E27FC236}">
                <a16:creationId xmlns:a16="http://schemas.microsoft.com/office/drawing/2014/main" id="{7D11B92F-CA3B-0FB6-7D6E-F0D1ED35E1EB}"/>
              </a:ext>
            </a:extLst>
          </p:cNvPr>
          <p:cNvPicPr>
            <a:picLocks noChangeAspect="1"/>
          </p:cNvPicPr>
          <p:nvPr/>
        </p:nvPicPr>
        <p:blipFill>
          <a:blip r:embed="rId4">
            <a:extLst>
              <a:ext uri="{28A0092B-C50C-407E-A947-70E740481C1C}">
                <a14:useLocalDpi xmlns:a14="http://schemas.microsoft.com/office/drawing/2010/main" val="0"/>
              </a:ext>
            </a:extLst>
          </a:blip>
          <a:srcRect l="28594" r="10343"/>
          <a:stretch/>
        </p:blipFill>
        <p:spPr>
          <a:xfrm>
            <a:off x="6096000" y="874251"/>
            <a:ext cx="5334000" cy="4913556"/>
          </a:xfrm>
          <a:prstGeom prst="rect">
            <a:avLst/>
          </a:prstGeom>
        </p:spPr>
      </p:pic>
      <p:pic>
        <p:nvPicPr>
          <p:cNvPr id="29" name="Picture 28">
            <a:extLst>
              <a:ext uri="{FF2B5EF4-FFF2-40B4-BE49-F238E27FC236}">
                <a16:creationId xmlns:a16="http://schemas.microsoft.com/office/drawing/2014/main" id="{E454943D-46A8-DAFC-9419-FD39EBC5B39E}"/>
              </a:ext>
            </a:extLst>
          </p:cNvPr>
          <p:cNvPicPr>
            <a:picLocks noChangeAspect="1"/>
          </p:cNvPicPr>
          <p:nvPr/>
        </p:nvPicPr>
        <p:blipFill>
          <a:blip r:embed="rId5"/>
          <a:stretch>
            <a:fillRect/>
          </a:stretch>
        </p:blipFill>
        <p:spPr>
          <a:xfrm>
            <a:off x="880975" y="2311435"/>
            <a:ext cx="4590686" cy="3432345"/>
          </a:xfrm>
          <a:prstGeom prst="rect">
            <a:avLst/>
          </a:prstGeom>
        </p:spPr>
      </p:pic>
    </p:spTree>
    <p:extLst>
      <p:ext uri="{BB962C8B-B14F-4D97-AF65-F5344CB8AC3E}">
        <p14:creationId xmlns:p14="http://schemas.microsoft.com/office/powerpoint/2010/main" val="47512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426102-EF14-3CBB-497F-B3C99BA6E50A}"/>
              </a:ext>
            </a:extLst>
          </p:cNvPr>
          <p:cNvPicPr>
            <a:picLocks noChangeAspect="1"/>
          </p:cNvPicPr>
          <p:nvPr/>
        </p:nvPicPr>
        <p:blipFill>
          <a:blip r:embed="rId3"/>
          <a:stretch>
            <a:fillRect/>
          </a:stretch>
        </p:blipFill>
        <p:spPr>
          <a:xfrm>
            <a:off x="2435855" y="375076"/>
            <a:ext cx="7320289" cy="5568524"/>
          </a:xfrm>
          <a:prstGeom prst="rect">
            <a:avLst/>
          </a:prstGeom>
        </p:spPr>
      </p:pic>
    </p:spTree>
    <p:extLst>
      <p:ext uri="{BB962C8B-B14F-4D97-AF65-F5344CB8AC3E}">
        <p14:creationId xmlns:p14="http://schemas.microsoft.com/office/powerpoint/2010/main" val="2501885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402768-01E2-F6A9-39E7-061BD9092A56}"/>
              </a:ext>
            </a:extLst>
          </p:cNvPr>
          <p:cNvPicPr>
            <a:picLocks noChangeAspect="1"/>
          </p:cNvPicPr>
          <p:nvPr/>
        </p:nvPicPr>
        <p:blipFill>
          <a:blip r:embed="rId3"/>
          <a:stretch>
            <a:fillRect/>
          </a:stretch>
        </p:blipFill>
        <p:spPr>
          <a:xfrm>
            <a:off x="2686569" y="1250731"/>
            <a:ext cx="6535449" cy="4356538"/>
          </a:xfrm>
          <a:prstGeom prst="rect">
            <a:avLst/>
          </a:prstGeom>
        </p:spPr>
      </p:pic>
    </p:spTree>
    <p:extLst>
      <p:ext uri="{BB962C8B-B14F-4D97-AF65-F5344CB8AC3E}">
        <p14:creationId xmlns:p14="http://schemas.microsoft.com/office/powerpoint/2010/main" val="1986911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B60072-A0CA-7F94-5251-FD6B21656845}"/>
              </a:ext>
            </a:extLst>
          </p:cNvPr>
          <p:cNvSpPr txBox="1"/>
          <p:nvPr/>
        </p:nvSpPr>
        <p:spPr>
          <a:xfrm>
            <a:off x="1485900" y="3244334"/>
            <a:ext cx="6098458" cy="369332"/>
          </a:xfrm>
          <a:prstGeom prst="rect">
            <a:avLst/>
          </a:prstGeom>
          <a:noFill/>
        </p:spPr>
        <p:txBody>
          <a:bodyPr wrap="square">
            <a:spAutoFit/>
          </a:bodyPr>
          <a:lstStyle/>
          <a:p>
            <a:r>
              <a:rPr lang="en-US" dirty="0"/>
              <a:t>https://www.youtube.com/watch?v=kcPaiZTE9ac</a:t>
            </a:r>
          </a:p>
        </p:txBody>
      </p:sp>
      <p:pic>
        <p:nvPicPr>
          <p:cNvPr id="4" name="Online Media 3" title="Nature to Go | Electric Pollination – How Bumblebees and Honeybees Use Electric Charge to Pollinate">
            <a:hlinkClick r:id="" action="ppaction://media"/>
            <a:extLst>
              <a:ext uri="{FF2B5EF4-FFF2-40B4-BE49-F238E27FC236}">
                <a16:creationId xmlns:a16="http://schemas.microsoft.com/office/drawing/2014/main" id="{820301E4-3DCF-2373-2119-634AA2D81DFD}"/>
              </a:ext>
            </a:extLst>
          </p:cNvPr>
          <p:cNvPicPr>
            <a:picLocks noRot="1" noChangeAspect="1"/>
          </p:cNvPicPr>
          <p:nvPr>
            <a:videoFile r:link="rId1"/>
          </p:nvPr>
        </p:nvPicPr>
        <p:blipFill>
          <a:blip r:embed="rId4"/>
          <a:stretch>
            <a:fillRect/>
          </a:stretch>
        </p:blipFill>
        <p:spPr>
          <a:xfrm>
            <a:off x="611450" y="496585"/>
            <a:ext cx="10380204" cy="5864829"/>
          </a:xfrm>
          <a:prstGeom prst="rect">
            <a:avLst/>
          </a:prstGeom>
        </p:spPr>
      </p:pic>
    </p:spTree>
    <p:extLst>
      <p:ext uri="{BB962C8B-B14F-4D97-AF65-F5344CB8AC3E}">
        <p14:creationId xmlns:p14="http://schemas.microsoft.com/office/powerpoint/2010/main" val="392735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close up of a bug&#10;&#10;AI-generated content may be incorrect.">
            <a:extLst>
              <a:ext uri="{FF2B5EF4-FFF2-40B4-BE49-F238E27FC236}">
                <a16:creationId xmlns:a16="http://schemas.microsoft.com/office/drawing/2014/main" id="{56C2DF26-46BD-968E-A6D1-9FDF1393B3BD}"/>
              </a:ext>
            </a:extLst>
          </p:cNvPr>
          <p:cNvPicPr>
            <a:picLocks noChangeAspect="1"/>
          </p:cNvPicPr>
          <p:nvPr/>
        </p:nvPicPr>
        <p:blipFill>
          <a:blip r:embed="rId4"/>
          <a:srcRect l="12032" r="22337" b="2"/>
          <a:stretch>
            <a:fillRect/>
          </a:stretch>
        </p:blipFill>
        <p:spPr>
          <a:xfrm>
            <a:off x="321731" y="557189"/>
            <a:ext cx="5668684" cy="5743618"/>
          </a:xfrm>
          <a:prstGeom prst="rect">
            <a:avLst/>
          </a:prstGeom>
        </p:spPr>
      </p:pic>
      <p:pic>
        <p:nvPicPr>
          <p:cNvPr id="4" name="Picture 3" descr="A butterfly on a flower&#10;&#10;AI-generated content may be incorrect.">
            <a:extLst>
              <a:ext uri="{FF2B5EF4-FFF2-40B4-BE49-F238E27FC236}">
                <a16:creationId xmlns:a16="http://schemas.microsoft.com/office/drawing/2014/main" id="{78320EA9-4D7B-641E-D690-06A12C907716}"/>
              </a:ext>
            </a:extLst>
          </p:cNvPr>
          <p:cNvPicPr>
            <a:picLocks noChangeAspect="1"/>
          </p:cNvPicPr>
          <p:nvPr/>
        </p:nvPicPr>
        <p:blipFill>
          <a:blip r:embed="rId5">
            <a:extLst>
              <a:ext uri="{28A0092B-C50C-407E-A947-70E740481C1C}">
                <a14:useLocalDpi xmlns:a14="http://schemas.microsoft.com/office/drawing/2010/main" val="0"/>
              </a:ext>
            </a:extLst>
          </a:blip>
          <a:srcRect r="34050" b="1"/>
          <a:stretch>
            <a:fillRect/>
          </a:stretch>
        </p:blipFill>
        <p:spPr>
          <a:xfrm>
            <a:off x="6195375" y="557189"/>
            <a:ext cx="5674893" cy="5743618"/>
          </a:xfrm>
          <a:prstGeom prst="rect">
            <a:avLst/>
          </a:prstGeom>
        </p:spPr>
      </p:pic>
    </p:spTree>
    <p:extLst>
      <p:ext uri="{BB962C8B-B14F-4D97-AF65-F5344CB8AC3E}">
        <p14:creationId xmlns:p14="http://schemas.microsoft.com/office/powerpoint/2010/main" val="1330252880"/>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tterfly on a flower&#10;&#10;AI-generated content may be incorrect.">
            <a:extLst>
              <a:ext uri="{FF2B5EF4-FFF2-40B4-BE49-F238E27FC236}">
                <a16:creationId xmlns:a16="http://schemas.microsoft.com/office/drawing/2014/main" id="{E6D3BDC3-DC4C-7848-23B0-019D78B8C220}"/>
              </a:ext>
            </a:extLst>
          </p:cNvPr>
          <p:cNvPicPr>
            <a:picLocks noChangeAspect="1"/>
          </p:cNvPicPr>
          <p:nvPr/>
        </p:nvPicPr>
        <p:blipFill>
          <a:blip r:embed="rId4"/>
          <a:stretch>
            <a:fillRect/>
          </a:stretch>
        </p:blipFill>
        <p:spPr>
          <a:xfrm>
            <a:off x="1592802" y="547414"/>
            <a:ext cx="8540243" cy="5763171"/>
          </a:xfrm>
          <a:prstGeom prst="rect">
            <a:avLst/>
          </a:prstGeom>
        </p:spPr>
      </p:pic>
    </p:spTree>
    <p:extLst>
      <p:ext uri="{BB962C8B-B14F-4D97-AF65-F5344CB8AC3E}">
        <p14:creationId xmlns:p14="http://schemas.microsoft.com/office/powerpoint/2010/main" val="1962992574"/>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ird on a branch&#10;&#10;AI-generated content may be incorrect.">
            <a:extLst>
              <a:ext uri="{FF2B5EF4-FFF2-40B4-BE49-F238E27FC236}">
                <a16:creationId xmlns:a16="http://schemas.microsoft.com/office/drawing/2014/main" id="{BFF95C6D-6326-1E27-471B-C28F76E2BA7A}"/>
              </a:ext>
            </a:extLst>
          </p:cNvPr>
          <p:cNvPicPr>
            <a:picLocks noChangeAspect="1"/>
          </p:cNvPicPr>
          <p:nvPr/>
        </p:nvPicPr>
        <p:blipFill>
          <a:blip r:embed="rId3"/>
          <a:srcRect l="14437" t="13358" r="19735" b="1669"/>
          <a:stretch>
            <a:fillRect/>
          </a:stretch>
        </p:blipFill>
        <p:spPr>
          <a:xfrm>
            <a:off x="643467" y="1149267"/>
            <a:ext cx="5291666" cy="4559466"/>
          </a:xfrm>
          <a:prstGeom prst="rect">
            <a:avLst/>
          </a:prstGeom>
        </p:spPr>
      </p:pic>
      <p:pic>
        <p:nvPicPr>
          <p:cNvPr id="4" name="Picture 3" descr="A hummingbird flying near a flower&#10;&#10;AI-generated content may be incorrect.">
            <a:extLst>
              <a:ext uri="{FF2B5EF4-FFF2-40B4-BE49-F238E27FC236}">
                <a16:creationId xmlns:a16="http://schemas.microsoft.com/office/drawing/2014/main" id="{EDFC28F0-B676-91EE-5821-9C3D8822E2EB}"/>
              </a:ext>
            </a:extLst>
          </p:cNvPr>
          <p:cNvPicPr>
            <a:picLocks noChangeAspect="1"/>
          </p:cNvPicPr>
          <p:nvPr/>
        </p:nvPicPr>
        <p:blipFill>
          <a:blip r:embed="rId4"/>
          <a:srcRect l="22486" t="5180" r="3500" b="3392"/>
          <a:stretch>
            <a:fillRect/>
          </a:stretch>
        </p:blipFill>
        <p:spPr>
          <a:xfrm>
            <a:off x="6256865" y="1247380"/>
            <a:ext cx="5291667" cy="4363240"/>
          </a:xfrm>
          <a:prstGeom prst="rect">
            <a:avLst/>
          </a:prstGeom>
        </p:spPr>
      </p:pic>
    </p:spTree>
    <p:extLst>
      <p:ext uri="{BB962C8B-B14F-4D97-AF65-F5344CB8AC3E}">
        <p14:creationId xmlns:p14="http://schemas.microsoft.com/office/powerpoint/2010/main" val="2352539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A452A2-E6F4-F7CB-C735-E81F59AD9356}"/>
              </a:ext>
            </a:extLst>
          </p:cNvPr>
          <p:cNvSpPr>
            <a:spLocks noGrp="1"/>
          </p:cNvSpPr>
          <p:nvPr>
            <p:ph type="ctrTitle"/>
          </p:nvPr>
        </p:nvSpPr>
        <p:spPr>
          <a:xfrm>
            <a:off x="2253398" y="2325806"/>
            <a:ext cx="9933294" cy="1371600"/>
          </a:xfrm>
        </p:spPr>
        <p:txBody>
          <a:bodyPr>
            <a:normAutofit fontScale="90000"/>
          </a:bodyPr>
          <a:lstStyle/>
          <a:p>
            <a:r>
              <a:rPr lang="en-US">
                <a:latin typeface="Segoe UI"/>
                <a:ea typeface="Roboto Slab"/>
                <a:cs typeface="Segoe UI"/>
              </a:rPr>
              <a:t>Lesson 6: Pollination and flower structures </a:t>
            </a:r>
            <a:br>
              <a:rPr lang="en-US" dirty="0"/>
            </a:br>
            <a:br>
              <a:rPr lang="en-US">
                <a:latin typeface="Segoe UI"/>
                <a:ea typeface="Roboto Slab"/>
                <a:cs typeface="Segoe UI"/>
              </a:rPr>
            </a:br>
            <a:r>
              <a:rPr lang="en-US">
                <a:latin typeface="Segoe UI"/>
                <a:ea typeface="Roboto Slab"/>
                <a:cs typeface="Segoe UI"/>
              </a:rPr>
              <a:t>Observations with an artist’s eye</a:t>
            </a:r>
          </a:p>
        </p:txBody>
      </p:sp>
      <p:pic>
        <p:nvPicPr>
          <p:cNvPr id="5" name="Picture 4">
            <a:extLst>
              <a:ext uri="{FF2B5EF4-FFF2-40B4-BE49-F238E27FC236}">
                <a16:creationId xmlns:a16="http://schemas.microsoft.com/office/drawing/2014/main" id="{CA29F410-E2CA-A40A-C915-35BBF2C56578}"/>
              </a:ext>
            </a:extLst>
          </p:cNvPr>
          <p:cNvPicPr>
            <a:picLocks noChangeAspect="1"/>
          </p:cNvPicPr>
          <p:nvPr/>
        </p:nvPicPr>
        <p:blipFill>
          <a:blip r:embed="rId2"/>
          <a:stretch>
            <a:fillRect/>
          </a:stretch>
        </p:blipFill>
        <p:spPr>
          <a:xfrm>
            <a:off x="10094679" y="2803128"/>
            <a:ext cx="1987468" cy="1987468"/>
          </a:xfrm>
          <a:prstGeom prst="rect">
            <a:avLst/>
          </a:prstGeom>
        </p:spPr>
      </p:pic>
    </p:spTree>
    <p:extLst>
      <p:ext uri="{BB962C8B-B14F-4D97-AF65-F5344CB8AC3E}">
        <p14:creationId xmlns:p14="http://schemas.microsoft.com/office/powerpoint/2010/main" val="544639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DECF-1B15-93B9-0CD7-D132C4C61081}"/>
              </a:ext>
            </a:extLst>
          </p:cNvPr>
          <p:cNvSpPr>
            <a:spLocks noGrp="1"/>
          </p:cNvSpPr>
          <p:nvPr>
            <p:ph type="title"/>
          </p:nvPr>
        </p:nvSpPr>
        <p:spPr/>
        <p:txBody>
          <a:bodyPr/>
          <a:lstStyle/>
          <a:p>
            <a:r>
              <a:rPr lang="en-US">
                <a:latin typeface="Rockwell"/>
                <a:ea typeface="Roboto Slab"/>
                <a:cs typeface="Segoe UI"/>
              </a:rPr>
              <a:t>Set-up for investigation </a:t>
            </a:r>
          </a:p>
        </p:txBody>
      </p:sp>
      <p:pic>
        <p:nvPicPr>
          <p:cNvPr id="5" name="Content Placeholder 4">
            <a:extLst>
              <a:ext uri="{FF2B5EF4-FFF2-40B4-BE49-F238E27FC236}">
                <a16:creationId xmlns:a16="http://schemas.microsoft.com/office/drawing/2014/main" id="{B9FD568A-9A0A-676B-6CE4-570F7B198E17}"/>
              </a:ext>
            </a:extLst>
          </p:cNvPr>
          <p:cNvPicPr>
            <a:picLocks noGrp="1" noChangeAspect="1"/>
          </p:cNvPicPr>
          <p:nvPr>
            <p:ph idx="1"/>
          </p:nvPr>
        </p:nvPicPr>
        <p:blipFill>
          <a:blip r:embed="rId3"/>
          <a:srcRect l="2624" t="8462" r="3208" b="13953"/>
          <a:stretch/>
        </p:blipFill>
        <p:spPr>
          <a:xfrm>
            <a:off x="3153103" y="1660634"/>
            <a:ext cx="5833242" cy="3605050"/>
          </a:xfrm>
          <a:prstGeom prst="rect">
            <a:avLst/>
          </a:prstGeom>
        </p:spPr>
      </p:pic>
      <p:sp>
        <p:nvSpPr>
          <p:cNvPr id="4" name="Footer Placeholder 3">
            <a:extLst>
              <a:ext uri="{FF2B5EF4-FFF2-40B4-BE49-F238E27FC236}">
                <a16:creationId xmlns:a16="http://schemas.microsoft.com/office/drawing/2014/main" id="{EA8FC6C2-C663-0886-50EB-B136589339B2}"/>
              </a:ext>
            </a:extLst>
          </p:cNvPr>
          <p:cNvSpPr>
            <a:spLocks noGrp="1"/>
          </p:cNvSpPr>
          <p:nvPr>
            <p:ph type="ftr" sz="quarter" idx="4294967295"/>
          </p:nvPr>
        </p:nvSpPr>
        <p:spPr>
          <a:xfrm>
            <a:off x="1198283" y="6508791"/>
            <a:ext cx="3860800" cy="271054"/>
          </a:xfrm>
        </p:spPr>
        <p:txBody>
          <a:bodyPr/>
          <a:lstStyle/>
          <a:p>
            <a:r>
              <a:rPr lang="en-US"/>
              <a:t>Department of Fish and Wildlife</a:t>
            </a:r>
          </a:p>
        </p:txBody>
      </p:sp>
    </p:spTree>
    <p:extLst>
      <p:ext uri="{BB962C8B-B14F-4D97-AF65-F5344CB8AC3E}">
        <p14:creationId xmlns:p14="http://schemas.microsoft.com/office/powerpoint/2010/main" val="2197511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CADA75-FCC7-1235-7D60-B3684BC1FF3E}"/>
              </a:ext>
            </a:extLst>
          </p:cNvPr>
          <p:cNvSpPr>
            <a:spLocks noGrp="1"/>
          </p:cNvSpPr>
          <p:nvPr>
            <p:ph type="title"/>
          </p:nvPr>
        </p:nvSpPr>
        <p:spPr/>
        <p:txBody>
          <a:bodyPr/>
          <a:lstStyle/>
          <a:p>
            <a:r>
              <a:rPr lang="en-US">
                <a:latin typeface="Segoe UI"/>
                <a:ea typeface="Roboto Slab"/>
                <a:cs typeface="Segoe UI"/>
              </a:rPr>
              <a:t>The reason for a flower </a:t>
            </a:r>
          </a:p>
        </p:txBody>
      </p:sp>
      <p:pic>
        <p:nvPicPr>
          <p:cNvPr id="5" name="Online Media 4" title="Children's Audiobook: Reason For A Flower - Read Aloud book (Learn English with Subtitles)">
            <a:hlinkClick r:id="" action="ppaction://media"/>
            <a:extLst>
              <a:ext uri="{FF2B5EF4-FFF2-40B4-BE49-F238E27FC236}">
                <a16:creationId xmlns:a16="http://schemas.microsoft.com/office/drawing/2014/main" id="{DA13AB4D-F063-352D-3702-F5F1CD7E3441}"/>
              </a:ext>
            </a:extLst>
          </p:cNvPr>
          <p:cNvPicPr>
            <a:picLocks noGrp="1" noRot="1" noChangeAspect="1"/>
          </p:cNvPicPr>
          <p:nvPr>
            <p:ph idx="1"/>
            <a:videoFile r:link="rId1"/>
          </p:nvPr>
        </p:nvPicPr>
        <p:blipFill>
          <a:blip r:embed="rId3"/>
          <a:stretch>
            <a:fillRect/>
          </a:stretch>
        </p:blipFill>
        <p:spPr>
          <a:xfrm>
            <a:off x="1839913" y="1143000"/>
            <a:ext cx="8496300" cy="4800600"/>
          </a:xfrm>
          <a:prstGeom prst="rect">
            <a:avLst/>
          </a:prstGeom>
        </p:spPr>
      </p:pic>
    </p:spTree>
    <p:extLst>
      <p:ext uri="{BB962C8B-B14F-4D97-AF65-F5344CB8AC3E}">
        <p14:creationId xmlns:p14="http://schemas.microsoft.com/office/powerpoint/2010/main" val="110259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A0AC02-1464-D3ED-0A1C-9E6B9E4ACFCB}"/>
              </a:ext>
            </a:extLst>
          </p:cNvPr>
          <p:cNvSpPr>
            <a:spLocks noGrp="1"/>
          </p:cNvSpPr>
          <p:nvPr>
            <p:ph type="title"/>
          </p:nvPr>
        </p:nvSpPr>
        <p:spPr/>
        <p:txBody>
          <a:bodyPr/>
          <a:lstStyle/>
          <a:p>
            <a:r>
              <a:rPr lang="en-US"/>
              <a:t>Georgia O’Keeffe </a:t>
            </a:r>
          </a:p>
        </p:txBody>
      </p:sp>
      <p:pic>
        <p:nvPicPr>
          <p:cNvPr id="6" name="Picture Placeholder 5">
            <a:extLst>
              <a:ext uri="{FF2B5EF4-FFF2-40B4-BE49-F238E27FC236}">
                <a16:creationId xmlns:a16="http://schemas.microsoft.com/office/drawing/2014/main" id="{B083F2AC-3A58-E9C0-06D8-E31F391E6CDB}"/>
              </a:ext>
            </a:extLst>
          </p:cNvPr>
          <p:cNvPicPr>
            <a:picLocks noGrp="1" noChangeAspect="1"/>
          </p:cNvPicPr>
          <p:nvPr>
            <p:ph idx="1"/>
          </p:nvPr>
        </p:nvPicPr>
        <p:blipFill>
          <a:blip r:embed="rId2"/>
          <a:stretch>
            <a:fillRect/>
          </a:stretch>
        </p:blipFill>
        <p:spPr>
          <a:xfrm>
            <a:off x="1097597" y="2000567"/>
            <a:ext cx="3905250" cy="3857625"/>
          </a:xfrm>
          <a:prstGeom prst="rect">
            <a:avLst/>
          </a:prstGeom>
        </p:spPr>
      </p:pic>
      <p:sp>
        <p:nvSpPr>
          <p:cNvPr id="8" name="Text Placeholder 7">
            <a:extLst>
              <a:ext uri="{FF2B5EF4-FFF2-40B4-BE49-F238E27FC236}">
                <a16:creationId xmlns:a16="http://schemas.microsoft.com/office/drawing/2014/main" id="{3EB01EF9-F41A-BF1F-56EC-9E0C1BFF22A4}"/>
              </a:ext>
            </a:extLst>
          </p:cNvPr>
          <p:cNvSpPr>
            <a:spLocks noGrp="1"/>
          </p:cNvSpPr>
          <p:nvPr>
            <p:ph type="body" idx="4294967295"/>
          </p:nvPr>
        </p:nvSpPr>
        <p:spPr>
          <a:xfrm>
            <a:off x="467360" y="1299845"/>
            <a:ext cx="5157788" cy="412750"/>
          </a:xfrm>
        </p:spPr>
        <p:txBody>
          <a:bodyPr>
            <a:normAutofit fontScale="92500" lnSpcReduction="20000"/>
          </a:bodyPr>
          <a:lstStyle/>
          <a:p>
            <a:r>
              <a:rPr lang="en-US"/>
              <a:t>American Artist 1887-1986</a:t>
            </a:r>
          </a:p>
        </p:txBody>
      </p:sp>
      <p:pic>
        <p:nvPicPr>
          <p:cNvPr id="11" name="Content Placeholder 10">
            <a:extLst>
              <a:ext uri="{FF2B5EF4-FFF2-40B4-BE49-F238E27FC236}">
                <a16:creationId xmlns:a16="http://schemas.microsoft.com/office/drawing/2014/main" id="{E2AF53DD-273B-0889-1050-EEAB5EB5DCF6}"/>
              </a:ext>
            </a:extLst>
          </p:cNvPr>
          <p:cNvPicPr>
            <a:picLocks noGrp="1" noChangeAspect="1"/>
          </p:cNvPicPr>
          <p:nvPr>
            <p:ph sz="quarter" idx="4294967295"/>
          </p:nvPr>
        </p:nvPicPr>
        <p:blipFill>
          <a:blip r:embed="rId3"/>
          <a:stretch>
            <a:fillRect/>
          </a:stretch>
        </p:blipFill>
        <p:spPr>
          <a:xfrm>
            <a:off x="6617018" y="636270"/>
            <a:ext cx="4487862" cy="4025900"/>
          </a:xfrm>
          <a:prstGeom prst="rect">
            <a:avLst/>
          </a:prstGeom>
        </p:spPr>
      </p:pic>
      <p:sp>
        <p:nvSpPr>
          <p:cNvPr id="13" name="Text Placeholder 12">
            <a:extLst>
              <a:ext uri="{FF2B5EF4-FFF2-40B4-BE49-F238E27FC236}">
                <a16:creationId xmlns:a16="http://schemas.microsoft.com/office/drawing/2014/main" id="{62158561-FD2A-BB1D-AD87-46193CFE64E9}"/>
              </a:ext>
            </a:extLst>
          </p:cNvPr>
          <p:cNvSpPr>
            <a:spLocks noGrp="1"/>
          </p:cNvSpPr>
          <p:nvPr>
            <p:ph type="body" sz="quarter" idx="4294967295"/>
          </p:nvPr>
        </p:nvSpPr>
        <p:spPr>
          <a:xfrm>
            <a:off x="5883593" y="4731408"/>
            <a:ext cx="6237287" cy="1530279"/>
          </a:xfrm>
          <a:noFill/>
          <a:ln>
            <a:noFill/>
          </a:ln>
        </p:spPr>
        <p:style>
          <a:lnRef idx="2">
            <a:schemeClr val="accent3">
              <a:shade val="15000"/>
            </a:schemeClr>
          </a:lnRef>
          <a:fillRef idx="1">
            <a:schemeClr val="accent3"/>
          </a:fillRef>
          <a:effectRef idx="0">
            <a:schemeClr val="accent3"/>
          </a:effectRef>
          <a:fontRef idx="minor">
            <a:schemeClr val="lt1"/>
          </a:fontRef>
        </p:style>
        <p:txBody>
          <a:bodyPr vert="horz" lIns="91440" tIns="45720" rIns="91440" bIns="45720" rtlCol="0" anchor="t">
            <a:normAutofit lnSpcReduction="10000"/>
          </a:bodyPr>
          <a:lstStyle/>
          <a:p>
            <a:r>
              <a:rPr lang="en-US" b="0" i="1">
                <a:solidFill>
                  <a:schemeClr val="accent2"/>
                </a:solidFill>
                <a:effectLst/>
                <a:latin typeface="Georgia"/>
              </a:rPr>
              <a:t>“When you take a flower in your hand and really look at it, it's your world for the moment, I want to give that world to someone else."</a:t>
            </a:r>
            <a:endParaRPr lang="en-US">
              <a:solidFill>
                <a:schemeClr val="accent2"/>
              </a:solidFill>
              <a:latin typeface="Georgia"/>
            </a:endParaRPr>
          </a:p>
        </p:txBody>
      </p:sp>
      <p:sp>
        <p:nvSpPr>
          <p:cNvPr id="15" name="TextBox 14">
            <a:extLst>
              <a:ext uri="{FF2B5EF4-FFF2-40B4-BE49-F238E27FC236}">
                <a16:creationId xmlns:a16="http://schemas.microsoft.com/office/drawing/2014/main" id="{8FC5E242-9930-B0A3-A90F-F00A316803CB}"/>
              </a:ext>
            </a:extLst>
          </p:cNvPr>
          <p:cNvSpPr txBox="1"/>
          <p:nvPr/>
        </p:nvSpPr>
        <p:spPr>
          <a:xfrm>
            <a:off x="5952309" y="270225"/>
            <a:ext cx="6096000" cy="369332"/>
          </a:xfrm>
          <a:prstGeom prst="rect">
            <a:avLst/>
          </a:prstGeom>
          <a:noFill/>
        </p:spPr>
        <p:txBody>
          <a:bodyPr wrap="square">
            <a:spAutoFit/>
          </a:bodyPr>
          <a:lstStyle/>
          <a:p>
            <a:pPr algn="ctr"/>
            <a:r>
              <a:rPr lang="en-US" b="1" i="0">
                <a:solidFill>
                  <a:srgbClr val="263D4D"/>
                </a:solidFill>
                <a:effectLst/>
                <a:highlight>
                  <a:srgbClr val="FFFFFF"/>
                </a:highlight>
                <a:latin typeface="Poppins" panose="00000500000000000000" pitchFamily="2" charset="0"/>
              </a:rPr>
              <a:t>Jimson Weed, 1936</a:t>
            </a:r>
          </a:p>
        </p:txBody>
      </p:sp>
    </p:spTree>
    <p:extLst>
      <p:ext uri="{BB962C8B-B14F-4D97-AF65-F5344CB8AC3E}">
        <p14:creationId xmlns:p14="http://schemas.microsoft.com/office/powerpoint/2010/main" val="1976559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Georgia O'Keeffe for Kids Narrated Digital Storybook for Art Lessons">
            <a:hlinkClick r:id="" action="ppaction://media"/>
            <a:extLst>
              <a:ext uri="{FF2B5EF4-FFF2-40B4-BE49-F238E27FC236}">
                <a16:creationId xmlns:a16="http://schemas.microsoft.com/office/drawing/2014/main" id="{791689AD-2341-B34E-5B5D-3E6C64DD2EFC}"/>
              </a:ext>
            </a:extLst>
          </p:cNvPr>
          <p:cNvPicPr>
            <a:picLocks noGrp="1" noRot="1" noChangeAspect="1"/>
          </p:cNvPicPr>
          <p:nvPr>
            <p:ph sz="half" idx="4294967295"/>
            <a:videoFile r:link="rId1"/>
          </p:nvPr>
        </p:nvPicPr>
        <p:blipFill>
          <a:blip r:embed="rId4"/>
          <a:stretch>
            <a:fillRect/>
          </a:stretch>
        </p:blipFill>
        <p:spPr>
          <a:xfrm>
            <a:off x="848412" y="513382"/>
            <a:ext cx="10749699" cy="6074621"/>
          </a:xfrm>
          <a:prstGeom prst="rect">
            <a:avLst/>
          </a:prstGeom>
        </p:spPr>
      </p:pic>
    </p:spTree>
    <p:extLst>
      <p:ext uri="{BB962C8B-B14F-4D97-AF65-F5344CB8AC3E}">
        <p14:creationId xmlns:p14="http://schemas.microsoft.com/office/powerpoint/2010/main" val="346506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4055E-DBBC-F320-ECB4-5F27EBF9EF82}"/>
              </a:ext>
            </a:extLst>
          </p:cNvPr>
          <p:cNvSpPr>
            <a:spLocks noGrp="1"/>
          </p:cNvSpPr>
          <p:nvPr>
            <p:ph type="title"/>
          </p:nvPr>
        </p:nvSpPr>
        <p:spPr/>
        <p:txBody>
          <a:bodyPr>
            <a:normAutofit fontScale="90000"/>
          </a:bodyPr>
          <a:lstStyle/>
          <a:p>
            <a:r>
              <a:rPr lang="en-US" dirty="0"/>
              <a:t>Black Hollyhock Blue Larkspur, Georgia O’Keeffe 1930  </a:t>
            </a:r>
          </a:p>
        </p:txBody>
      </p:sp>
      <p:pic>
        <p:nvPicPr>
          <p:cNvPr id="5" name="Picture Placeholder 4">
            <a:extLst>
              <a:ext uri="{FF2B5EF4-FFF2-40B4-BE49-F238E27FC236}">
                <a16:creationId xmlns:a16="http://schemas.microsoft.com/office/drawing/2014/main" id="{A21570A1-8596-A5D0-BD03-712152624A5A}"/>
              </a:ext>
            </a:extLst>
          </p:cNvPr>
          <p:cNvPicPr>
            <a:picLocks noGrp="1" noChangeAspect="1"/>
          </p:cNvPicPr>
          <p:nvPr>
            <p:ph idx="1"/>
          </p:nvPr>
        </p:nvPicPr>
        <p:blipFill>
          <a:blip r:embed="rId2"/>
          <a:stretch>
            <a:fillRect/>
          </a:stretch>
        </p:blipFill>
        <p:spPr>
          <a:xfrm>
            <a:off x="2801634" y="1031240"/>
            <a:ext cx="6410296" cy="4800600"/>
          </a:xfrm>
          <a:prstGeom prst="rect">
            <a:avLst/>
          </a:prstGeom>
        </p:spPr>
      </p:pic>
    </p:spTree>
    <p:extLst>
      <p:ext uri="{BB962C8B-B14F-4D97-AF65-F5344CB8AC3E}">
        <p14:creationId xmlns:p14="http://schemas.microsoft.com/office/powerpoint/2010/main" val="3190067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08800A-F167-1265-A2C7-D78EC4DCA217}"/>
              </a:ext>
            </a:extLst>
          </p:cNvPr>
          <p:cNvPicPr>
            <a:picLocks noChangeAspect="1"/>
          </p:cNvPicPr>
          <p:nvPr/>
        </p:nvPicPr>
        <p:blipFill>
          <a:blip r:embed="rId2"/>
          <a:stretch>
            <a:fillRect/>
          </a:stretch>
        </p:blipFill>
        <p:spPr>
          <a:xfrm>
            <a:off x="2396308" y="137217"/>
            <a:ext cx="7399383" cy="5621093"/>
          </a:xfrm>
          <a:prstGeom prst="rect">
            <a:avLst/>
          </a:prstGeom>
        </p:spPr>
      </p:pic>
      <p:sp>
        <p:nvSpPr>
          <p:cNvPr id="8" name="TextBox 7">
            <a:extLst>
              <a:ext uri="{FF2B5EF4-FFF2-40B4-BE49-F238E27FC236}">
                <a16:creationId xmlns:a16="http://schemas.microsoft.com/office/drawing/2014/main" id="{83CFA4B0-AF2F-D556-DF1B-A57C17C98306}"/>
              </a:ext>
            </a:extLst>
          </p:cNvPr>
          <p:cNvSpPr txBox="1"/>
          <p:nvPr/>
        </p:nvSpPr>
        <p:spPr>
          <a:xfrm>
            <a:off x="3047999" y="5779182"/>
            <a:ext cx="6096000" cy="369332"/>
          </a:xfrm>
          <a:prstGeom prst="rect">
            <a:avLst/>
          </a:prstGeom>
          <a:noFill/>
        </p:spPr>
        <p:txBody>
          <a:bodyPr wrap="square">
            <a:spAutoFit/>
          </a:bodyPr>
          <a:lstStyle/>
          <a:p>
            <a:pPr algn="ctr"/>
            <a:r>
              <a:rPr lang="en-US" b="1" i="0">
                <a:solidFill>
                  <a:srgbClr val="263D4D"/>
                </a:solidFill>
                <a:effectLst/>
                <a:highlight>
                  <a:srgbClr val="FFFFFF"/>
                </a:highlight>
                <a:latin typeface="Poppins" panose="00000500000000000000" pitchFamily="2" charset="0"/>
              </a:rPr>
              <a:t>Red Poppy, 1927 by Georgia </a:t>
            </a:r>
            <a:r>
              <a:rPr lang="en-US" b="1" i="0" err="1">
                <a:solidFill>
                  <a:srgbClr val="263D4D"/>
                </a:solidFill>
                <a:effectLst/>
                <a:highlight>
                  <a:srgbClr val="FFFFFF"/>
                </a:highlight>
                <a:latin typeface="Poppins" panose="00000500000000000000" pitchFamily="2" charset="0"/>
              </a:rPr>
              <a:t>OKeeffe</a:t>
            </a:r>
            <a:endParaRPr lang="en-US" b="1" i="0">
              <a:solidFill>
                <a:srgbClr val="263D4D"/>
              </a:solidFill>
              <a:effectLst/>
              <a:highlight>
                <a:srgbClr val="FFFFFF"/>
              </a:highlight>
              <a:latin typeface="Poppins" panose="00000500000000000000" pitchFamily="2" charset="0"/>
            </a:endParaRPr>
          </a:p>
        </p:txBody>
      </p:sp>
    </p:spTree>
    <p:extLst>
      <p:ext uri="{BB962C8B-B14F-4D97-AF65-F5344CB8AC3E}">
        <p14:creationId xmlns:p14="http://schemas.microsoft.com/office/powerpoint/2010/main" val="285383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984955-F759-EFFF-E8F6-64A7574DE50F}"/>
              </a:ext>
            </a:extLst>
          </p:cNvPr>
          <p:cNvPicPr>
            <a:picLocks noChangeAspect="1"/>
          </p:cNvPicPr>
          <p:nvPr/>
        </p:nvPicPr>
        <p:blipFill>
          <a:blip r:embed="rId2"/>
          <a:stretch>
            <a:fillRect/>
          </a:stretch>
        </p:blipFill>
        <p:spPr>
          <a:xfrm>
            <a:off x="1581555" y="203131"/>
            <a:ext cx="8805369" cy="5323977"/>
          </a:xfrm>
          <a:prstGeom prst="rect">
            <a:avLst/>
          </a:prstGeom>
        </p:spPr>
      </p:pic>
      <p:sp>
        <p:nvSpPr>
          <p:cNvPr id="4" name="TextBox 3">
            <a:extLst>
              <a:ext uri="{FF2B5EF4-FFF2-40B4-BE49-F238E27FC236}">
                <a16:creationId xmlns:a16="http://schemas.microsoft.com/office/drawing/2014/main" id="{57DF5966-B640-9F46-7866-1ADA60D09601}"/>
              </a:ext>
            </a:extLst>
          </p:cNvPr>
          <p:cNvSpPr txBox="1"/>
          <p:nvPr/>
        </p:nvSpPr>
        <p:spPr>
          <a:xfrm>
            <a:off x="2875279" y="5675868"/>
            <a:ext cx="6096000" cy="369332"/>
          </a:xfrm>
          <a:prstGeom prst="rect">
            <a:avLst/>
          </a:prstGeom>
          <a:noFill/>
        </p:spPr>
        <p:txBody>
          <a:bodyPr wrap="square">
            <a:spAutoFit/>
          </a:bodyPr>
          <a:lstStyle/>
          <a:p>
            <a:pPr algn="ctr"/>
            <a:r>
              <a:rPr lang="en-US" b="1" i="0">
                <a:solidFill>
                  <a:srgbClr val="263D4D"/>
                </a:solidFill>
                <a:effectLst/>
                <a:highlight>
                  <a:srgbClr val="FFFFFF"/>
                </a:highlight>
                <a:latin typeface="Poppins" panose="00000500000000000000" pitchFamily="2" charset="0"/>
              </a:rPr>
              <a:t>Petunias, 1924 by Georgia </a:t>
            </a:r>
            <a:r>
              <a:rPr lang="en-US" b="1" i="0" err="1">
                <a:solidFill>
                  <a:srgbClr val="263D4D"/>
                </a:solidFill>
                <a:effectLst/>
                <a:highlight>
                  <a:srgbClr val="FFFFFF"/>
                </a:highlight>
                <a:latin typeface="Poppins" panose="00000500000000000000" pitchFamily="2" charset="0"/>
              </a:rPr>
              <a:t>OKeeffe</a:t>
            </a:r>
            <a:endParaRPr lang="en-US" b="1" i="0">
              <a:solidFill>
                <a:srgbClr val="263D4D"/>
              </a:solidFill>
              <a:effectLst/>
              <a:highlight>
                <a:srgbClr val="FFFFFF"/>
              </a:highlight>
              <a:latin typeface="Poppins" panose="00000500000000000000" pitchFamily="2" charset="0"/>
            </a:endParaRPr>
          </a:p>
        </p:txBody>
      </p:sp>
    </p:spTree>
    <p:extLst>
      <p:ext uri="{BB962C8B-B14F-4D97-AF65-F5344CB8AC3E}">
        <p14:creationId xmlns:p14="http://schemas.microsoft.com/office/powerpoint/2010/main" val="3692743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60B6D-45B2-6732-A38A-B1820C28CE4E}"/>
              </a:ext>
            </a:extLst>
          </p:cNvPr>
          <p:cNvSpPr>
            <a:spLocks noGrp="1"/>
          </p:cNvSpPr>
          <p:nvPr>
            <p:ph type="ctrTitle"/>
          </p:nvPr>
        </p:nvSpPr>
        <p:spPr>
          <a:xfrm>
            <a:off x="2469487" y="2735239"/>
            <a:ext cx="8534400" cy="1371600"/>
          </a:xfrm>
        </p:spPr>
        <p:txBody>
          <a:bodyPr>
            <a:normAutofit fontScale="90000"/>
          </a:bodyPr>
          <a:lstStyle/>
          <a:p>
            <a:r>
              <a:rPr lang="en-US">
                <a:latin typeface="Segoe UI"/>
                <a:ea typeface="Roboto Slab"/>
                <a:cs typeface="Segoe UI"/>
              </a:rPr>
              <a:t>Lesson 7: Pollination and animal structures</a:t>
            </a:r>
            <a:br>
              <a:rPr lang="en-US" dirty="0"/>
            </a:br>
            <a:br>
              <a:rPr lang="en-US">
                <a:latin typeface="Segoe UI"/>
                <a:ea typeface="Roboto Slab"/>
                <a:cs typeface="Segoe UI"/>
              </a:rPr>
            </a:br>
            <a:r>
              <a:rPr lang="en-US">
                <a:latin typeface="Segoe UI"/>
                <a:ea typeface="Roboto Slab"/>
                <a:cs typeface="Segoe UI"/>
              </a:rPr>
              <a:t>Pollination investigation </a:t>
            </a:r>
          </a:p>
        </p:txBody>
      </p:sp>
      <p:pic>
        <p:nvPicPr>
          <p:cNvPr id="3" name="Picture 2">
            <a:extLst>
              <a:ext uri="{FF2B5EF4-FFF2-40B4-BE49-F238E27FC236}">
                <a16:creationId xmlns:a16="http://schemas.microsoft.com/office/drawing/2014/main" id="{14FD56C5-A8CD-8F9D-B4DA-7A23D5A3EC50}"/>
              </a:ext>
            </a:extLst>
          </p:cNvPr>
          <p:cNvPicPr>
            <a:picLocks noChangeAspect="1"/>
          </p:cNvPicPr>
          <p:nvPr/>
        </p:nvPicPr>
        <p:blipFill>
          <a:blip r:embed="rId2"/>
          <a:stretch>
            <a:fillRect/>
          </a:stretch>
        </p:blipFill>
        <p:spPr>
          <a:xfrm flipH="1">
            <a:off x="9684777" y="2782107"/>
            <a:ext cx="1987468" cy="1987468"/>
          </a:xfrm>
          <a:prstGeom prst="rect">
            <a:avLst/>
          </a:prstGeom>
        </p:spPr>
      </p:pic>
    </p:spTree>
    <p:extLst>
      <p:ext uri="{BB962C8B-B14F-4D97-AF65-F5344CB8AC3E}">
        <p14:creationId xmlns:p14="http://schemas.microsoft.com/office/powerpoint/2010/main" val="385169964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E2841"/>
      </a:dk2>
      <a:lt2>
        <a:srgbClr val="E8E8E8"/>
      </a:lt2>
      <a:accent1>
        <a:srgbClr val="007B55"/>
      </a:accent1>
      <a:accent2>
        <a:srgbClr val="0F426B"/>
      </a:accent2>
      <a:accent3>
        <a:srgbClr val="92D2D8"/>
      </a:accent3>
      <a:accent4>
        <a:srgbClr val="FFD12E"/>
      </a:accent4>
      <a:accent5>
        <a:srgbClr val="D1D3D4"/>
      </a:accent5>
      <a:accent6>
        <a:srgbClr val="4EA72E"/>
      </a:accent6>
      <a:hlink>
        <a:srgbClr val="009D7D"/>
      </a:hlink>
      <a:folHlink>
        <a:srgbClr val="7286A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DF6C379CEE474091FA722A741F562C" ma:contentTypeVersion="18" ma:contentTypeDescription="Create a new document." ma:contentTypeScope="" ma:versionID="782e0eb21a3644674cb34c61c1af6bfe">
  <xsd:schema xmlns:xsd="http://www.w3.org/2001/XMLSchema" xmlns:xs="http://www.w3.org/2001/XMLSchema" xmlns:p="http://schemas.microsoft.com/office/2006/metadata/properties" xmlns:ns1="http://schemas.microsoft.com/sharepoint/v3" xmlns:ns2="c55fcec3-bb2d-4ee6-a56c-bdfd532525fc" xmlns:ns3="73c3c465-f3d4-4d37-9c58-e2ee535ad8e0" targetNamespace="http://schemas.microsoft.com/office/2006/metadata/properties" ma:root="true" ma:fieldsID="e30275913f2011318fd64ee8f0bd88eb" ns1:_="" ns2:_="" ns3:_="">
    <xsd:import namespace="http://schemas.microsoft.com/sharepoint/v3"/>
    <xsd:import namespace="c55fcec3-bb2d-4ee6-a56c-bdfd532525fc"/>
    <xsd:import namespace="73c3c465-f3d4-4d37-9c58-e2ee535ad8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NameinDA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5fcec3-bb2d-4ee6-a56c-bdfd532525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NameinDAM" ma:index="25" nillable="true" ma:displayName="Name in DAM" ma:format="Dropdown" ma:internalName="NameinDAM">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c3c465-f3d4-4d37-9c58-e2ee535ad8e0"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1c90470e-89a5-48c8-b2d6-7cca2721473a}" ma:internalName="TaxCatchAll" ma:showField="CatchAllData" ma:web="73c3c465-f3d4-4d37-9c58-e2ee535ad8e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c55fcec3-bb2d-4ee6-a56c-bdfd532525fc">
      <Terms xmlns="http://schemas.microsoft.com/office/infopath/2007/PartnerControls"/>
    </lcf76f155ced4ddcb4097134ff3c332f>
    <TaxCatchAll xmlns="73c3c465-f3d4-4d37-9c58-e2ee535ad8e0" xsi:nil="true"/>
    <NameinDAM xmlns="c55fcec3-bb2d-4ee6-a56c-bdfd532525fc" xsi:nil="true"/>
  </documentManagement>
</p:properties>
</file>

<file path=customXml/itemProps1.xml><?xml version="1.0" encoding="utf-8"?>
<ds:datastoreItem xmlns:ds="http://schemas.openxmlformats.org/officeDocument/2006/customXml" ds:itemID="{2ADD7FAB-DDE4-48CB-8B40-E9726F4B7A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55fcec3-bb2d-4ee6-a56c-bdfd532525fc"/>
    <ds:schemaRef ds:uri="73c3c465-f3d4-4d37-9c58-e2ee535ad8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EA9719-73E1-4AAC-90C2-9E9ED399E0F4}">
  <ds:schemaRefs>
    <ds:schemaRef ds:uri="http://schemas.microsoft.com/sharepoint/v3/contenttype/forms"/>
  </ds:schemaRefs>
</ds:datastoreItem>
</file>

<file path=customXml/itemProps3.xml><?xml version="1.0" encoding="utf-8"?>
<ds:datastoreItem xmlns:ds="http://schemas.openxmlformats.org/officeDocument/2006/customXml" ds:itemID="{B432BB05-EAC0-435E-80C7-C3FC0DCFDF5B}">
  <ds:schemaRefs>
    <ds:schemaRef ds:uri="http://purl.org/dc/terms/"/>
    <ds:schemaRef ds:uri="http://purl.org/dc/dcmitype/"/>
    <ds:schemaRef ds:uri="c55fcec3-bb2d-4ee6-a56c-bdfd532525fc"/>
    <ds:schemaRef ds:uri="http://schemas.microsoft.com/office/2006/documentManagement/types"/>
    <ds:schemaRef ds:uri="http://purl.org/dc/elements/1.1/"/>
    <ds:schemaRef ds:uri="http://www.w3.org/XML/1998/namespace"/>
    <ds:schemaRef ds:uri="http://schemas.microsoft.com/office/infopath/2007/PartnerControls"/>
    <ds:schemaRef ds:uri="http://schemas.openxmlformats.org/package/2006/metadata/core-properties"/>
    <ds:schemaRef ds:uri="73c3c465-f3d4-4d37-9c58-e2ee535ad8e0"/>
    <ds:schemaRef ds:uri="http://schemas.microsoft.com/sharepoint/v3"/>
    <ds:schemaRef ds:uri="http://schemas.microsoft.com/office/2006/metadata/properties"/>
  </ds:schemaRefs>
</ds:datastoreItem>
</file>

<file path=docMetadata/LabelInfo.xml><?xml version="1.0" encoding="utf-8"?>
<clbl:labelList xmlns:clbl="http://schemas.microsoft.com/office/2020/mipLabelMetadata">
  <clbl:label id="{45011977-b912-4387-97a4-f4c94a801377}" enabled="1" method="Standard" siteId="{11d0e217-264e-400a-8ba0-57dcc127d72d}" removed="0"/>
</clbl:labelList>
</file>

<file path=docProps/app.xml><?xml version="1.0" encoding="utf-8"?>
<Properties xmlns="http://schemas.openxmlformats.org/officeDocument/2006/extended-properties" xmlns:vt="http://schemas.openxmlformats.org/officeDocument/2006/docPropsVTypes">
  <TotalTime>29765</TotalTime>
  <Words>307</Words>
  <Application>Microsoft Office PowerPoint</Application>
  <PresentationFormat>Widescreen</PresentationFormat>
  <Paragraphs>40</Paragraphs>
  <Slides>20</Slides>
  <Notes>12</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Aptos</vt:lpstr>
      <vt:lpstr>Arial</vt:lpstr>
      <vt:lpstr>Calibri</vt:lpstr>
      <vt:lpstr>Ebrima</vt:lpstr>
      <vt:lpstr>Georgia</vt:lpstr>
      <vt:lpstr>Poppins</vt:lpstr>
      <vt:lpstr>Roboto Slab</vt:lpstr>
      <vt:lpstr>Rockwell</vt:lpstr>
      <vt:lpstr>Segoe UI</vt:lpstr>
      <vt:lpstr>Office Theme</vt:lpstr>
      <vt:lpstr>Get Wild with WDFW! Biodiversity and Pollinators</vt:lpstr>
      <vt:lpstr>Lesson 6: Pollination and flower structures   Observations with an artist’s eye</vt:lpstr>
      <vt:lpstr>The reason for a flower </vt:lpstr>
      <vt:lpstr>Georgia O’Keeffe </vt:lpstr>
      <vt:lpstr>PowerPoint Presentation</vt:lpstr>
      <vt:lpstr>Black Hollyhock Blue Larkspur, Georgia O’Keeffe 1930  </vt:lpstr>
      <vt:lpstr>PowerPoint Presentation</vt:lpstr>
      <vt:lpstr>PowerPoint Presentation</vt:lpstr>
      <vt:lpstr>Lesson 7: Pollination and animal structures  Pollination investigation </vt:lpstr>
      <vt:lpstr>Pollen under a microscope </vt:lpstr>
      <vt:lpstr>Seeds and Pollen </vt:lpstr>
      <vt:lpstr>3D model of dandelion pollen </vt:lpstr>
      <vt:lpstr>Our “pollen” </vt:lpstr>
      <vt:lpstr>PowerPoint Presentation</vt:lpstr>
      <vt:lpstr>PowerPoint Presentation</vt:lpstr>
      <vt:lpstr>PowerPoint Presentation</vt:lpstr>
      <vt:lpstr>PowerPoint Presentation</vt:lpstr>
      <vt:lpstr>PowerPoint Presentation</vt:lpstr>
      <vt:lpstr>PowerPoint Presentation</vt:lpstr>
      <vt:lpstr>Set-up for investigation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Williams, Katherine E (DFW)</dc:creator>
  <cp:lastModifiedBy>Eckenrod, Autumn M (DFW)</cp:lastModifiedBy>
  <cp:revision>15</cp:revision>
  <dcterms:created xsi:type="dcterms:W3CDTF">2024-02-02T23:28:24Z</dcterms:created>
  <dcterms:modified xsi:type="dcterms:W3CDTF">2025-06-11T23:43:28Z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5011977-b912-4387-97a4-f4c94a801377_Enabled">
    <vt:lpwstr>true</vt:lpwstr>
  </property>
  <property fmtid="{D5CDD505-2E9C-101B-9397-08002B2CF9AE}" pid="3" name="MSIP_Label_45011977-b912-4387-97a4-f4c94a801377_SetDate">
    <vt:lpwstr>2024-02-03T00:07:05Z</vt:lpwstr>
  </property>
  <property fmtid="{D5CDD505-2E9C-101B-9397-08002B2CF9AE}" pid="4" name="MSIP_Label_45011977-b912-4387-97a4-f4c94a801377_Method">
    <vt:lpwstr>Standard</vt:lpwstr>
  </property>
  <property fmtid="{D5CDD505-2E9C-101B-9397-08002B2CF9AE}" pid="5" name="MSIP_Label_45011977-b912-4387-97a4-f4c94a801377_Name">
    <vt:lpwstr>Uncategorized Data</vt:lpwstr>
  </property>
  <property fmtid="{D5CDD505-2E9C-101B-9397-08002B2CF9AE}" pid="6" name="MSIP_Label_45011977-b912-4387-97a4-f4c94a801377_SiteId">
    <vt:lpwstr>11d0e217-264e-400a-8ba0-57dcc127d72d</vt:lpwstr>
  </property>
  <property fmtid="{D5CDD505-2E9C-101B-9397-08002B2CF9AE}" pid="7" name="MSIP_Label_45011977-b912-4387-97a4-f4c94a801377_ActionId">
    <vt:lpwstr>2dc8ed1d-0dbc-44fc-8405-9fa39dbf00ba</vt:lpwstr>
  </property>
  <property fmtid="{D5CDD505-2E9C-101B-9397-08002B2CF9AE}" pid="8" name="MSIP_Label_45011977-b912-4387-97a4-f4c94a801377_ContentBits">
    <vt:lpwstr>0</vt:lpwstr>
  </property>
  <property fmtid="{D5CDD505-2E9C-101B-9397-08002B2CF9AE}" pid="9" name="ContentTypeId">
    <vt:lpwstr>0x01010053DF6C379CEE474091FA722A741F562C</vt:lpwstr>
  </property>
  <property fmtid="{D5CDD505-2E9C-101B-9397-08002B2CF9AE}" pid="10" name="MediaServiceImageTags">
    <vt:lpwstr/>
  </property>
</Properties>
</file>