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57" r:id="rId5"/>
    <p:sldId id="522" r:id="rId6"/>
    <p:sldId id="529" r:id="rId7"/>
    <p:sldId id="523" r:id="rId8"/>
    <p:sldId id="524" r:id="rId9"/>
    <p:sldId id="525" r:id="rId10"/>
    <p:sldId id="530" r:id="rId11"/>
    <p:sldId id="531" r:id="rId12"/>
    <p:sldId id="535" r:id="rId13"/>
    <p:sldId id="532" r:id="rId14"/>
    <p:sldId id="383" r:id="rId15"/>
    <p:sldId id="533" r:id="rId16"/>
    <p:sldId id="333" r:id="rId17"/>
    <p:sldId id="443" r:id="rId18"/>
    <p:sldId id="449" r:id="rId19"/>
    <p:sldId id="453" r:id="rId20"/>
    <p:sldId id="312" r:id="rId21"/>
    <p:sldId id="341" r:id="rId22"/>
    <p:sldId id="5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40A624-BB5C-4019-8D4E-364C72FC4E15}">
          <p14:sldIdLst>
            <p14:sldId id="457"/>
          </p14:sldIdLst>
        </p14:section>
        <p14:section name="Lesson 8, Part 1" id="{3E21B310-1A84-4C0C-ACA2-D965BFD08A42}">
          <p14:sldIdLst>
            <p14:sldId id="522"/>
            <p14:sldId id="529"/>
            <p14:sldId id="523"/>
            <p14:sldId id="524"/>
            <p14:sldId id="525"/>
            <p14:sldId id="530"/>
            <p14:sldId id="531"/>
          </p14:sldIdLst>
        </p14:section>
        <p14:section name="Lesson 9" id="{022E4B20-FDD7-4817-8422-8F396C08DA1B}">
          <p14:sldIdLst>
            <p14:sldId id="535"/>
          </p14:sldIdLst>
        </p14:section>
        <p14:section name="Lesson 10, Part 1" id="{B8BB4FDA-4404-4D38-9661-17A986918C11}">
          <p14:sldIdLst>
            <p14:sldId id="532"/>
            <p14:sldId id="383"/>
            <p14:sldId id="533"/>
            <p14:sldId id="333"/>
            <p14:sldId id="443"/>
            <p14:sldId id="449"/>
            <p14:sldId id="453"/>
            <p14:sldId id="312"/>
            <p14:sldId id="341"/>
            <p14:sldId id="5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6BB94C-49C0-69AB-ED95-4C3E2805B2C9}" name="Walker, Lindsay A (DFW)" initials="W(" userId="S::lindsay.walker@dfw.wa.gov::b69e52cb-1f77-4b8f-9350-6554ccbc694e" providerId="AD"/>
  <p188:author id="{D1436C4D-D9EA-8022-F3FF-824D2597835F}" name="Eckenrod, Autumn M (DFW)" initials="AE" userId="S::Autumn.Eckenrod@dfw.wa.gov::32cb3083-a8a9-4483-a032-644cff855dc3" providerId="AD"/>
  <p188:author id="{F48EE65A-7AC3-D239-2781-9F2AC802757B}" name="Walker, Lindsay A (DFW)" initials="LW" userId="S::Lindsay.Walker@dfw.wa.gov::b69e52cb-1f77-4b8f-9350-6554ccbc694e" providerId="AD"/>
  <p188:author id="{833385C8-AE14-E180-6E7E-DBF1F3C48DB9}" name="Blomker, Rachel A (DFW)" initials="B(" userId="S::rachel.blomker@dfw.wa.gov::817ef989-4f04-4ea5-8348-0b4562561095" providerId="AD"/>
  <p188:author id="{507EB4D7-25B6-6B85-9290-F95130246F2E}" name="Couch, Eryn (DFW)" initials="C(" userId="S::eryn.couch@dfw.wa.gov::6628dc54-d9a5-4187-8a46-71485c065632" providerId="AD"/>
  <p188:author id="{DCBB07DC-9E44-AA92-C39B-18FE8A26D185}" name="Hart, Alison L (DFW)" initials="AH" userId="Hart, Alison L (DFW)" providerId="None"/>
  <p188:author id="{7DAD1EE5-1B1A-5D08-6A3B-676C9268B089}" name="Althauser, Leia J (DFW)" initials="A(" userId="S::leia.althauser@dfw.wa.gov::2503323c-6ace-4802-b9cc-5c9d65b327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26B"/>
    <a:srgbClr val="92D2D8"/>
    <a:srgbClr val="007B55"/>
    <a:srgbClr val="F15D44"/>
    <a:srgbClr val="5A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D2D79-5D8F-4000-AF05-2D0B9BFE4074}" v="71" dt="2025-06-11T23:45:00.5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08" autoAdjust="0"/>
  </p:normalViewPr>
  <p:slideViewPr>
    <p:cSldViewPr snapToGrid="0">
      <p:cViewPr varScale="1">
        <p:scale>
          <a:sx n="72" d="100"/>
          <a:sy n="72" d="100"/>
        </p:scale>
        <p:origin x="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8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ker, Lindsay A (DFW)" userId="S::lindsay.walker@dfw.wa.gov::b69e52cb-1f77-4b8f-9350-6554ccbc694e" providerId="AD" clId="Web-{3D47DCB7-5EA6-67F5-FBBB-4A08F2B194E2}"/>
    <pc:docChg chg="modSld">
      <pc:chgData name="Walker, Lindsay A (DFW)" userId="S::lindsay.walker@dfw.wa.gov::b69e52cb-1f77-4b8f-9350-6554ccbc694e" providerId="AD" clId="Web-{3D47DCB7-5EA6-67F5-FBBB-4A08F2B194E2}" dt="2025-06-05T17:43:10.200" v="6" actId="20577"/>
      <pc:docMkLst>
        <pc:docMk/>
      </pc:docMkLst>
      <pc:sldChg chg="modSp">
        <pc:chgData name="Walker, Lindsay A (DFW)" userId="S::lindsay.walker@dfw.wa.gov::b69e52cb-1f77-4b8f-9350-6554ccbc694e" providerId="AD" clId="Web-{3D47DCB7-5EA6-67F5-FBBB-4A08F2B194E2}" dt="2025-06-05T17:42:11.887" v="3" actId="1076"/>
        <pc:sldMkLst>
          <pc:docMk/>
          <pc:sldMk cId="2353921243" sldId="461"/>
        </pc:sldMkLst>
        <pc:spChg chg="mod">
          <ac:chgData name="Walker, Lindsay A (DFW)" userId="S::lindsay.walker@dfw.wa.gov::b69e52cb-1f77-4b8f-9350-6554ccbc694e" providerId="AD" clId="Web-{3D47DCB7-5EA6-67F5-FBBB-4A08F2B194E2}" dt="2025-06-05T17:42:11.887" v="3" actId="1076"/>
          <ac:spMkLst>
            <pc:docMk/>
            <pc:sldMk cId="2353921243" sldId="461"/>
            <ac:spMk id="3" creationId="{530F2D68-0FBB-C7E7-C7F7-86AD063ECB65}"/>
          </ac:spMkLst>
        </pc:spChg>
      </pc:sldChg>
      <pc:sldChg chg="modSp">
        <pc:chgData name="Walker, Lindsay A (DFW)" userId="S::lindsay.walker@dfw.wa.gov::b69e52cb-1f77-4b8f-9350-6554ccbc694e" providerId="AD" clId="Web-{3D47DCB7-5EA6-67F5-FBBB-4A08F2B194E2}" dt="2025-06-05T17:43:10.200" v="6" actId="20577"/>
        <pc:sldMkLst>
          <pc:docMk/>
          <pc:sldMk cId="2149112214" sldId="463"/>
        </pc:sldMkLst>
        <pc:spChg chg="mod">
          <ac:chgData name="Walker, Lindsay A (DFW)" userId="S::lindsay.walker@dfw.wa.gov::b69e52cb-1f77-4b8f-9350-6554ccbc694e" providerId="AD" clId="Web-{3D47DCB7-5EA6-67F5-FBBB-4A08F2B194E2}" dt="2025-06-05T17:43:10.200" v="6" actId="20577"/>
          <ac:spMkLst>
            <pc:docMk/>
            <pc:sldMk cId="2149112214" sldId="463"/>
            <ac:spMk id="3" creationId="{598D85A3-C384-FF97-7F83-385E427474D5}"/>
          </ac:spMkLst>
        </pc:spChg>
      </pc:sldChg>
      <pc:sldChg chg="modSp">
        <pc:chgData name="Walker, Lindsay A (DFW)" userId="S::lindsay.walker@dfw.wa.gov::b69e52cb-1f77-4b8f-9350-6554ccbc694e" providerId="AD" clId="Web-{3D47DCB7-5EA6-67F5-FBBB-4A08F2B194E2}" dt="2025-06-05T17:41:33.887" v="1" actId="1076"/>
        <pc:sldMkLst>
          <pc:docMk/>
          <pc:sldMk cId="2236295224" sldId="464"/>
        </pc:sldMkLst>
        <pc:spChg chg="mod">
          <ac:chgData name="Walker, Lindsay A (DFW)" userId="S::lindsay.walker@dfw.wa.gov::b69e52cb-1f77-4b8f-9350-6554ccbc694e" providerId="AD" clId="Web-{3D47DCB7-5EA6-67F5-FBBB-4A08F2B194E2}" dt="2025-06-05T17:41:33.887" v="1" actId="1076"/>
          <ac:spMkLst>
            <pc:docMk/>
            <pc:sldMk cId="2236295224" sldId="464"/>
            <ac:spMk id="2" creationId="{4542F771-489C-AF60-B09E-993DA81126ED}"/>
          </ac:spMkLst>
        </pc:spChg>
        <pc:spChg chg="mod">
          <ac:chgData name="Walker, Lindsay A (DFW)" userId="S::lindsay.walker@dfw.wa.gov::b69e52cb-1f77-4b8f-9350-6554ccbc694e" providerId="AD" clId="Web-{3D47DCB7-5EA6-67F5-FBBB-4A08F2B194E2}" dt="2025-06-05T17:41:28.793" v="0" actId="1076"/>
          <ac:spMkLst>
            <pc:docMk/>
            <pc:sldMk cId="2236295224" sldId="464"/>
            <ac:spMk id="3" creationId="{9FFDD447-B057-6E23-A21F-FC940D02B987}"/>
          </ac:spMkLst>
        </pc:spChg>
      </pc:sldChg>
      <pc:sldChg chg="modSp">
        <pc:chgData name="Walker, Lindsay A (DFW)" userId="S::lindsay.walker@dfw.wa.gov::b69e52cb-1f77-4b8f-9350-6554ccbc694e" providerId="AD" clId="Web-{3D47DCB7-5EA6-67F5-FBBB-4A08F2B194E2}" dt="2025-06-05T17:42:02.356" v="2" actId="1076"/>
        <pc:sldMkLst>
          <pc:docMk/>
          <pc:sldMk cId="2948815880" sldId="475"/>
        </pc:sldMkLst>
        <pc:spChg chg="mod">
          <ac:chgData name="Walker, Lindsay A (DFW)" userId="S::lindsay.walker@dfw.wa.gov::b69e52cb-1f77-4b8f-9350-6554ccbc694e" providerId="AD" clId="Web-{3D47DCB7-5EA6-67F5-FBBB-4A08F2B194E2}" dt="2025-06-05T17:42:02.356" v="2" actId="1076"/>
          <ac:spMkLst>
            <pc:docMk/>
            <pc:sldMk cId="2948815880" sldId="475"/>
            <ac:spMk id="5" creationId="{216F3852-865A-62D6-0F11-ABE3837A7FC1}"/>
          </ac:spMkLst>
        </pc:spChg>
      </pc:sldChg>
    </pc:docChg>
  </pc:docChgLst>
  <pc:docChgLst>
    <pc:chgData name="Blomker, Rachel A (DFW)" userId="S::rachel.blomker@dfw.wa.gov::817ef989-4f04-4ea5-8348-0b4562561095" providerId="AD" clId="Web-{FFBB2A75-5B62-BDC4-2FAC-CE128F5E3C24}"/>
    <pc:docChg chg="mod modSld">
      <pc:chgData name="Blomker, Rachel A (DFW)" userId="S::rachel.blomker@dfw.wa.gov::817ef989-4f04-4ea5-8348-0b4562561095" providerId="AD" clId="Web-{FFBB2A75-5B62-BDC4-2FAC-CE128F5E3C24}" dt="2025-06-04T16:39:36.558" v="149" actId="20577"/>
      <pc:docMkLst>
        <pc:docMk/>
      </pc:docMkLst>
      <pc:sldChg chg="delSp modSp modNotes">
        <pc:chgData name="Blomker, Rachel A (DFW)" userId="S::rachel.blomker@dfw.wa.gov::817ef989-4f04-4ea5-8348-0b4562561095" providerId="AD" clId="Web-{FFBB2A75-5B62-BDC4-2FAC-CE128F5E3C24}" dt="2025-06-04T16:37:01.916" v="142"/>
        <pc:sldMkLst>
          <pc:docMk/>
          <pc:sldMk cId="0" sldId="265"/>
        </pc:sldMkLst>
        <pc:spChg chg="del">
          <ac:chgData name="Blomker, Rachel A (DFW)" userId="S::rachel.blomker@dfw.wa.gov::817ef989-4f04-4ea5-8348-0b4562561095" providerId="AD" clId="Web-{FFBB2A75-5B62-BDC4-2FAC-CE128F5E3C24}" dt="2025-06-04T16:26:40.408" v="16"/>
          <ac:spMkLst>
            <pc:docMk/>
            <pc:sldMk cId="0" sldId="265"/>
            <ac:spMk id="3" creationId="{19057931-AC04-9857-5093-73E8873EADB8}"/>
          </ac:spMkLst>
        </pc:spChg>
        <pc:spChg chg="mod">
          <ac:chgData name="Blomker, Rachel A (DFW)" userId="S::rachel.blomker@dfw.wa.gov::817ef989-4f04-4ea5-8348-0b4562561095" providerId="AD" clId="Web-{FFBB2A75-5B62-BDC4-2FAC-CE128F5E3C24}" dt="2025-06-04T16:36:55.806" v="140" actId="20577"/>
          <ac:spMkLst>
            <pc:docMk/>
            <pc:sldMk cId="0" sldId="265"/>
            <ac:spMk id="209" creationId="{00000000-0000-0000-0000-000000000000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1:33.615" v="93" actId="20577"/>
        <pc:sldMkLst>
          <pc:docMk/>
          <pc:sldMk cId="669736923" sldId="299"/>
        </pc:sldMkLst>
        <pc:spChg chg="mod">
          <ac:chgData name="Blomker, Rachel A (DFW)" userId="S::rachel.blomker@dfw.wa.gov::817ef989-4f04-4ea5-8348-0b4562561095" providerId="AD" clId="Web-{FFBB2A75-5B62-BDC4-2FAC-CE128F5E3C24}" dt="2025-06-04T16:31:33.615" v="93" actId="20577"/>
          <ac:spMkLst>
            <pc:docMk/>
            <pc:sldMk cId="669736923" sldId="299"/>
            <ac:spMk id="12" creationId="{CAC79DC5-3AEF-93B5-D6EB-02DBA385843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0:38.677" v="75" actId="20577"/>
        <pc:sldMkLst>
          <pc:docMk/>
          <pc:sldMk cId="2192631601" sldId="300"/>
        </pc:sldMkLst>
        <pc:spChg chg="mod">
          <ac:chgData name="Blomker, Rachel A (DFW)" userId="S::rachel.blomker@dfw.wa.gov::817ef989-4f04-4ea5-8348-0b4562561095" providerId="AD" clId="Web-{FFBB2A75-5B62-BDC4-2FAC-CE128F5E3C24}" dt="2025-06-04T16:30:38.677" v="75" actId="20577"/>
          <ac:spMkLst>
            <pc:docMk/>
            <pc:sldMk cId="2192631601" sldId="300"/>
            <ac:spMk id="2" creationId="{CCD76346-D706-176A-FAB2-DBB70011F328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0:51.317" v="82" actId="20577"/>
        <pc:sldMkLst>
          <pc:docMk/>
          <pc:sldMk cId="2218974228" sldId="306"/>
        </pc:sldMkLst>
        <pc:spChg chg="mod">
          <ac:chgData name="Blomker, Rachel A (DFW)" userId="S::rachel.blomker@dfw.wa.gov::817ef989-4f04-4ea5-8348-0b4562561095" providerId="AD" clId="Web-{FFBB2A75-5B62-BDC4-2FAC-CE128F5E3C24}" dt="2025-06-04T16:30:51.317" v="82" actId="20577"/>
          <ac:spMkLst>
            <pc:docMk/>
            <pc:sldMk cId="2218974228" sldId="306"/>
            <ac:spMk id="2" creationId="{CCD76346-D706-176A-FAB2-DBB70011F328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0:44.927" v="78" actId="20577"/>
        <pc:sldMkLst>
          <pc:docMk/>
          <pc:sldMk cId="523454608" sldId="307"/>
        </pc:sldMkLst>
        <pc:spChg chg="mod">
          <ac:chgData name="Blomker, Rachel A (DFW)" userId="S::rachel.blomker@dfw.wa.gov::817ef989-4f04-4ea5-8348-0b4562561095" providerId="AD" clId="Web-{FFBB2A75-5B62-BDC4-2FAC-CE128F5E3C24}" dt="2025-06-04T16:30:44.927" v="78" actId="20577"/>
          <ac:spMkLst>
            <pc:docMk/>
            <pc:sldMk cId="523454608" sldId="307"/>
            <ac:spMk id="2" creationId="{CCD76346-D706-176A-FAB2-DBB70011F328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0:56.521" v="84" actId="20577"/>
        <pc:sldMkLst>
          <pc:docMk/>
          <pc:sldMk cId="2347161417" sldId="308"/>
        </pc:sldMkLst>
        <pc:spChg chg="mod">
          <ac:chgData name="Blomker, Rachel A (DFW)" userId="S::rachel.blomker@dfw.wa.gov::817ef989-4f04-4ea5-8348-0b4562561095" providerId="AD" clId="Web-{FFBB2A75-5B62-BDC4-2FAC-CE128F5E3C24}" dt="2025-06-04T16:30:56.521" v="84" actId="20577"/>
          <ac:spMkLst>
            <pc:docMk/>
            <pc:sldMk cId="2347161417" sldId="308"/>
            <ac:spMk id="2" creationId="{CCD76346-D706-176A-FAB2-DBB70011F328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3:41.038" v="126" actId="20577"/>
        <pc:sldMkLst>
          <pc:docMk/>
          <pc:sldMk cId="187366025" sldId="333"/>
        </pc:sldMkLst>
        <pc:spChg chg="mod">
          <ac:chgData name="Blomker, Rachel A (DFW)" userId="S::rachel.blomker@dfw.wa.gov::817ef989-4f04-4ea5-8348-0b4562561095" providerId="AD" clId="Web-{FFBB2A75-5B62-BDC4-2FAC-CE128F5E3C24}" dt="2025-06-04T16:33:41.038" v="126" actId="20577"/>
          <ac:spMkLst>
            <pc:docMk/>
            <pc:sldMk cId="187366025" sldId="333"/>
            <ac:spMk id="2" creationId="{988B51CD-8DC2-159B-A6F3-7D981FB1D0E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3:26.179" v="121" actId="20577"/>
        <pc:sldMkLst>
          <pc:docMk/>
          <pc:sldMk cId="3131684546" sldId="383"/>
        </pc:sldMkLst>
        <pc:spChg chg="mod">
          <ac:chgData name="Blomker, Rachel A (DFW)" userId="S::rachel.blomker@dfw.wa.gov::817ef989-4f04-4ea5-8348-0b4562561095" providerId="AD" clId="Web-{FFBB2A75-5B62-BDC4-2FAC-CE128F5E3C24}" dt="2025-06-04T16:33:26.179" v="121" actId="20577"/>
          <ac:spMkLst>
            <pc:docMk/>
            <pc:sldMk cId="3131684546" sldId="383"/>
            <ac:spMk id="2" creationId="{988B51CD-8DC2-159B-A6F3-7D981FB1D0E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9:28.770" v="68" actId="20577"/>
        <pc:sldMkLst>
          <pc:docMk/>
          <pc:sldMk cId="2277696616" sldId="454"/>
        </pc:sldMkLst>
        <pc:spChg chg="mod">
          <ac:chgData name="Blomker, Rachel A (DFW)" userId="S::rachel.blomker@dfw.wa.gov::817ef989-4f04-4ea5-8348-0b4562561095" providerId="AD" clId="Web-{FFBB2A75-5B62-BDC4-2FAC-CE128F5E3C24}" dt="2025-06-04T16:29:25.488" v="66" actId="20577"/>
          <ac:spMkLst>
            <pc:docMk/>
            <pc:sldMk cId="2277696616" sldId="454"/>
            <ac:spMk id="2" creationId="{2D14E7AD-BCB2-E2A4-2115-D6DE9B4E7D15}"/>
          </ac:spMkLst>
        </pc:spChg>
        <pc:spChg chg="mod">
          <ac:chgData name="Blomker, Rachel A (DFW)" userId="S::rachel.blomker@dfw.wa.gov::817ef989-4f04-4ea5-8348-0b4562561095" providerId="AD" clId="Web-{FFBB2A75-5B62-BDC4-2FAC-CE128F5E3C24}" dt="2025-06-04T16:29:26.660" v="67" actId="20577"/>
          <ac:spMkLst>
            <pc:docMk/>
            <pc:sldMk cId="2277696616" sldId="454"/>
            <ac:spMk id="12" creationId="{105ADAB1-7CBB-3F8B-53F7-55EA0DFDB3F4}"/>
          </ac:spMkLst>
        </pc:spChg>
        <pc:spChg chg="mod">
          <ac:chgData name="Blomker, Rachel A (DFW)" userId="S::rachel.blomker@dfw.wa.gov::817ef989-4f04-4ea5-8348-0b4562561095" providerId="AD" clId="Web-{FFBB2A75-5B62-BDC4-2FAC-CE128F5E3C24}" dt="2025-06-04T16:29:28.770" v="68" actId="20577"/>
          <ac:spMkLst>
            <pc:docMk/>
            <pc:sldMk cId="2277696616" sldId="454"/>
            <ac:spMk id="13" creationId="{39ACEC77-9913-FBA1-9A41-68321907501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9:36.551" v="71" actId="20577"/>
        <pc:sldMkLst>
          <pc:docMk/>
          <pc:sldMk cId="2615230761" sldId="456"/>
        </pc:sldMkLst>
        <pc:spChg chg="mod">
          <ac:chgData name="Blomker, Rachel A (DFW)" userId="S::rachel.blomker@dfw.wa.gov::817ef989-4f04-4ea5-8348-0b4562561095" providerId="AD" clId="Web-{FFBB2A75-5B62-BDC4-2FAC-CE128F5E3C24}" dt="2025-06-04T16:29:35.426" v="70" actId="20577"/>
          <ac:spMkLst>
            <pc:docMk/>
            <pc:sldMk cId="2615230761" sldId="456"/>
            <ac:spMk id="18" creationId="{DC75B99A-195C-04CC-0310-6627BD83EAA3}"/>
          </ac:spMkLst>
        </pc:spChg>
        <pc:spChg chg="mod">
          <ac:chgData name="Blomker, Rachel A (DFW)" userId="S::rachel.blomker@dfw.wa.gov::817ef989-4f04-4ea5-8348-0b4562561095" providerId="AD" clId="Web-{FFBB2A75-5B62-BDC4-2FAC-CE128F5E3C24}" dt="2025-06-04T16:29:36.551" v="71" actId="20577"/>
          <ac:spMkLst>
            <pc:docMk/>
            <pc:sldMk cId="2615230761" sldId="456"/>
            <ac:spMk id="24" creationId="{B41B456A-13F3-16F9-113C-F0D1AB2BC093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5:00.836" v="132" actId="20577"/>
        <pc:sldMkLst>
          <pc:docMk/>
          <pc:sldMk cId="1743096573" sldId="462"/>
        </pc:sldMkLst>
        <pc:spChg chg="mod">
          <ac:chgData name="Blomker, Rachel A (DFW)" userId="S::rachel.blomker@dfw.wa.gov::817ef989-4f04-4ea5-8348-0b4562561095" providerId="AD" clId="Web-{FFBB2A75-5B62-BDC4-2FAC-CE128F5E3C24}" dt="2025-06-04T16:35:00.836" v="132" actId="20577"/>
          <ac:spMkLst>
            <pc:docMk/>
            <pc:sldMk cId="1743096573" sldId="462"/>
            <ac:spMk id="2" creationId="{95BEB505-4B8B-3A40-8D7E-78BF774429BD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4:52.867" v="129" actId="20577"/>
        <pc:sldMkLst>
          <pc:docMk/>
          <pc:sldMk cId="2236295224" sldId="464"/>
        </pc:sldMkLst>
        <pc:spChg chg="mod">
          <ac:chgData name="Blomker, Rachel A (DFW)" userId="S::rachel.blomker@dfw.wa.gov::817ef989-4f04-4ea5-8348-0b4562561095" providerId="AD" clId="Web-{FFBB2A75-5B62-BDC4-2FAC-CE128F5E3C24}" dt="2025-06-04T16:24:59.094" v="1" actId="20577"/>
          <ac:spMkLst>
            <pc:docMk/>
            <pc:sldMk cId="2236295224" sldId="464"/>
            <ac:spMk id="2" creationId="{4542F771-489C-AF60-B09E-993DA81126ED}"/>
          </ac:spMkLst>
        </pc:spChg>
        <pc:spChg chg="mod">
          <ac:chgData name="Blomker, Rachel A (DFW)" userId="S::rachel.blomker@dfw.wa.gov::817ef989-4f04-4ea5-8348-0b4562561095" providerId="AD" clId="Web-{FFBB2A75-5B62-BDC4-2FAC-CE128F5E3C24}" dt="2025-06-04T16:34:52.867" v="129" actId="20577"/>
          <ac:spMkLst>
            <pc:docMk/>
            <pc:sldMk cId="2236295224" sldId="464"/>
            <ac:spMk id="3" creationId="{9FFDD447-B057-6E23-A21F-FC940D02B987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5:13.149" v="133" actId="20577"/>
        <pc:sldMkLst>
          <pc:docMk/>
          <pc:sldMk cId="4008635259" sldId="471"/>
        </pc:sldMkLst>
        <pc:spChg chg="mod">
          <ac:chgData name="Blomker, Rachel A (DFW)" userId="S::rachel.blomker@dfw.wa.gov::817ef989-4f04-4ea5-8348-0b4562561095" providerId="AD" clId="Web-{FFBB2A75-5B62-BDC4-2FAC-CE128F5E3C24}" dt="2025-06-04T16:35:13.149" v="133" actId="20577"/>
          <ac:spMkLst>
            <pc:docMk/>
            <pc:sldMk cId="4008635259" sldId="471"/>
            <ac:spMk id="2" creationId="{596B3F0B-1CA2-D772-361A-E609010846F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5:43.298" v="9" actId="20577"/>
        <pc:sldMkLst>
          <pc:docMk/>
          <pc:sldMk cId="4221912200" sldId="473"/>
        </pc:sldMkLst>
        <pc:spChg chg="mod">
          <ac:chgData name="Blomker, Rachel A (DFW)" userId="S::rachel.blomker@dfw.wa.gov::817ef989-4f04-4ea5-8348-0b4562561095" providerId="AD" clId="Web-{FFBB2A75-5B62-BDC4-2FAC-CE128F5E3C24}" dt="2025-06-04T16:25:43.298" v="9" actId="20577"/>
          <ac:spMkLst>
            <pc:docMk/>
            <pc:sldMk cId="4221912200" sldId="473"/>
            <ac:spMk id="2" creationId="{37315B1C-6971-3EFB-3DFB-2E8139702D43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5:20.649" v="134" actId="20577"/>
        <pc:sldMkLst>
          <pc:docMk/>
          <pc:sldMk cId="3801999384" sldId="476"/>
        </pc:sldMkLst>
        <pc:spChg chg="mod">
          <ac:chgData name="Blomker, Rachel A (DFW)" userId="S::rachel.blomker@dfw.wa.gov::817ef989-4f04-4ea5-8348-0b4562561095" providerId="AD" clId="Web-{FFBB2A75-5B62-BDC4-2FAC-CE128F5E3C24}" dt="2025-06-04T16:35:20.649" v="134" actId="20577"/>
          <ac:spMkLst>
            <pc:docMk/>
            <pc:sldMk cId="3801999384" sldId="476"/>
            <ac:spMk id="2" creationId="{083B439A-E0FD-FD50-F7D1-8B18AFC7F3D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6:41.806" v="136" actId="20577"/>
        <pc:sldMkLst>
          <pc:docMk/>
          <pc:sldMk cId="3727540347" sldId="477"/>
        </pc:sldMkLst>
        <pc:spChg chg="mod">
          <ac:chgData name="Blomker, Rachel A (DFW)" userId="S::rachel.blomker@dfw.wa.gov::817ef989-4f04-4ea5-8348-0b4562561095" providerId="AD" clId="Web-{FFBB2A75-5B62-BDC4-2FAC-CE128F5E3C24}" dt="2025-06-04T16:36:41.806" v="136" actId="20577"/>
          <ac:spMkLst>
            <pc:docMk/>
            <pc:sldMk cId="3727540347" sldId="477"/>
            <ac:spMk id="2" creationId="{083B439A-E0FD-FD50-F7D1-8B18AFC7F3D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7:13.650" v="147" actId="1076"/>
        <pc:sldMkLst>
          <pc:docMk/>
          <pc:sldMk cId="1560440499" sldId="478"/>
        </pc:sldMkLst>
        <pc:spChg chg="mod">
          <ac:chgData name="Blomker, Rachel A (DFW)" userId="S::rachel.blomker@dfw.wa.gov::817ef989-4f04-4ea5-8348-0b4562561095" providerId="AD" clId="Web-{FFBB2A75-5B62-BDC4-2FAC-CE128F5E3C24}" dt="2025-06-04T16:37:10.775" v="146" actId="20577"/>
          <ac:spMkLst>
            <pc:docMk/>
            <pc:sldMk cId="1560440499" sldId="478"/>
            <ac:spMk id="2" creationId="{083B439A-E0FD-FD50-F7D1-8B18AFC7F3D5}"/>
          </ac:spMkLst>
        </pc:spChg>
        <pc:spChg chg="mod">
          <ac:chgData name="Blomker, Rachel A (DFW)" userId="S::rachel.blomker@dfw.wa.gov::817ef989-4f04-4ea5-8348-0b4562561095" providerId="AD" clId="Web-{FFBB2A75-5B62-BDC4-2FAC-CE128F5E3C24}" dt="2025-06-04T16:37:08.463" v="144" actId="20577"/>
          <ac:spMkLst>
            <pc:docMk/>
            <pc:sldMk cId="1560440499" sldId="478"/>
            <ac:spMk id="3" creationId="{D1BBDB7D-9A99-C471-F935-7DE0A381F6BF}"/>
          </ac:spMkLst>
        </pc:spChg>
        <pc:picChg chg="mod">
          <ac:chgData name="Blomker, Rachel A (DFW)" userId="S::rachel.blomker@dfw.wa.gov::817ef989-4f04-4ea5-8348-0b4562561095" providerId="AD" clId="Web-{FFBB2A75-5B62-BDC4-2FAC-CE128F5E3C24}" dt="2025-06-04T16:37:13.650" v="147" actId="1076"/>
          <ac:picMkLst>
            <pc:docMk/>
            <pc:sldMk cId="1560440499" sldId="478"/>
            <ac:picMk id="5" creationId="{0067B88F-3001-8BD9-C039-458F5E011864}"/>
          </ac:picMkLst>
        </pc:picChg>
      </pc:sldChg>
      <pc:sldChg chg="delSp modSp">
        <pc:chgData name="Blomker, Rachel A (DFW)" userId="S::rachel.blomker@dfw.wa.gov::817ef989-4f04-4ea5-8348-0b4562561095" providerId="AD" clId="Web-{FFBB2A75-5B62-BDC4-2FAC-CE128F5E3C24}" dt="2025-06-04T16:36:44.322" v="137" actId="20577"/>
        <pc:sldMkLst>
          <pc:docMk/>
          <pc:sldMk cId="213482786" sldId="479"/>
        </pc:sldMkLst>
        <pc:spChg chg="mod">
          <ac:chgData name="Blomker, Rachel A (DFW)" userId="S::rachel.blomker@dfw.wa.gov::817ef989-4f04-4ea5-8348-0b4562561095" providerId="AD" clId="Web-{FFBB2A75-5B62-BDC4-2FAC-CE128F5E3C24}" dt="2025-06-04T16:36:44.322" v="137" actId="20577"/>
          <ac:spMkLst>
            <pc:docMk/>
            <pc:sldMk cId="213482786" sldId="479"/>
            <ac:spMk id="2" creationId="{AF6FB300-1EB4-0BB8-B47F-D592B0EDB8F7}"/>
          </ac:spMkLst>
        </pc:spChg>
        <pc:spChg chg="del mod">
          <ac:chgData name="Blomker, Rachel A (DFW)" userId="S::rachel.blomker@dfw.wa.gov::817ef989-4f04-4ea5-8348-0b4562561095" providerId="AD" clId="Web-{FFBB2A75-5B62-BDC4-2FAC-CE128F5E3C24}" dt="2025-06-04T16:26:20.595" v="15"/>
          <ac:spMkLst>
            <pc:docMk/>
            <pc:sldMk cId="213482786" sldId="479"/>
            <ac:spMk id="4" creationId="{19BF2D44-AF38-CDA4-26FB-19E2FF64740E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6:52.431" v="139" actId="20577"/>
        <pc:sldMkLst>
          <pc:docMk/>
          <pc:sldMk cId="2161705859" sldId="480"/>
        </pc:sldMkLst>
        <pc:spChg chg="mod">
          <ac:chgData name="Blomker, Rachel A (DFW)" userId="S::rachel.blomker@dfw.wa.gov::817ef989-4f04-4ea5-8348-0b4562561095" providerId="AD" clId="Web-{FFBB2A75-5B62-BDC4-2FAC-CE128F5E3C24}" dt="2025-06-04T16:36:52.431" v="139" actId="20577"/>
          <ac:spMkLst>
            <pc:docMk/>
            <pc:sldMk cId="2161705859" sldId="480"/>
            <ac:spMk id="2" creationId="{26F99982-D527-24C5-8AB0-AA154F51451C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6:52.033" v="20" actId="20577"/>
        <pc:sldMkLst>
          <pc:docMk/>
          <pc:sldMk cId="2290682321" sldId="481"/>
        </pc:sldMkLst>
        <pc:spChg chg="mod">
          <ac:chgData name="Blomker, Rachel A (DFW)" userId="S::rachel.blomker@dfw.wa.gov::817ef989-4f04-4ea5-8348-0b4562561095" providerId="AD" clId="Web-{FFBB2A75-5B62-BDC4-2FAC-CE128F5E3C24}" dt="2025-06-04T16:26:52.033" v="20" actId="20577"/>
          <ac:spMkLst>
            <pc:docMk/>
            <pc:sldMk cId="2290682321" sldId="481"/>
            <ac:spMk id="2" creationId="{26D1C0B7-63DF-0573-63EC-D06FFA894323}"/>
          </ac:spMkLst>
        </pc:spChg>
      </pc:sldChg>
      <pc:sldChg chg="delSp modSp">
        <pc:chgData name="Blomker, Rachel A (DFW)" userId="S::rachel.blomker@dfw.wa.gov::817ef989-4f04-4ea5-8348-0b4562561095" providerId="AD" clId="Web-{FFBB2A75-5B62-BDC4-2FAC-CE128F5E3C24}" dt="2025-06-04T16:37:44.697" v="148"/>
        <pc:sldMkLst>
          <pc:docMk/>
          <pc:sldMk cId="1047841701" sldId="482"/>
        </pc:sldMkLst>
        <pc:spChg chg="mod">
          <ac:chgData name="Blomker, Rachel A (DFW)" userId="S::rachel.blomker@dfw.wa.gov::817ef989-4f04-4ea5-8348-0b4562561095" providerId="AD" clId="Web-{FFBB2A75-5B62-BDC4-2FAC-CE128F5E3C24}" dt="2025-06-04T16:27:00.815" v="23" actId="20577"/>
          <ac:spMkLst>
            <pc:docMk/>
            <pc:sldMk cId="1047841701" sldId="482"/>
            <ac:spMk id="2" creationId="{89B66551-2980-9E00-0D84-077A439A4690}"/>
          </ac:spMkLst>
        </pc:spChg>
        <pc:spChg chg="del">
          <ac:chgData name="Blomker, Rachel A (DFW)" userId="S::rachel.blomker@dfw.wa.gov::817ef989-4f04-4ea5-8348-0b4562561095" providerId="AD" clId="Web-{FFBB2A75-5B62-BDC4-2FAC-CE128F5E3C24}" dt="2025-06-04T16:37:44.697" v="148"/>
          <ac:spMkLst>
            <pc:docMk/>
            <pc:sldMk cId="1047841701" sldId="482"/>
            <ac:spMk id="4" creationId="{2D85D95B-D939-F705-3542-0583F2F9FC60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04.440" v="24" actId="20577"/>
        <pc:sldMkLst>
          <pc:docMk/>
          <pc:sldMk cId="4007966281" sldId="483"/>
        </pc:sldMkLst>
        <pc:spChg chg="mod">
          <ac:chgData name="Blomker, Rachel A (DFW)" userId="S::rachel.blomker@dfw.wa.gov::817ef989-4f04-4ea5-8348-0b4562561095" providerId="AD" clId="Web-{FFBB2A75-5B62-BDC4-2FAC-CE128F5E3C24}" dt="2025-06-04T16:27:04.440" v="24" actId="20577"/>
          <ac:spMkLst>
            <pc:docMk/>
            <pc:sldMk cId="4007966281" sldId="483"/>
            <ac:spMk id="4" creationId="{E95440BA-D7E2-BAA4-E78D-C4DD34FB690F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13.174" v="26" actId="20577"/>
        <pc:sldMkLst>
          <pc:docMk/>
          <pc:sldMk cId="964105162" sldId="484"/>
        </pc:sldMkLst>
        <pc:spChg chg="mod">
          <ac:chgData name="Blomker, Rachel A (DFW)" userId="S::rachel.blomker@dfw.wa.gov::817ef989-4f04-4ea5-8348-0b4562561095" providerId="AD" clId="Web-{FFBB2A75-5B62-BDC4-2FAC-CE128F5E3C24}" dt="2025-06-04T16:27:13.174" v="26" actId="20577"/>
          <ac:spMkLst>
            <pc:docMk/>
            <pc:sldMk cId="964105162" sldId="484"/>
            <ac:spMk id="7" creationId="{3F5C6CBD-D6F6-1E44-4988-F17FC3736109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24.034" v="28" actId="20577"/>
        <pc:sldMkLst>
          <pc:docMk/>
          <pc:sldMk cId="4056260929" sldId="486"/>
        </pc:sldMkLst>
        <pc:spChg chg="mod">
          <ac:chgData name="Blomker, Rachel A (DFW)" userId="S::rachel.blomker@dfw.wa.gov::817ef989-4f04-4ea5-8348-0b4562561095" providerId="AD" clId="Web-{FFBB2A75-5B62-BDC4-2FAC-CE128F5E3C24}" dt="2025-06-04T16:27:24.034" v="28" actId="20577"/>
          <ac:spMkLst>
            <pc:docMk/>
            <pc:sldMk cId="4056260929" sldId="486"/>
            <ac:spMk id="8" creationId="{9FB7347C-3348-0CD0-407D-E676339AA8A9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33.049" v="30" actId="20577"/>
        <pc:sldMkLst>
          <pc:docMk/>
          <pc:sldMk cId="4035268219" sldId="487"/>
        </pc:sldMkLst>
        <pc:spChg chg="mod">
          <ac:chgData name="Blomker, Rachel A (DFW)" userId="S::rachel.blomker@dfw.wa.gov::817ef989-4f04-4ea5-8348-0b4562561095" providerId="AD" clId="Web-{FFBB2A75-5B62-BDC4-2FAC-CE128F5E3C24}" dt="2025-06-04T16:27:33.049" v="30" actId="20577"/>
          <ac:spMkLst>
            <pc:docMk/>
            <pc:sldMk cId="4035268219" sldId="487"/>
            <ac:spMk id="6" creationId="{7A5E8620-A0CA-9618-5D3C-C6E5D43E925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36.909" v="31" actId="20577"/>
        <pc:sldMkLst>
          <pc:docMk/>
          <pc:sldMk cId="2004772402" sldId="488"/>
        </pc:sldMkLst>
        <pc:spChg chg="mod">
          <ac:chgData name="Blomker, Rachel A (DFW)" userId="S::rachel.blomker@dfw.wa.gov::817ef989-4f04-4ea5-8348-0b4562561095" providerId="AD" clId="Web-{FFBB2A75-5B62-BDC4-2FAC-CE128F5E3C24}" dt="2025-06-04T16:27:36.909" v="31" actId="20577"/>
          <ac:spMkLst>
            <pc:docMk/>
            <pc:sldMk cId="2004772402" sldId="488"/>
            <ac:spMk id="2" creationId="{A486F7F1-A99B-CA9D-9620-F1E3EB2FDF72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44.315" v="34" actId="20577"/>
        <pc:sldMkLst>
          <pc:docMk/>
          <pc:sldMk cId="3951804682" sldId="489"/>
        </pc:sldMkLst>
        <pc:spChg chg="mod">
          <ac:chgData name="Blomker, Rachel A (DFW)" userId="S::rachel.blomker@dfw.wa.gov::817ef989-4f04-4ea5-8348-0b4562561095" providerId="AD" clId="Web-{FFBB2A75-5B62-BDC4-2FAC-CE128F5E3C24}" dt="2025-06-04T16:27:44.315" v="34" actId="20577"/>
          <ac:spMkLst>
            <pc:docMk/>
            <pc:sldMk cId="3951804682" sldId="489"/>
            <ac:spMk id="2" creationId="{5BC950A2-A429-6562-BFA9-FE149FA05713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54.300" v="37" actId="20577"/>
        <pc:sldMkLst>
          <pc:docMk/>
          <pc:sldMk cId="3150780874" sldId="492"/>
        </pc:sldMkLst>
        <pc:spChg chg="mod">
          <ac:chgData name="Blomker, Rachel A (DFW)" userId="S::rachel.blomker@dfw.wa.gov::817ef989-4f04-4ea5-8348-0b4562561095" providerId="AD" clId="Web-{FFBB2A75-5B62-BDC4-2FAC-CE128F5E3C24}" dt="2025-06-04T16:27:54.300" v="37" actId="20577"/>
          <ac:spMkLst>
            <pc:docMk/>
            <pc:sldMk cId="3150780874" sldId="492"/>
            <ac:spMk id="2" creationId="{6D3BFD79-DD67-740A-8ED9-3D2B0E8F1B12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58.690" v="39" actId="20577"/>
        <pc:sldMkLst>
          <pc:docMk/>
          <pc:sldMk cId="1377817421" sldId="493"/>
        </pc:sldMkLst>
        <pc:spChg chg="mod">
          <ac:chgData name="Blomker, Rachel A (DFW)" userId="S::rachel.blomker@dfw.wa.gov::817ef989-4f04-4ea5-8348-0b4562561095" providerId="AD" clId="Web-{FFBB2A75-5B62-BDC4-2FAC-CE128F5E3C24}" dt="2025-06-04T16:27:58.690" v="39" actId="20577"/>
          <ac:spMkLst>
            <pc:docMk/>
            <pc:sldMk cId="1377817421" sldId="493"/>
            <ac:spMk id="2" creationId="{A1A255F0-1462-6BFA-C451-DCD2DFD98BA9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8:03.831" v="40" actId="20577"/>
        <pc:sldMkLst>
          <pc:docMk/>
          <pc:sldMk cId="219027229" sldId="494"/>
        </pc:sldMkLst>
        <pc:spChg chg="mod">
          <ac:chgData name="Blomker, Rachel A (DFW)" userId="S::rachel.blomker@dfw.wa.gov::817ef989-4f04-4ea5-8348-0b4562561095" providerId="AD" clId="Web-{FFBB2A75-5B62-BDC4-2FAC-CE128F5E3C24}" dt="2025-06-04T16:28:03.831" v="40" actId="20577"/>
          <ac:spMkLst>
            <pc:docMk/>
            <pc:sldMk cId="219027229" sldId="494"/>
            <ac:spMk id="2" creationId="{D8777D5D-0256-1288-58E3-E73E577B629F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8:10.206" v="43" actId="20577"/>
        <pc:sldMkLst>
          <pc:docMk/>
          <pc:sldMk cId="2188756139" sldId="495"/>
        </pc:sldMkLst>
        <pc:spChg chg="mod">
          <ac:chgData name="Blomker, Rachel A (DFW)" userId="S::rachel.blomker@dfw.wa.gov::817ef989-4f04-4ea5-8348-0b4562561095" providerId="AD" clId="Web-{FFBB2A75-5B62-BDC4-2FAC-CE128F5E3C24}" dt="2025-06-04T16:28:10.206" v="43" actId="20577"/>
          <ac:spMkLst>
            <pc:docMk/>
            <pc:sldMk cId="2188756139" sldId="495"/>
            <ac:spMk id="2" creationId="{95F66724-97FD-5D53-1B82-ACCD2D8EE7C3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8:35.128" v="48" actId="20577"/>
        <pc:sldMkLst>
          <pc:docMk/>
          <pc:sldMk cId="1084394734" sldId="497"/>
        </pc:sldMkLst>
        <pc:spChg chg="mod">
          <ac:chgData name="Blomker, Rachel A (DFW)" userId="S::rachel.blomker@dfw.wa.gov::817ef989-4f04-4ea5-8348-0b4562561095" providerId="AD" clId="Web-{FFBB2A75-5B62-BDC4-2FAC-CE128F5E3C24}" dt="2025-06-04T16:28:35.128" v="48" actId="20577"/>
          <ac:spMkLst>
            <pc:docMk/>
            <pc:sldMk cId="1084394734" sldId="497"/>
            <ac:spMk id="8" creationId="{9FB7347C-3348-0CD0-407D-E676339AA8A9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8:38.238" v="49" actId="20577"/>
        <pc:sldMkLst>
          <pc:docMk/>
          <pc:sldMk cId="410991056" sldId="498"/>
        </pc:sldMkLst>
        <pc:spChg chg="mod">
          <ac:chgData name="Blomker, Rachel A (DFW)" userId="S::rachel.blomker@dfw.wa.gov::817ef989-4f04-4ea5-8348-0b4562561095" providerId="AD" clId="Web-{FFBB2A75-5B62-BDC4-2FAC-CE128F5E3C24}" dt="2025-06-04T16:28:38.238" v="49" actId="20577"/>
          <ac:spMkLst>
            <pc:docMk/>
            <pc:sldMk cId="410991056" sldId="498"/>
            <ac:spMk id="6" creationId="{7A5E8620-A0CA-9618-5D3C-C6E5D43E9255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19.815" v="27" actId="20577"/>
        <pc:sldMkLst>
          <pc:docMk/>
          <pc:sldMk cId="3257456481" sldId="499"/>
        </pc:sldMkLst>
        <pc:spChg chg="mod">
          <ac:chgData name="Blomker, Rachel A (DFW)" userId="S::rachel.blomker@dfw.wa.gov::817ef989-4f04-4ea5-8348-0b4562561095" providerId="AD" clId="Web-{FFBB2A75-5B62-BDC4-2FAC-CE128F5E3C24}" dt="2025-06-04T16:27:19.815" v="27" actId="20577"/>
          <ac:spMkLst>
            <pc:docMk/>
            <pc:sldMk cId="3257456481" sldId="499"/>
            <ac:spMk id="2" creationId="{21F4C337-AB4E-A880-C27B-19DE0C5493F1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7:27.940" v="29" actId="20577"/>
        <pc:sldMkLst>
          <pc:docMk/>
          <pc:sldMk cId="2637856827" sldId="500"/>
        </pc:sldMkLst>
        <pc:spChg chg="mod">
          <ac:chgData name="Blomker, Rachel A (DFW)" userId="S::rachel.blomker@dfw.wa.gov::817ef989-4f04-4ea5-8348-0b4562561095" providerId="AD" clId="Web-{FFBB2A75-5B62-BDC4-2FAC-CE128F5E3C24}" dt="2025-06-04T16:27:27.940" v="29" actId="20577"/>
          <ac:spMkLst>
            <pc:docMk/>
            <pc:sldMk cId="2637856827" sldId="500"/>
            <ac:spMk id="2" creationId="{236F5D7F-8A55-60A3-0361-8A0D3E21816D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8:43.956" v="51" actId="20577"/>
        <pc:sldMkLst>
          <pc:docMk/>
          <pc:sldMk cId="2191990304" sldId="503"/>
        </pc:sldMkLst>
        <pc:spChg chg="mod">
          <ac:chgData name="Blomker, Rachel A (DFW)" userId="S::rachel.blomker@dfw.wa.gov::817ef989-4f04-4ea5-8348-0b4562561095" providerId="AD" clId="Web-{FFBB2A75-5B62-BDC4-2FAC-CE128F5E3C24}" dt="2025-06-04T16:28:43.956" v="51" actId="20577"/>
          <ac:spMkLst>
            <pc:docMk/>
            <pc:sldMk cId="2191990304" sldId="503"/>
            <ac:spMk id="2" creationId="{E28D9B70-2036-6A51-35EC-C3B658FAF6A6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9:07.535" v="61" actId="20577"/>
        <pc:sldMkLst>
          <pc:docMk/>
          <pc:sldMk cId="2409035216" sldId="504"/>
        </pc:sldMkLst>
        <pc:spChg chg="mod">
          <ac:chgData name="Blomker, Rachel A (DFW)" userId="S::rachel.blomker@dfw.wa.gov::817ef989-4f04-4ea5-8348-0b4562561095" providerId="AD" clId="Web-{FFBB2A75-5B62-BDC4-2FAC-CE128F5E3C24}" dt="2025-06-04T16:29:07.535" v="61" actId="20577"/>
          <ac:spMkLst>
            <pc:docMk/>
            <pc:sldMk cId="2409035216" sldId="504"/>
            <ac:spMk id="2" creationId="{473D055D-5B84-520B-65B7-94DD5DF20E48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8:28.816" v="46" actId="20577"/>
        <pc:sldMkLst>
          <pc:docMk/>
          <pc:sldMk cId="4044727161" sldId="505"/>
        </pc:sldMkLst>
        <pc:spChg chg="mod">
          <ac:chgData name="Blomker, Rachel A (DFW)" userId="S::rachel.blomker@dfw.wa.gov::817ef989-4f04-4ea5-8348-0b4562561095" providerId="AD" clId="Web-{FFBB2A75-5B62-BDC4-2FAC-CE128F5E3C24}" dt="2025-06-04T16:28:28.816" v="46" actId="20577"/>
          <ac:spMkLst>
            <pc:docMk/>
            <pc:sldMk cId="4044727161" sldId="505"/>
            <ac:spMk id="4" creationId="{FCE43D73-F674-EB0F-8F22-369F145E0153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9:10.207" v="63" actId="20577"/>
        <pc:sldMkLst>
          <pc:docMk/>
          <pc:sldMk cId="3019594039" sldId="506"/>
        </pc:sldMkLst>
        <pc:spChg chg="mod">
          <ac:chgData name="Blomker, Rachel A (DFW)" userId="S::rachel.blomker@dfw.wa.gov::817ef989-4f04-4ea5-8348-0b4562561095" providerId="AD" clId="Web-{FFBB2A75-5B62-BDC4-2FAC-CE128F5E3C24}" dt="2025-06-04T16:29:10.207" v="63" actId="20577"/>
          <ac:spMkLst>
            <pc:docMk/>
            <pc:sldMk cId="3019594039" sldId="506"/>
            <ac:spMk id="2" creationId="{982B6C8F-BC48-1D5F-B85D-B7F5595C29BE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9:15.472" v="64" actId="20577"/>
        <pc:sldMkLst>
          <pc:docMk/>
          <pc:sldMk cId="3549852838" sldId="507"/>
        </pc:sldMkLst>
        <pc:spChg chg="mod">
          <ac:chgData name="Blomker, Rachel A (DFW)" userId="S::rachel.blomker@dfw.wa.gov::817ef989-4f04-4ea5-8348-0b4562561095" providerId="AD" clId="Web-{FFBB2A75-5B62-BDC4-2FAC-CE128F5E3C24}" dt="2025-06-04T16:29:15.472" v="64" actId="20577"/>
          <ac:spMkLst>
            <pc:docMk/>
            <pc:sldMk cId="3549852838" sldId="507"/>
            <ac:spMk id="3" creationId="{E075113F-5856-F95C-9543-501E5A654C7B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9:36.558" v="149" actId="20577"/>
        <pc:sldMkLst>
          <pc:docMk/>
          <pc:sldMk cId="544639593" sldId="508"/>
        </pc:sldMkLst>
        <pc:spChg chg="mod">
          <ac:chgData name="Blomker, Rachel A (DFW)" userId="S::rachel.blomker@dfw.wa.gov::817ef989-4f04-4ea5-8348-0b4562561095" providerId="AD" clId="Web-{FFBB2A75-5B62-BDC4-2FAC-CE128F5E3C24}" dt="2025-06-04T16:39:36.558" v="149" actId="20577"/>
          <ac:spMkLst>
            <pc:docMk/>
            <pc:sldMk cId="544639593" sldId="508"/>
            <ac:spMk id="4" creationId="{E8A452A2-E6F4-F7CB-C735-E81F59AD9356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1:12.896" v="91" actId="20577"/>
        <pc:sldMkLst>
          <pc:docMk/>
          <pc:sldMk cId="1102590551" sldId="509"/>
        </pc:sldMkLst>
        <pc:spChg chg="mod">
          <ac:chgData name="Blomker, Rachel A (DFW)" userId="S::rachel.blomker@dfw.wa.gov::817ef989-4f04-4ea5-8348-0b4562561095" providerId="AD" clId="Web-{FFBB2A75-5B62-BDC4-2FAC-CE128F5E3C24}" dt="2025-06-04T16:31:12.896" v="91" actId="20577"/>
          <ac:spMkLst>
            <pc:docMk/>
            <pc:sldMk cId="1102590551" sldId="509"/>
            <ac:spMk id="3" creationId="{4ACADA75-FCC7-1235-7D60-B3684BC1FF3E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1:53.756" v="97" actId="20577"/>
        <pc:sldMkLst>
          <pc:docMk/>
          <pc:sldMk cId="3851699640" sldId="514"/>
        </pc:sldMkLst>
        <pc:spChg chg="mod">
          <ac:chgData name="Blomker, Rachel A (DFW)" userId="S::rachel.blomker@dfw.wa.gov::817ef989-4f04-4ea5-8348-0b4562561095" providerId="AD" clId="Web-{FFBB2A75-5B62-BDC4-2FAC-CE128F5E3C24}" dt="2025-06-04T16:31:53.756" v="97" actId="20577"/>
          <ac:spMkLst>
            <pc:docMk/>
            <pc:sldMk cId="3851699640" sldId="514"/>
            <ac:spMk id="2" creationId="{D0E60B6D-45B2-6732-A38A-B1820C28CE4E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1:58.865" v="100" actId="20577"/>
        <pc:sldMkLst>
          <pc:docMk/>
          <pc:sldMk cId="198209468" sldId="515"/>
        </pc:sldMkLst>
        <pc:spChg chg="mod">
          <ac:chgData name="Blomker, Rachel A (DFW)" userId="S::rachel.blomker@dfw.wa.gov::817ef989-4f04-4ea5-8348-0b4562561095" providerId="AD" clId="Web-{FFBB2A75-5B62-BDC4-2FAC-CE128F5E3C24}" dt="2025-06-04T16:31:58.865" v="100" actId="20577"/>
          <ac:spMkLst>
            <pc:docMk/>
            <pc:sldMk cId="198209468" sldId="515"/>
            <ac:spMk id="3" creationId="{29E01ADB-F44B-8A96-A522-3DDA4002153E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2:31.209" v="107" actId="20577"/>
        <pc:sldMkLst>
          <pc:docMk/>
          <pc:sldMk cId="2197511915" sldId="516"/>
        </pc:sldMkLst>
        <pc:spChg chg="mod">
          <ac:chgData name="Blomker, Rachel A (DFW)" userId="S::rachel.blomker@dfw.wa.gov::817ef989-4f04-4ea5-8348-0b4562561095" providerId="AD" clId="Web-{FFBB2A75-5B62-BDC4-2FAC-CE128F5E3C24}" dt="2025-06-04T16:32:31.209" v="107" actId="20577"/>
          <ac:spMkLst>
            <pc:docMk/>
            <pc:sldMk cId="2197511915" sldId="516"/>
            <ac:spMk id="2" creationId="{49BADECF-1B15-93B9-0CD7-D132C4C61081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2:10.475" v="103" actId="20577"/>
        <pc:sldMkLst>
          <pc:docMk/>
          <pc:sldMk cId="621438191" sldId="517"/>
        </pc:sldMkLst>
        <pc:spChg chg="mod">
          <ac:chgData name="Blomker, Rachel A (DFW)" userId="S::rachel.blomker@dfw.wa.gov::817ef989-4f04-4ea5-8348-0b4562561095" providerId="AD" clId="Web-{FFBB2A75-5B62-BDC4-2FAC-CE128F5E3C24}" dt="2025-06-04T16:32:10.475" v="103" actId="20577"/>
          <ac:spMkLst>
            <pc:docMk/>
            <pc:sldMk cId="621438191" sldId="517"/>
            <ac:spMk id="4" creationId="{BDCA5EAA-D3DB-10D2-BC34-65BB4BE5B584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28:21.409" v="44" actId="20577"/>
        <pc:sldMkLst>
          <pc:docMk/>
          <pc:sldMk cId="2986360055" sldId="520"/>
        </pc:sldMkLst>
        <pc:spChg chg="mod">
          <ac:chgData name="Blomker, Rachel A (DFW)" userId="S::rachel.blomker@dfw.wa.gov::817ef989-4f04-4ea5-8348-0b4562561095" providerId="AD" clId="Web-{FFBB2A75-5B62-BDC4-2FAC-CE128F5E3C24}" dt="2025-06-04T16:28:21.409" v="44" actId="20577"/>
          <ac:spMkLst>
            <pc:docMk/>
            <pc:sldMk cId="2986360055" sldId="520"/>
            <ac:spMk id="2" creationId="{C62B0304-CF38-42AE-B38D-1E47CE20FF80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2:14.428" v="105" actId="20577"/>
        <pc:sldMkLst>
          <pc:docMk/>
          <pc:sldMk cId="475123037" sldId="521"/>
        </pc:sldMkLst>
        <pc:spChg chg="mod">
          <ac:chgData name="Blomker, Rachel A (DFW)" userId="S::rachel.blomker@dfw.wa.gov::817ef989-4f04-4ea5-8348-0b4562561095" providerId="AD" clId="Web-{FFBB2A75-5B62-BDC4-2FAC-CE128F5E3C24}" dt="2025-06-04T16:32:14.428" v="105" actId="20577"/>
          <ac:spMkLst>
            <pc:docMk/>
            <pc:sldMk cId="475123037" sldId="521"/>
            <ac:spMk id="2" creationId="{667A7D06-6A6C-79F5-8D68-C37D2E5E49D3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2:41.209" v="111" actId="20577"/>
        <pc:sldMkLst>
          <pc:docMk/>
          <pc:sldMk cId="3689977976" sldId="522"/>
        </pc:sldMkLst>
        <pc:spChg chg="mod">
          <ac:chgData name="Blomker, Rachel A (DFW)" userId="S::rachel.blomker@dfw.wa.gov::817ef989-4f04-4ea5-8348-0b4562561095" providerId="AD" clId="Web-{FFBB2A75-5B62-BDC4-2FAC-CE128F5E3C24}" dt="2025-06-04T16:32:41.209" v="111" actId="20577"/>
          <ac:spMkLst>
            <pc:docMk/>
            <pc:sldMk cId="3689977976" sldId="522"/>
            <ac:spMk id="5" creationId="{9EE6FF34-7AF5-519E-23CC-95573730B83E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2:59.960" v="115" actId="20577"/>
        <pc:sldMkLst>
          <pc:docMk/>
          <pc:sldMk cId="3001002647" sldId="524"/>
        </pc:sldMkLst>
        <pc:spChg chg="mod">
          <ac:chgData name="Blomker, Rachel A (DFW)" userId="S::rachel.blomker@dfw.wa.gov::817ef989-4f04-4ea5-8348-0b4562561095" providerId="AD" clId="Web-{FFBB2A75-5B62-BDC4-2FAC-CE128F5E3C24}" dt="2025-06-04T16:32:59.960" v="115" actId="20577"/>
          <ac:spMkLst>
            <pc:docMk/>
            <pc:sldMk cId="3001002647" sldId="524"/>
            <ac:spMk id="5" creationId="{5C92EDA5-F3B6-9D88-C66E-2718661A2D38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2:50.850" v="113" actId="20577"/>
        <pc:sldMkLst>
          <pc:docMk/>
          <pc:sldMk cId="294568469" sldId="529"/>
        </pc:sldMkLst>
        <pc:spChg chg="mod">
          <ac:chgData name="Blomker, Rachel A (DFW)" userId="S::rachel.blomker@dfw.wa.gov::817ef989-4f04-4ea5-8348-0b4562561095" providerId="AD" clId="Web-{FFBB2A75-5B62-BDC4-2FAC-CE128F5E3C24}" dt="2025-06-04T16:32:50.850" v="113" actId="20577"/>
          <ac:spMkLst>
            <pc:docMk/>
            <pc:sldMk cId="294568469" sldId="529"/>
            <ac:spMk id="3" creationId="{9CB152C6-D75E-F33F-B302-9148B1289A8F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3:15.663" v="117" actId="20577"/>
        <pc:sldMkLst>
          <pc:docMk/>
          <pc:sldMk cId="3289970631" sldId="532"/>
        </pc:sldMkLst>
        <pc:spChg chg="mod">
          <ac:chgData name="Blomker, Rachel A (DFW)" userId="S::rachel.blomker@dfw.wa.gov::817ef989-4f04-4ea5-8348-0b4562561095" providerId="AD" clId="Web-{FFBB2A75-5B62-BDC4-2FAC-CE128F5E3C24}" dt="2025-06-04T16:33:15.663" v="117" actId="20577"/>
          <ac:spMkLst>
            <pc:docMk/>
            <pc:sldMk cId="3289970631" sldId="532"/>
            <ac:spMk id="4" creationId="{1A12FF5C-48B2-D83A-F2AB-DC668833DF67}"/>
          </ac:spMkLst>
        </pc:spChg>
      </pc:sldChg>
      <pc:sldChg chg="modSp">
        <pc:chgData name="Blomker, Rachel A (DFW)" userId="S::rachel.blomker@dfw.wa.gov::817ef989-4f04-4ea5-8348-0b4562561095" providerId="AD" clId="Web-{FFBB2A75-5B62-BDC4-2FAC-CE128F5E3C24}" dt="2025-06-04T16:33:34.882" v="125" actId="20577"/>
        <pc:sldMkLst>
          <pc:docMk/>
          <pc:sldMk cId="1436102059" sldId="533"/>
        </pc:sldMkLst>
        <pc:spChg chg="mod">
          <ac:chgData name="Blomker, Rachel A (DFW)" userId="S::rachel.blomker@dfw.wa.gov::817ef989-4f04-4ea5-8348-0b4562561095" providerId="AD" clId="Web-{FFBB2A75-5B62-BDC4-2FAC-CE128F5E3C24}" dt="2025-06-04T16:33:34.882" v="125" actId="20577"/>
          <ac:spMkLst>
            <pc:docMk/>
            <pc:sldMk cId="1436102059" sldId="533"/>
            <ac:spMk id="2" creationId="{E98859E9-1A8B-E67F-B628-DBCE1A9ADD93}"/>
          </ac:spMkLst>
        </pc:spChg>
      </pc:sldChg>
    </pc:docChg>
  </pc:docChgLst>
  <pc:docChgLst>
    <pc:chgData name="Eckenrod, Autumn M (DFW)" userId="32cb3083-a8a9-4483-a032-644cff855dc3" providerId="ADAL" clId="{4D1A03AA-E674-4F64-A125-8A5442E12CE8}"/>
    <pc:docChg chg="undo custSel addSld delSld modSld sldOrd addSection modSection">
      <pc:chgData name="Eckenrod, Autumn M (DFW)" userId="32cb3083-a8a9-4483-a032-644cff855dc3" providerId="ADAL" clId="{4D1A03AA-E674-4F64-A125-8A5442E12CE8}" dt="2025-04-15T22:00:00.068" v="3728" actId="20577"/>
      <pc:docMkLst>
        <pc:docMk/>
      </pc:docMkLst>
      <pc:sldChg chg="modSp mod">
        <pc:chgData name="Eckenrod, Autumn M (DFW)" userId="32cb3083-a8a9-4483-a032-644cff855dc3" providerId="ADAL" clId="{4D1A03AA-E674-4F64-A125-8A5442E12CE8}" dt="2025-03-26T18:34:08.820" v="533" actId="20577"/>
        <pc:sldMkLst>
          <pc:docMk/>
          <pc:sldMk cId="1269250226" sldId="257"/>
        </pc:sldMkLst>
      </pc:sldChg>
      <pc:sldChg chg="modSp mod">
        <pc:chgData name="Eckenrod, Autumn M (DFW)" userId="32cb3083-a8a9-4483-a032-644cff855dc3" providerId="ADAL" clId="{4D1A03AA-E674-4F64-A125-8A5442E12CE8}" dt="2025-04-03T21:07:39.656" v="3003" actId="20577"/>
        <pc:sldMkLst>
          <pc:docMk/>
          <pc:sldMk cId="3471412250" sldId="258"/>
        </pc:sldMkLst>
      </pc:sldChg>
      <pc:sldChg chg="modSp del mod">
        <pc:chgData name="Eckenrod, Autumn M (DFW)" userId="32cb3083-a8a9-4483-a032-644cff855dc3" providerId="ADAL" clId="{4D1A03AA-E674-4F64-A125-8A5442E12CE8}" dt="2025-03-26T18:33:58.935" v="494" actId="47"/>
        <pc:sldMkLst>
          <pc:docMk/>
          <pc:sldMk cId="181790126" sldId="274"/>
        </pc:sldMkLst>
      </pc:sldChg>
      <pc:sldChg chg="modSp new mod">
        <pc:chgData name="Eckenrod, Autumn M (DFW)" userId="32cb3083-a8a9-4483-a032-644cff855dc3" providerId="ADAL" clId="{4D1A03AA-E674-4F64-A125-8A5442E12CE8}" dt="2025-04-15T22:00:00.068" v="3728" actId="20577"/>
        <pc:sldMkLst>
          <pc:docMk/>
          <pc:sldMk cId="2742017315" sldId="290"/>
        </pc:sldMkLst>
      </pc:sldChg>
      <pc:sldChg chg="modSp add mod">
        <pc:chgData name="Eckenrod, Autumn M (DFW)" userId="32cb3083-a8a9-4483-a032-644cff855dc3" providerId="ADAL" clId="{4D1A03AA-E674-4F64-A125-8A5442E12CE8}" dt="2025-03-26T18:34:38.628" v="572" actId="20577"/>
        <pc:sldMkLst>
          <pc:docMk/>
          <pc:sldMk cId="1537372398" sldId="291"/>
        </pc:sldMkLst>
      </pc:sldChg>
      <pc:sldChg chg="modSp add mod">
        <pc:chgData name="Eckenrod, Autumn M (DFW)" userId="32cb3083-a8a9-4483-a032-644cff855dc3" providerId="ADAL" clId="{4D1A03AA-E674-4F64-A125-8A5442E12CE8}" dt="2025-03-27T21:57:10.675" v="936" actId="20577"/>
        <pc:sldMkLst>
          <pc:docMk/>
          <pc:sldMk cId="3775879943" sldId="292"/>
        </pc:sldMkLst>
      </pc:sldChg>
      <pc:sldChg chg="modSp add mod">
        <pc:chgData name="Eckenrod, Autumn M (DFW)" userId="32cb3083-a8a9-4483-a032-644cff855dc3" providerId="ADAL" clId="{4D1A03AA-E674-4F64-A125-8A5442E12CE8}" dt="2025-03-27T23:02:10.432" v="1328" actId="20577"/>
        <pc:sldMkLst>
          <pc:docMk/>
          <pc:sldMk cId="3611143835" sldId="293"/>
        </pc:sldMkLst>
      </pc:sldChg>
      <pc:sldChg chg="modSp add mod">
        <pc:chgData name="Eckenrod, Autumn M (DFW)" userId="32cb3083-a8a9-4483-a032-644cff855dc3" providerId="ADAL" clId="{4D1A03AA-E674-4F64-A125-8A5442E12CE8}" dt="2025-03-26T18:38:07.140" v="668" actId="20577"/>
        <pc:sldMkLst>
          <pc:docMk/>
          <pc:sldMk cId="1141997999" sldId="294"/>
        </pc:sldMkLst>
      </pc:sldChg>
      <pc:sldChg chg="modSp add mod">
        <pc:chgData name="Eckenrod, Autumn M (DFW)" userId="32cb3083-a8a9-4483-a032-644cff855dc3" providerId="ADAL" clId="{4D1A03AA-E674-4F64-A125-8A5442E12CE8}" dt="2025-03-26T18:37:08.122" v="656" actId="20577"/>
        <pc:sldMkLst>
          <pc:docMk/>
          <pc:sldMk cId="1432010427" sldId="295"/>
        </pc:sldMkLst>
      </pc:sldChg>
      <pc:sldChg chg="modSp add mod">
        <pc:chgData name="Eckenrod, Autumn M (DFW)" userId="32cb3083-a8a9-4483-a032-644cff855dc3" providerId="ADAL" clId="{4D1A03AA-E674-4F64-A125-8A5442E12CE8}" dt="2025-03-26T18:37:11.388" v="658" actId="20577"/>
        <pc:sldMkLst>
          <pc:docMk/>
          <pc:sldMk cId="446836359" sldId="296"/>
        </pc:sldMkLst>
      </pc:sldChg>
      <pc:sldChg chg="modSp add mod">
        <pc:chgData name="Eckenrod, Autumn M (DFW)" userId="32cb3083-a8a9-4483-a032-644cff855dc3" providerId="ADAL" clId="{4D1A03AA-E674-4F64-A125-8A5442E12CE8}" dt="2025-04-03T19:19:41.321" v="2233" actId="20577"/>
        <pc:sldMkLst>
          <pc:docMk/>
          <pc:sldMk cId="2947487290" sldId="297"/>
        </pc:sldMkLst>
      </pc:sldChg>
      <pc:sldChg chg="modSp add mod">
        <pc:chgData name="Eckenrod, Autumn M (DFW)" userId="32cb3083-a8a9-4483-a032-644cff855dc3" providerId="ADAL" clId="{4D1A03AA-E674-4F64-A125-8A5442E12CE8}" dt="2025-04-03T19:20:06.570" v="2237" actId="20577"/>
        <pc:sldMkLst>
          <pc:docMk/>
          <pc:sldMk cId="1136810702" sldId="298"/>
        </pc:sldMkLst>
      </pc:sldChg>
      <pc:sldChg chg="addSp delSp modSp new mod modClrScheme chgLayout">
        <pc:chgData name="Eckenrod, Autumn M (DFW)" userId="32cb3083-a8a9-4483-a032-644cff855dc3" providerId="ADAL" clId="{4D1A03AA-E674-4F64-A125-8A5442E12CE8}" dt="2025-03-27T22:59:22.579" v="1071" actId="1076"/>
        <pc:sldMkLst>
          <pc:docMk/>
          <pc:sldMk cId="669736923" sldId="299"/>
        </pc:sldMkLst>
        <pc:spChg chg="add mod">
          <ac:chgData name="Eckenrod, Autumn M (DFW)" userId="32cb3083-a8a9-4483-a032-644cff855dc3" providerId="ADAL" clId="{4D1A03AA-E674-4F64-A125-8A5442E12CE8}" dt="2025-03-27T22:59:00.418" v="1065" actId="1076"/>
          <ac:spMkLst>
            <pc:docMk/>
            <pc:sldMk cId="669736923" sldId="299"/>
            <ac:spMk id="9" creationId="{F1F10EED-7A77-CB22-804B-5AD2D384A5B8}"/>
          </ac:spMkLst>
        </pc:spChg>
        <pc:spChg chg="add mod">
          <ac:chgData name="Eckenrod, Autumn M (DFW)" userId="32cb3083-a8a9-4483-a032-644cff855dc3" providerId="ADAL" clId="{4D1A03AA-E674-4F64-A125-8A5442E12CE8}" dt="2025-03-27T22:59:21.541" v="1070" actId="1076"/>
          <ac:spMkLst>
            <pc:docMk/>
            <pc:sldMk cId="669736923" sldId="299"/>
            <ac:spMk id="12" creationId="{CAC79DC5-3AEF-93B5-D6EB-02DBA3858435}"/>
          </ac:spMkLst>
        </pc:spChg>
        <pc:picChg chg="add mod">
          <ac:chgData name="Eckenrod, Autumn M (DFW)" userId="32cb3083-a8a9-4483-a032-644cff855dc3" providerId="ADAL" clId="{4D1A03AA-E674-4F64-A125-8A5442E12CE8}" dt="2025-03-27T22:58:34.403" v="1061" actId="1076"/>
          <ac:picMkLst>
            <pc:docMk/>
            <pc:sldMk cId="669736923" sldId="299"/>
            <ac:picMk id="7" creationId="{668E8D54-8AA4-8055-A904-D8DE338D1593}"/>
          </ac:picMkLst>
        </pc:picChg>
        <pc:picChg chg="add mod">
          <ac:chgData name="Eckenrod, Autumn M (DFW)" userId="32cb3083-a8a9-4483-a032-644cff855dc3" providerId="ADAL" clId="{4D1A03AA-E674-4F64-A125-8A5442E12CE8}" dt="2025-03-27T22:59:22.579" v="1071" actId="1076"/>
          <ac:picMkLst>
            <pc:docMk/>
            <pc:sldMk cId="669736923" sldId="299"/>
            <ac:picMk id="10" creationId="{A7339CA7-B4EE-8566-54D5-2005DA974E67}"/>
          </ac:picMkLst>
        </pc:picChg>
      </pc:sldChg>
      <pc:sldChg chg="addSp delSp modSp new mod modAnim">
        <pc:chgData name="Eckenrod, Autumn M (DFW)" userId="32cb3083-a8a9-4483-a032-644cff855dc3" providerId="ADAL" clId="{4D1A03AA-E674-4F64-A125-8A5442E12CE8}" dt="2025-04-02T16:55:36.473" v="1693" actId="20577"/>
        <pc:sldMkLst>
          <pc:docMk/>
          <pc:sldMk cId="2192631601" sldId="300"/>
        </pc:sldMkLst>
        <pc:spChg chg="mod">
          <ac:chgData name="Eckenrod, Autumn M (DFW)" userId="32cb3083-a8a9-4483-a032-644cff855dc3" providerId="ADAL" clId="{4D1A03AA-E674-4F64-A125-8A5442E12CE8}" dt="2025-04-02T16:55:36.473" v="1693" actId="20577"/>
          <ac:spMkLst>
            <pc:docMk/>
            <pc:sldMk cId="2192631601" sldId="300"/>
            <ac:spMk id="2" creationId="{CCD76346-D706-176A-FAB2-DBB70011F328}"/>
          </ac:spMkLst>
        </pc:spChg>
        <pc:picChg chg="add mod">
          <ac:chgData name="Eckenrod, Autumn M (DFW)" userId="32cb3083-a8a9-4483-a032-644cff855dc3" providerId="ADAL" clId="{4D1A03AA-E674-4F64-A125-8A5442E12CE8}" dt="2025-03-31T15:54:32.829" v="1330"/>
          <ac:picMkLst>
            <pc:docMk/>
            <pc:sldMk cId="2192631601" sldId="300"/>
            <ac:picMk id="4" creationId="{1890FEAA-858D-0C3B-7F12-CD52E431AB7B}"/>
          </ac:picMkLst>
        </pc:picChg>
      </pc:sldChg>
      <pc:sldChg chg="addSp modSp new mod ord modAnim">
        <pc:chgData name="Eckenrod, Autumn M (DFW)" userId="32cb3083-a8a9-4483-a032-644cff855dc3" providerId="ADAL" clId="{4D1A03AA-E674-4F64-A125-8A5442E12CE8}" dt="2025-03-31T16:43:55.287" v="1410" actId="1076"/>
        <pc:sldMkLst>
          <pc:docMk/>
          <pc:sldMk cId="4013688162" sldId="301"/>
        </pc:sldMkLst>
      </pc:sldChg>
      <pc:sldChg chg="modSp add mod">
        <pc:chgData name="Eckenrod, Autumn M (DFW)" userId="32cb3083-a8a9-4483-a032-644cff855dc3" providerId="ADAL" clId="{4D1A03AA-E674-4F64-A125-8A5442E12CE8}" dt="2025-03-31T16:44:09.751" v="1413" actId="1076"/>
        <pc:sldMkLst>
          <pc:docMk/>
          <pc:sldMk cId="2872515267" sldId="302"/>
        </pc:sldMkLst>
      </pc:sldChg>
      <pc:sldChg chg="modSp add mod">
        <pc:chgData name="Eckenrod, Autumn M (DFW)" userId="32cb3083-a8a9-4483-a032-644cff855dc3" providerId="ADAL" clId="{4D1A03AA-E674-4F64-A125-8A5442E12CE8}" dt="2025-03-31T16:44:18.978" v="1415" actId="1076"/>
        <pc:sldMkLst>
          <pc:docMk/>
          <pc:sldMk cId="1131339350" sldId="303"/>
        </pc:sldMkLst>
      </pc:sldChg>
      <pc:sldChg chg="new del">
        <pc:chgData name="Eckenrod, Autumn M (DFW)" userId="32cb3083-a8a9-4483-a032-644cff855dc3" providerId="ADAL" clId="{4D1A03AA-E674-4F64-A125-8A5442E12CE8}" dt="2025-03-31T16:43:02.247" v="1402" actId="47"/>
        <pc:sldMkLst>
          <pc:docMk/>
          <pc:sldMk cId="1763395736" sldId="304"/>
        </pc:sldMkLst>
      </pc:sldChg>
      <pc:sldChg chg="modSp add mod">
        <pc:chgData name="Eckenrod, Autumn M (DFW)" userId="32cb3083-a8a9-4483-a032-644cff855dc3" providerId="ADAL" clId="{4D1A03AA-E674-4F64-A125-8A5442E12CE8}" dt="2025-03-31T16:43:34.137" v="1406" actId="1076"/>
        <pc:sldMkLst>
          <pc:docMk/>
          <pc:sldMk cId="3692435160" sldId="304"/>
        </pc:sldMkLst>
      </pc:sldChg>
      <pc:sldChg chg="addSp delSp modSp add mod addAnim delAnim modAnim">
        <pc:chgData name="Eckenrod, Autumn M (DFW)" userId="32cb3083-a8a9-4483-a032-644cff855dc3" providerId="ADAL" clId="{4D1A03AA-E674-4F64-A125-8A5442E12CE8}" dt="2025-03-31T16:46:04.401" v="1430" actId="1076"/>
        <pc:sldMkLst>
          <pc:docMk/>
          <pc:sldMk cId="1679821705" sldId="305"/>
        </pc:sldMkLst>
      </pc:sldChg>
      <pc:sldChg chg="addSp delSp modSp add mod delAnim modAnim">
        <pc:chgData name="Eckenrod, Autumn M (DFW)" userId="32cb3083-a8a9-4483-a032-644cff855dc3" providerId="ADAL" clId="{4D1A03AA-E674-4F64-A125-8A5442E12CE8}" dt="2025-03-31T18:02:24.582" v="1557"/>
        <pc:sldMkLst>
          <pc:docMk/>
          <pc:sldMk cId="2218974228" sldId="306"/>
        </pc:sldMkLst>
        <pc:spChg chg="mod">
          <ac:chgData name="Eckenrod, Autumn M (DFW)" userId="32cb3083-a8a9-4483-a032-644cff855dc3" providerId="ADAL" clId="{4D1A03AA-E674-4F64-A125-8A5442E12CE8}" dt="2025-03-31T17:56:57.617" v="1520" actId="20577"/>
          <ac:spMkLst>
            <pc:docMk/>
            <pc:sldMk cId="2218974228" sldId="306"/>
            <ac:spMk id="2" creationId="{CCD76346-D706-176A-FAB2-DBB70011F328}"/>
          </ac:spMkLst>
        </pc:spChg>
        <pc:picChg chg="add mod">
          <ac:chgData name="Eckenrod, Autumn M (DFW)" userId="32cb3083-a8a9-4483-a032-644cff855dc3" providerId="ADAL" clId="{4D1A03AA-E674-4F64-A125-8A5442E12CE8}" dt="2025-03-31T18:02:24.582" v="1557"/>
          <ac:picMkLst>
            <pc:docMk/>
            <pc:sldMk cId="2218974228" sldId="306"/>
            <ac:picMk id="9" creationId="{9493FA38-00E7-3536-9B7B-3B3380594169}"/>
          </ac:picMkLst>
        </pc:picChg>
      </pc:sldChg>
      <pc:sldChg chg="addSp delSp modSp add mod delAnim modAnim modNotes">
        <pc:chgData name="Eckenrod, Autumn M (DFW)" userId="32cb3083-a8a9-4483-a032-644cff855dc3" providerId="ADAL" clId="{4D1A03AA-E674-4F64-A125-8A5442E12CE8}" dt="2025-04-02T16:55:49.639" v="1696" actId="20577"/>
        <pc:sldMkLst>
          <pc:docMk/>
          <pc:sldMk cId="523454608" sldId="307"/>
        </pc:sldMkLst>
        <pc:spChg chg="mod">
          <ac:chgData name="Eckenrod, Autumn M (DFW)" userId="32cb3083-a8a9-4483-a032-644cff855dc3" providerId="ADAL" clId="{4D1A03AA-E674-4F64-A125-8A5442E12CE8}" dt="2025-04-02T16:55:49.639" v="1696" actId="20577"/>
          <ac:spMkLst>
            <pc:docMk/>
            <pc:sldMk cId="523454608" sldId="307"/>
            <ac:spMk id="2" creationId="{CCD76346-D706-176A-FAB2-DBB70011F328}"/>
          </ac:spMkLst>
        </pc:spChg>
        <pc:picChg chg="add mod">
          <ac:chgData name="Eckenrod, Autumn M (DFW)" userId="32cb3083-a8a9-4483-a032-644cff855dc3" providerId="ADAL" clId="{4D1A03AA-E674-4F64-A125-8A5442E12CE8}" dt="2025-03-31T17:57:57.638" v="1525"/>
          <ac:picMkLst>
            <pc:docMk/>
            <pc:sldMk cId="523454608" sldId="307"/>
            <ac:picMk id="6" creationId="{68CC83F5-5F7A-9CF0-E2B4-C89B5D1B6FC6}"/>
          </ac:picMkLst>
        </pc:picChg>
      </pc:sldChg>
      <pc:sldChg chg="add ord">
        <pc:chgData name="Eckenrod, Autumn M (DFW)" userId="32cb3083-a8a9-4483-a032-644cff855dc3" providerId="ADAL" clId="{4D1A03AA-E674-4F64-A125-8A5442E12CE8}" dt="2025-03-31T17:58:48.352" v="1554"/>
        <pc:sldMkLst>
          <pc:docMk/>
          <pc:sldMk cId="2347161417" sldId="308"/>
        </pc:sldMkLst>
      </pc:sldChg>
      <pc:sldChg chg="modSp new mod">
        <pc:chgData name="Eckenrod, Autumn M (DFW)" userId="32cb3083-a8a9-4483-a032-644cff855dc3" providerId="ADAL" clId="{4D1A03AA-E674-4F64-A125-8A5442E12CE8}" dt="2025-04-04T20:10:17.946" v="3586" actId="20577"/>
        <pc:sldMkLst>
          <pc:docMk/>
          <pc:sldMk cId="1610378037" sldId="309"/>
        </pc:sldMkLst>
      </pc:sldChg>
      <pc:sldChg chg="delSp modSp add mod ord">
        <pc:chgData name="Eckenrod, Autumn M (DFW)" userId="32cb3083-a8a9-4483-a032-644cff855dc3" providerId="ADAL" clId="{4D1A03AA-E674-4F64-A125-8A5442E12CE8}" dt="2025-04-04T20:09:41.760" v="3572" actId="478"/>
        <pc:sldMkLst>
          <pc:docMk/>
          <pc:sldMk cId="3338799145" sldId="310"/>
        </pc:sldMkLst>
      </pc:sldChg>
      <pc:sldChg chg="modSp new mod">
        <pc:chgData name="Eckenrod, Autumn M (DFW)" userId="32cb3083-a8a9-4483-a032-644cff855dc3" providerId="ADAL" clId="{4D1A03AA-E674-4F64-A125-8A5442E12CE8}" dt="2025-04-03T19:20:34.757" v="2282" actId="20577"/>
        <pc:sldMkLst>
          <pc:docMk/>
          <pc:sldMk cId="2823621347" sldId="311"/>
        </pc:sldMkLst>
      </pc:sldChg>
      <pc:sldChg chg="addSp delSp modSp new mod ord modAnim modNotesTx">
        <pc:chgData name="Eckenrod, Autumn M (DFW)" userId="32cb3083-a8a9-4483-a032-644cff855dc3" providerId="ADAL" clId="{4D1A03AA-E674-4F64-A125-8A5442E12CE8}" dt="2025-04-03T22:29:46.607" v="3213" actId="22"/>
        <pc:sldMkLst>
          <pc:docMk/>
          <pc:sldMk cId="2649188509" sldId="312"/>
        </pc:sldMkLst>
        <pc:spChg chg="mod">
          <ac:chgData name="Eckenrod, Autumn M (DFW)" userId="32cb3083-a8a9-4483-a032-644cff855dc3" providerId="ADAL" clId="{4D1A03AA-E674-4F64-A125-8A5442E12CE8}" dt="2025-04-03T19:30:36.294" v="2592" actId="20577"/>
          <ac:spMkLst>
            <pc:docMk/>
            <pc:sldMk cId="2649188509" sldId="312"/>
            <ac:spMk id="2" creationId="{2C61D101-4342-49CA-673A-84C6032F784C}"/>
          </ac:spMkLst>
        </pc:spChg>
        <pc:spChg chg="add">
          <ac:chgData name="Eckenrod, Autumn M (DFW)" userId="32cb3083-a8a9-4483-a032-644cff855dc3" providerId="ADAL" clId="{4D1A03AA-E674-4F64-A125-8A5442E12CE8}" dt="2025-04-03T22:29:46.607" v="3213" actId="22"/>
          <ac:spMkLst>
            <pc:docMk/>
            <pc:sldMk cId="2649188509" sldId="312"/>
            <ac:spMk id="7" creationId="{C4BBD87D-48B6-716F-89EF-7B88B837238F}"/>
          </ac:spMkLst>
        </pc:spChg>
        <pc:picChg chg="add mod">
          <ac:chgData name="Eckenrod, Autumn M (DFW)" userId="32cb3083-a8a9-4483-a032-644cff855dc3" providerId="ADAL" clId="{4D1A03AA-E674-4F64-A125-8A5442E12CE8}" dt="2025-04-03T19:30:59.068" v="2596" actId="1076"/>
          <ac:picMkLst>
            <pc:docMk/>
            <pc:sldMk cId="2649188509" sldId="312"/>
            <ac:picMk id="1026" creationId="{72342566-475A-4DD0-ACFD-138BDBB3EF74}"/>
          </ac:picMkLst>
        </pc:picChg>
        <pc:picChg chg="add mod">
          <ac:chgData name="Eckenrod, Autumn M (DFW)" userId="32cb3083-a8a9-4483-a032-644cff855dc3" providerId="ADAL" clId="{4D1A03AA-E674-4F64-A125-8A5442E12CE8}" dt="2025-04-03T19:31:19.431" v="2599" actId="1076"/>
          <ac:picMkLst>
            <pc:docMk/>
            <pc:sldMk cId="2649188509" sldId="312"/>
            <ac:picMk id="1028" creationId="{6551E4EC-ED9B-3021-2EA4-A9FE288B5A29}"/>
          </ac:picMkLst>
        </pc:picChg>
        <pc:picChg chg="add mod">
          <ac:chgData name="Eckenrod, Autumn M (DFW)" userId="32cb3083-a8a9-4483-a032-644cff855dc3" providerId="ADAL" clId="{4D1A03AA-E674-4F64-A125-8A5442E12CE8}" dt="2025-04-03T19:32:13.875" v="2611" actId="1076"/>
          <ac:picMkLst>
            <pc:docMk/>
            <pc:sldMk cId="2649188509" sldId="312"/>
            <ac:picMk id="1030" creationId="{242BCB70-F8D6-7E15-0CE8-4EF57D834C36}"/>
          </ac:picMkLst>
        </pc:picChg>
        <pc:picChg chg="add mod">
          <ac:chgData name="Eckenrod, Autumn M (DFW)" userId="32cb3083-a8a9-4483-a032-644cff855dc3" providerId="ADAL" clId="{4D1A03AA-E674-4F64-A125-8A5442E12CE8}" dt="2025-04-03T19:33:13.340" v="2618" actId="1076"/>
          <ac:picMkLst>
            <pc:docMk/>
            <pc:sldMk cId="2649188509" sldId="312"/>
            <ac:picMk id="1032" creationId="{DB88892D-4C19-0681-35F5-E80B44E1A3FA}"/>
          </ac:picMkLst>
        </pc:picChg>
      </pc:sldChg>
      <pc:sldChg chg="delSp mod">
        <pc:chgData name="Eckenrod, Autumn M (DFW)" userId="32cb3083-a8a9-4483-a032-644cff855dc3" providerId="ADAL" clId="{4D1A03AA-E674-4F64-A125-8A5442E12CE8}" dt="2025-04-03T22:30:20.110" v="3214" actId="478"/>
        <pc:sldMkLst>
          <pc:docMk/>
          <pc:sldMk cId="187366025" sldId="333"/>
        </pc:sldMkLst>
      </pc:sldChg>
      <pc:sldChg chg="delSp mod modNotesTx">
        <pc:chgData name="Eckenrod, Autumn M (DFW)" userId="32cb3083-a8a9-4483-a032-644cff855dc3" providerId="ADAL" clId="{4D1A03AA-E674-4F64-A125-8A5442E12CE8}" dt="2025-04-03T22:35:29.831" v="3226" actId="20577"/>
        <pc:sldMkLst>
          <pc:docMk/>
          <pc:sldMk cId="1231504194" sldId="341"/>
        </pc:sldMkLst>
      </pc:sldChg>
      <pc:sldChg chg="add modNotesTx">
        <pc:chgData name="Eckenrod, Autumn M (DFW)" userId="32cb3083-a8a9-4483-a032-644cff855dc3" providerId="ADAL" clId="{4D1A03AA-E674-4F64-A125-8A5442E12CE8}" dt="2025-04-03T19:30:06.920" v="2570" actId="20577"/>
        <pc:sldMkLst>
          <pc:docMk/>
          <pc:sldMk cId="3131684546" sldId="383"/>
        </pc:sldMkLst>
      </pc:sldChg>
      <pc:sldChg chg="new del">
        <pc:chgData name="Eckenrod, Autumn M (DFW)" userId="32cb3083-a8a9-4483-a032-644cff855dc3" providerId="ADAL" clId="{4D1A03AA-E674-4F64-A125-8A5442E12CE8}" dt="2025-04-03T19:34:59.659" v="2731" actId="47"/>
        <pc:sldMkLst>
          <pc:docMk/>
          <pc:sldMk cId="438661304" sldId="384"/>
        </pc:sldMkLst>
      </pc:sldChg>
      <pc:sldChg chg="delSp mod">
        <pc:chgData name="Eckenrod, Autumn M (DFW)" userId="32cb3083-a8a9-4483-a032-644cff855dc3" providerId="ADAL" clId="{4D1A03AA-E674-4F64-A125-8A5442E12CE8}" dt="2025-04-03T22:32:42.902" v="3220" actId="478"/>
        <pc:sldMkLst>
          <pc:docMk/>
          <pc:sldMk cId="3470108046" sldId="384"/>
        </pc:sldMkLst>
      </pc:sldChg>
      <pc:sldChg chg="del modNotesTx">
        <pc:chgData name="Eckenrod, Autumn M (DFW)" userId="32cb3083-a8a9-4483-a032-644cff855dc3" providerId="ADAL" clId="{4D1A03AA-E674-4F64-A125-8A5442E12CE8}" dt="2025-04-03T21:29:55.612" v="3085" actId="47"/>
        <pc:sldMkLst>
          <pc:docMk/>
          <pc:sldMk cId="805264829" sldId="385"/>
        </pc:sldMkLst>
      </pc:sldChg>
      <pc:sldChg chg="modSp mod ord modNotesTx">
        <pc:chgData name="Eckenrod, Autumn M (DFW)" userId="32cb3083-a8a9-4483-a032-644cff855dc3" providerId="ADAL" clId="{4D1A03AA-E674-4F64-A125-8A5442E12CE8}" dt="2025-04-04T23:09:45.566" v="3675" actId="1076"/>
        <pc:sldMkLst>
          <pc:docMk/>
          <pc:sldMk cId="2299782480" sldId="386"/>
        </pc:sldMkLst>
        <pc:picChg chg="mod">
          <ac:chgData name="Eckenrod, Autumn M (DFW)" userId="32cb3083-a8a9-4483-a032-644cff855dc3" providerId="ADAL" clId="{4D1A03AA-E674-4F64-A125-8A5442E12CE8}" dt="2025-04-04T23:09:45.566" v="3675" actId="1076"/>
          <ac:picMkLst>
            <pc:docMk/>
            <pc:sldMk cId="2299782480" sldId="386"/>
            <ac:picMk id="4" creationId="{F4D3738C-6EF2-C578-9368-889292EDA1A0}"/>
          </ac:picMkLst>
        </pc:picChg>
      </pc:sldChg>
      <pc:sldChg chg="addSp delSp modSp new mod ord modAnim">
        <pc:chgData name="Eckenrod, Autumn M (DFW)" userId="32cb3083-a8a9-4483-a032-644cff855dc3" providerId="ADAL" clId="{4D1A03AA-E674-4F64-A125-8A5442E12CE8}" dt="2025-04-04T20:16:51.816" v="3588"/>
        <pc:sldMkLst>
          <pc:docMk/>
          <pc:sldMk cId="1039822597" sldId="387"/>
        </pc:sldMkLst>
        <pc:spChg chg="mod">
          <ac:chgData name="Eckenrod, Autumn M (DFW)" userId="32cb3083-a8a9-4483-a032-644cff855dc3" providerId="ADAL" clId="{4D1A03AA-E674-4F64-A125-8A5442E12CE8}" dt="2025-04-03T20:13:24.336" v="2908" actId="313"/>
          <ac:spMkLst>
            <pc:docMk/>
            <pc:sldMk cId="1039822597" sldId="387"/>
            <ac:spMk id="2" creationId="{FF6F40C4-2329-2D9F-8DF5-BE5435932297}"/>
          </ac:spMkLst>
        </pc:spChg>
        <pc:picChg chg="add mod">
          <ac:chgData name="Eckenrod, Autumn M (DFW)" userId="32cb3083-a8a9-4483-a032-644cff855dc3" providerId="ADAL" clId="{4D1A03AA-E674-4F64-A125-8A5442E12CE8}" dt="2025-04-03T20:13:29.763" v="2911" actId="1076"/>
          <ac:picMkLst>
            <pc:docMk/>
            <pc:sldMk cId="1039822597" sldId="387"/>
            <ac:picMk id="4" creationId="{DFC68989-F0DB-2E52-9EC6-E62D00A65FBD}"/>
          </ac:picMkLst>
        </pc:picChg>
      </pc:sldChg>
      <pc:sldChg chg="addSp modSp new del mod modNotesTx">
        <pc:chgData name="Eckenrod, Autumn M (DFW)" userId="32cb3083-a8a9-4483-a032-644cff855dc3" providerId="ADAL" clId="{4D1A03AA-E674-4F64-A125-8A5442E12CE8}" dt="2025-04-03T21:29:56.711" v="3086" actId="47"/>
        <pc:sldMkLst>
          <pc:docMk/>
          <pc:sldMk cId="1914637425" sldId="388"/>
        </pc:sldMkLst>
      </pc:sldChg>
      <pc:sldChg chg="addSp delSp modSp add mod ord modAnim modNotesTx">
        <pc:chgData name="Eckenrod, Autumn M (DFW)" userId="32cb3083-a8a9-4483-a032-644cff855dc3" providerId="ADAL" clId="{4D1A03AA-E674-4F64-A125-8A5442E12CE8}" dt="2025-04-04T20:16:59.963" v="3592"/>
        <pc:sldMkLst>
          <pc:docMk/>
          <pc:sldMk cId="2733042205" sldId="389"/>
        </pc:sldMkLst>
        <pc:spChg chg="mod">
          <ac:chgData name="Eckenrod, Autumn M (DFW)" userId="32cb3083-a8a9-4483-a032-644cff855dc3" providerId="ADAL" clId="{4D1A03AA-E674-4F64-A125-8A5442E12CE8}" dt="2025-04-03T21:09:57.560" v="3020" actId="20577"/>
          <ac:spMkLst>
            <pc:docMk/>
            <pc:sldMk cId="2733042205" sldId="389"/>
            <ac:spMk id="2" creationId="{FF6F40C4-2329-2D9F-8DF5-BE5435932297}"/>
          </ac:spMkLst>
        </pc:spChg>
        <pc:picChg chg="add mod">
          <ac:chgData name="Eckenrod, Autumn M (DFW)" userId="32cb3083-a8a9-4483-a032-644cff855dc3" providerId="ADAL" clId="{4D1A03AA-E674-4F64-A125-8A5442E12CE8}" dt="2025-04-03T21:10:13.733" v="3023" actId="1076"/>
          <ac:picMkLst>
            <pc:docMk/>
            <pc:sldMk cId="2733042205" sldId="389"/>
            <ac:picMk id="3" creationId="{A6F32180-5773-CD2F-80D6-142D13D7955F}"/>
          </ac:picMkLst>
        </pc:picChg>
        <pc:picChg chg="add mod">
          <ac:chgData name="Eckenrod, Autumn M (DFW)" userId="32cb3083-a8a9-4483-a032-644cff855dc3" providerId="ADAL" clId="{4D1A03AA-E674-4F64-A125-8A5442E12CE8}" dt="2025-04-03T21:43:41.266" v="3103" actId="1076"/>
          <ac:picMkLst>
            <pc:docMk/>
            <pc:sldMk cId="2733042205" sldId="389"/>
            <ac:picMk id="5" creationId="{A388BF12-9C68-CBFC-C4F4-C2FA1BE44465}"/>
          </ac:picMkLst>
        </pc:picChg>
      </pc:sldChg>
      <pc:sldChg chg="delSp modSp mod">
        <pc:chgData name="Eckenrod, Autumn M (DFW)" userId="32cb3083-a8a9-4483-a032-644cff855dc3" providerId="ADAL" clId="{4D1A03AA-E674-4F64-A125-8A5442E12CE8}" dt="2025-04-03T22:32:54.675" v="3224" actId="1076"/>
        <pc:sldMkLst>
          <pc:docMk/>
          <pc:sldMk cId="4140874990" sldId="443"/>
        </pc:sldMkLst>
        <pc:spChg chg="mod">
          <ac:chgData name="Eckenrod, Autumn M (DFW)" userId="32cb3083-a8a9-4483-a032-644cff855dc3" providerId="ADAL" clId="{4D1A03AA-E674-4F64-A125-8A5442E12CE8}" dt="2025-04-03T22:32:54.675" v="3224" actId="1076"/>
          <ac:spMkLst>
            <pc:docMk/>
            <pc:sldMk cId="4140874990" sldId="443"/>
            <ac:spMk id="2" creationId="{988B51CD-8DC2-159B-A6F3-7D981FB1D0E5}"/>
          </ac:spMkLst>
        </pc:spChg>
      </pc:sldChg>
      <pc:sldChg chg="delSp mod modNotesTx">
        <pc:chgData name="Eckenrod, Autumn M (DFW)" userId="32cb3083-a8a9-4483-a032-644cff855dc3" providerId="ADAL" clId="{4D1A03AA-E674-4F64-A125-8A5442E12CE8}" dt="2025-04-03T22:32:48.138" v="3223" actId="20577"/>
        <pc:sldMkLst>
          <pc:docMk/>
          <pc:sldMk cId="3480258781" sldId="449"/>
        </pc:sldMkLst>
      </pc:sldChg>
      <pc:sldChg chg="delSp modSp mod modNotesTx">
        <pc:chgData name="Eckenrod, Autumn M (DFW)" userId="32cb3083-a8a9-4483-a032-644cff855dc3" providerId="ADAL" clId="{4D1A03AA-E674-4F64-A125-8A5442E12CE8}" dt="2025-04-03T22:32:23.994" v="3217" actId="1076"/>
        <pc:sldMkLst>
          <pc:docMk/>
          <pc:sldMk cId="1844059431" sldId="453"/>
        </pc:sldMkLst>
        <pc:picChg chg="mod">
          <ac:chgData name="Eckenrod, Autumn M (DFW)" userId="32cb3083-a8a9-4483-a032-644cff855dc3" providerId="ADAL" clId="{4D1A03AA-E674-4F64-A125-8A5442E12CE8}" dt="2025-04-03T22:32:23.994" v="3217" actId="1076"/>
          <ac:picMkLst>
            <pc:docMk/>
            <pc:sldMk cId="1844059431" sldId="453"/>
            <ac:picMk id="6" creationId="{D850DC27-75F8-07E1-C5C7-696598CDFA05}"/>
          </ac:picMkLst>
        </pc:picChg>
      </pc:sldChg>
      <pc:sldChg chg="addSp delSp modSp new mod ord modClrScheme chgLayout">
        <pc:chgData name="Eckenrod, Autumn M (DFW)" userId="32cb3083-a8a9-4483-a032-644cff855dc3" providerId="ADAL" clId="{4D1A03AA-E674-4F64-A125-8A5442E12CE8}" dt="2025-04-04T20:28:03.934" v="3651" actId="20577"/>
        <pc:sldMkLst>
          <pc:docMk/>
          <pc:sldMk cId="2277696616" sldId="454"/>
        </pc:sldMkLst>
        <pc:spChg chg="mod ord">
          <ac:chgData name="Eckenrod, Autumn M (DFW)" userId="32cb3083-a8a9-4483-a032-644cff855dc3" providerId="ADAL" clId="{4D1A03AA-E674-4F64-A125-8A5442E12CE8}" dt="2025-04-04T20:01:48.615" v="3277" actId="700"/>
          <ac:spMkLst>
            <pc:docMk/>
            <pc:sldMk cId="2277696616" sldId="454"/>
            <ac:spMk id="2" creationId="{2D14E7AD-BCB2-E2A4-2115-D6DE9B4E7D15}"/>
          </ac:spMkLst>
        </pc:spChg>
        <pc:spChg chg="add mod">
          <ac:chgData name="Eckenrod, Autumn M (DFW)" userId="32cb3083-a8a9-4483-a032-644cff855dc3" providerId="ADAL" clId="{4D1A03AA-E674-4F64-A125-8A5442E12CE8}" dt="2025-04-04T20:28:03.934" v="3651" actId="20577"/>
          <ac:spMkLst>
            <pc:docMk/>
            <pc:sldMk cId="2277696616" sldId="454"/>
            <ac:spMk id="12" creationId="{105ADAB1-7CBB-3F8B-53F7-55EA0DFDB3F4}"/>
          </ac:spMkLst>
        </pc:spChg>
        <pc:spChg chg="add mod">
          <ac:chgData name="Eckenrod, Autumn M (DFW)" userId="32cb3083-a8a9-4483-a032-644cff855dc3" providerId="ADAL" clId="{4D1A03AA-E674-4F64-A125-8A5442E12CE8}" dt="2025-04-04T20:02:41.518" v="3318" actId="20577"/>
          <ac:spMkLst>
            <pc:docMk/>
            <pc:sldMk cId="2277696616" sldId="454"/>
            <ac:spMk id="13" creationId="{39ACEC77-9913-FBA1-9A41-683219075015}"/>
          </ac:spMkLst>
        </pc:spChg>
        <pc:picChg chg="add mod ord">
          <ac:chgData name="Eckenrod, Autumn M (DFW)" userId="32cb3083-a8a9-4483-a032-644cff855dc3" providerId="ADAL" clId="{4D1A03AA-E674-4F64-A125-8A5442E12CE8}" dt="2025-04-04T20:01:56.081" v="3281" actId="1076"/>
          <ac:picMkLst>
            <pc:docMk/>
            <pc:sldMk cId="2277696616" sldId="454"/>
            <ac:picMk id="6" creationId="{652BA6D9-19F7-FF79-4558-F11DD9663FF7}"/>
          </ac:picMkLst>
        </pc:picChg>
        <pc:picChg chg="add mod ord">
          <ac:chgData name="Eckenrod, Autumn M (DFW)" userId="32cb3083-a8a9-4483-a032-644cff855dc3" providerId="ADAL" clId="{4D1A03AA-E674-4F64-A125-8A5442E12CE8}" dt="2025-04-04T20:01:52.271" v="3280" actId="1076"/>
          <ac:picMkLst>
            <pc:docMk/>
            <pc:sldMk cId="2277696616" sldId="454"/>
            <ac:picMk id="8" creationId="{A7F682F3-D2F5-7788-DE53-30ED8239C8BA}"/>
          </ac:picMkLst>
        </pc:picChg>
      </pc:sldChg>
      <pc:sldChg chg="modSp new mod">
        <pc:chgData name="Eckenrod, Autumn M (DFW)" userId="32cb3083-a8a9-4483-a032-644cff855dc3" providerId="ADAL" clId="{4D1A03AA-E674-4F64-A125-8A5442E12CE8}" dt="2025-04-04T20:08:36.681" v="3568" actId="20577"/>
        <pc:sldMkLst>
          <pc:docMk/>
          <pc:sldMk cId="3455560791" sldId="455"/>
        </pc:sldMkLst>
      </pc:sldChg>
      <pc:sldChg chg="addSp delSp modSp new mod modClrScheme chgLayout">
        <pc:chgData name="Eckenrod, Autumn M (DFW)" userId="32cb3083-a8a9-4483-a032-644cff855dc3" providerId="ADAL" clId="{4D1A03AA-E674-4F64-A125-8A5442E12CE8}" dt="2025-04-04T20:29:48.602" v="3674" actId="1076"/>
        <pc:sldMkLst>
          <pc:docMk/>
          <pc:sldMk cId="2615230761" sldId="456"/>
        </pc:sldMkLst>
        <pc:spChg chg="add mod">
          <ac:chgData name="Eckenrod, Autumn M (DFW)" userId="32cb3083-a8a9-4483-a032-644cff855dc3" providerId="ADAL" clId="{4D1A03AA-E674-4F64-A125-8A5442E12CE8}" dt="2025-04-04T20:29:48.602" v="3674" actId="1076"/>
          <ac:spMkLst>
            <pc:docMk/>
            <pc:sldMk cId="2615230761" sldId="456"/>
            <ac:spMk id="18" creationId="{DC75B99A-195C-04CC-0310-6627BD83EAA3}"/>
          </ac:spMkLst>
        </pc:spChg>
        <pc:spChg chg="add mod">
          <ac:chgData name="Eckenrod, Autumn M (DFW)" userId="32cb3083-a8a9-4483-a032-644cff855dc3" providerId="ADAL" clId="{4D1A03AA-E674-4F64-A125-8A5442E12CE8}" dt="2025-04-04T20:29:43.834" v="3673" actId="1076"/>
          <ac:spMkLst>
            <pc:docMk/>
            <pc:sldMk cId="2615230761" sldId="456"/>
            <ac:spMk id="24" creationId="{B41B456A-13F3-16F9-113C-F0D1AB2BC093}"/>
          </ac:spMkLst>
        </pc:spChg>
        <pc:picChg chg="add mod">
          <ac:chgData name="Eckenrod, Autumn M (DFW)" userId="32cb3083-a8a9-4483-a032-644cff855dc3" providerId="ADAL" clId="{4D1A03AA-E674-4F64-A125-8A5442E12CE8}" dt="2025-04-04T20:25:40.570" v="3617" actId="1076"/>
          <ac:picMkLst>
            <pc:docMk/>
            <pc:sldMk cId="2615230761" sldId="456"/>
            <ac:picMk id="12" creationId="{F0F36059-0F87-CB46-86B6-4B1F177D203F}"/>
          </ac:picMkLst>
        </pc:picChg>
        <pc:picChg chg="add del mod">
          <ac:chgData name="Eckenrod, Autumn M (DFW)" userId="32cb3083-a8a9-4483-a032-644cff855dc3" providerId="ADAL" clId="{4D1A03AA-E674-4F64-A125-8A5442E12CE8}" dt="2025-04-04T20:27:37.671" v="3639" actId="1076"/>
          <ac:picMkLst>
            <pc:docMk/>
            <pc:sldMk cId="2615230761" sldId="456"/>
            <ac:picMk id="15" creationId="{5EE42A8F-5E97-C255-6AE5-6CEDF8551325}"/>
          </ac:picMkLst>
        </pc:picChg>
        <pc:picChg chg="add mod">
          <ac:chgData name="Eckenrod, Autumn M (DFW)" userId="32cb3083-a8a9-4483-a032-644cff855dc3" providerId="ADAL" clId="{4D1A03AA-E674-4F64-A125-8A5442E12CE8}" dt="2025-04-04T20:29:27.858" v="3669" actId="1076"/>
          <ac:picMkLst>
            <pc:docMk/>
            <pc:sldMk cId="2615230761" sldId="456"/>
            <ac:picMk id="19" creationId="{EE239BEE-A64E-2BD2-F33A-DAEAD4BF3179}"/>
          </ac:picMkLst>
        </pc:picChg>
        <pc:cxnChg chg="add">
          <ac:chgData name="Eckenrod, Autumn M (DFW)" userId="32cb3083-a8a9-4483-a032-644cff855dc3" providerId="ADAL" clId="{4D1A03AA-E674-4F64-A125-8A5442E12CE8}" dt="2025-04-04T20:27:53.351" v="3640" actId="11529"/>
          <ac:cxnSpMkLst>
            <pc:docMk/>
            <pc:sldMk cId="2615230761" sldId="456"/>
            <ac:cxnSpMk id="17" creationId="{4BFB2F44-AB4D-244E-4980-4443E8B4D258}"/>
          </ac:cxnSpMkLst>
        </pc:cxnChg>
        <pc:cxnChg chg="add mod">
          <ac:chgData name="Eckenrod, Autumn M (DFW)" userId="32cb3083-a8a9-4483-a032-644cff855dc3" providerId="ADAL" clId="{4D1A03AA-E674-4F64-A125-8A5442E12CE8}" dt="2025-04-04T20:29:11.392" v="3666" actId="14100"/>
          <ac:cxnSpMkLst>
            <pc:docMk/>
            <pc:sldMk cId="2615230761" sldId="456"/>
            <ac:cxnSpMk id="20" creationId="{75A240B3-3060-4459-1244-3341CF6E82C9}"/>
          </ac:cxnSpMkLst>
        </pc:cxnChg>
      </pc:sldChg>
      <pc:sldChg chg="addSp new del">
        <pc:chgData name="Eckenrod, Autumn M (DFW)" userId="32cb3083-a8a9-4483-a032-644cff855dc3" providerId="ADAL" clId="{4D1A03AA-E674-4F64-A125-8A5442E12CE8}" dt="2025-04-04T20:23:53.569" v="3597" actId="680"/>
        <pc:sldMkLst>
          <pc:docMk/>
          <pc:sldMk cId="3217070956" sldId="456"/>
        </pc:sldMkLst>
      </pc:sldChg>
    </pc:docChg>
  </pc:docChgLst>
  <pc:docChgLst>
    <pc:chgData name="Walker, Lindsay A (DFW)" userId="S::lindsay.walker@dfw.wa.gov::b69e52cb-1f77-4b8f-9350-6554ccbc694e" providerId="AD" clId="Web-{FFE0336B-B015-09E0-882C-577C4E9FBC10}"/>
    <pc:docChg chg="modSld">
      <pc:chgData name="Walker, Lindsay A (DFW)" userId="S::lindsay.walker@dfw.wa.gov::b69e52cb-1f77-4b8f-9350-6554ccbc694e" providerId="AD" clId="Web-{FFE0336B-B015-09E0-882C-577C4E9FBC10}" dt="2025-06-06T17:58:55.771" v="1" actId="1076"/>
      <pc:docMkLst>
        <pc:docMk/>
      </pc:docMkLst>
      <pc:sldChg chg="modSp">
        <pc:chgData name="Walker, Lindsay A (DFW)" userId="S::lindsay.walker@dfw.wa.gov::b69e52cb-1f77-4b8f-9350-6554ccbc694e" providerId="AD" clId="Web-{FFE0336B-B015-09E0-882C-577C4E9FBC10}" dt="2025-06-06T17:58:55.771" v="1" actId="1076"/>
        <pc:sldMkLst>
          <pc:docMk/>
          <pc:sldMk cId="2948815880" sldId="475"/>
        </pc:sldMkLst>
        <pc:graphicFrameChg chg="mod">
          <ac:chgData name="Walker, Lindsay A (DFW)" userId="S::lindsay.walker@dfw.wa.gov::b69e52cb-1f77-4b8f-9350-6554ccbc694e" providerId="AD" clId="Web-{FFE0336B-B015-09E0-882C-577C4E9FBC10}" dt="2025-06-06T17:58:55.771" v="1" actId="1076"/>
          <ac:graphicFrameMkLst>
            <pc:docMk/>
            <pc:sldMk cId="2948815880" sldId="475"/>
            <ac:graphicFrameMk id="4" creationId="{C1AA1C27-E6A4-C0D1-1FB3-4271D2100DBD}"/>
          </ac:graphicFrameMkLst>
        </pc:graphicFrameChg>
      </pc:sldChg>
    </pc:docChg>
  </pc:docChgLst>
  <pc:docChgLst>
    <pc:chgData name="Walker, Lindsay A (DFW)" userId="b69e52cb-1f77-4b8f-9350-6554ccbc694e" providerId="ADAL" clId="{788AE1DF-E039-4112-94BE-358681BB76D7}"/>
    <pc:docChg chg="undo custSel modSld sldOrd">
      <pc:chgData name="Walker, Lindsay A (DFW)" userId="b69e52cb-1f77-4b8f-9350-6554ccbc694e" providerId="ADAL" clId="{788AE1DF-E039-4112-94BE-358681BB76D7}" dt="2025-06-05T22:37:34.145" v="86" actId="14100"/>
      <pc:docMkLst>
        <pc:docMk/>
      </pc:docMkLst>
      <pc:sldChg chg="addSp delSp modSp mod setBg">
        <pc:chgData name="Walker, Lindsay A (DFW)" userId="b69e52cb-1f77-4b8f-9350-6554ccbc694e" providerId="ADAL" clId="{788AE1DF-E039-4112-94BE-358681BB76D7}" dt="2025-06-05T22:35:08.619" v="85" actId="26606"/>
        <pc:sldMkLst>
          <pc:docMk/>
          <pc:sldMk cId="1330252880" sldId="272"/>
        </pc:sldMkLst>
        <pc:spChg chg="add">
          <ac:chgData name="Walker, Lindsay A (DFW)" userId="b69e52cb-1f77-4b8f-9350-6554ccbc694e" providerId="ADAL" clId="{788AE1DF-E039-4112-94BE-358681BB76D7}" dt="2025-06-05T22:35:08.619" v="85" actId="26606"/>
          <ac:spMkLst>
            <pc:docMk/>
            <pc:sldMk cId="1330252880" sldId="272"/>
            <ac:spMk id="12" creationId="{11BE3FA7-0D70-4431-814F-D8C40576EA93}"/>
          </ac:spMkLst>
        </pc:spChg>
        <pc:picChg chg="del">
          <ac:chgData name="Walker, Lindsay A (DFW)" userId="b69e52cb-1f77-4b8f-9350-6554ccbc694e" providerId="ADAL" clId="{788AE1DF-E039-4112-94BE-358681BB76D7}" dt="2025-06-05T20:56:03.015" v="48" actId="478"/>
          <ac:picMkLst>
            <pc:docMk/>
            <pc:sldMk cId="1330252880" sldId="272"/>
            <ac:picMk id="3" creationId="{401D3471-5F8C-77F9-7215-94C89A67706F}"/>
          </ac:picMkLst>
        </pc:picChg>
        <pc:picChg chg="add mod ord modCrop">
          <ac:chgData name="Walker, Lindsay A (DFW)" userId="b69e52cb-1f77-4b8f-9350-6554ccbc694e" providerId="ADAL" clId="{788AE1DF-E039-4112-94BE-358681BB76D7}" dt="2025-06-05T22:35:08.619" v="85" actId="26606"/>
          <ac:picMkLst>
            <pc:docMk/>
            <pc:sldMk cId="1330252880" sldId="272"/>
            <ac:picMk id="4" creationId="{78320EA9-4D7B-641E-D690-06A12C907716}"/>
          </ac:picMkLst>
        </pc:picChg>
        <pc:picChg chg="del">
          <ac:chgData name="Walker, Lindsay A (DFW)" userId="b69e52cb-1f77-4b8f-9350-6554ccbc694e" providerId="ADAL" clId="{788AE1DF-E039-4112-94BE-358681BB76D7}" dt="2025-06-05T20:58:16.515" v="57" actId="478"/>
          <ac:picMkLst>
            <pc:docMk/>
            <pc:sldMk cId="1330252880" sldId="272"/>
            <ac:picMk id="5" creationId="{87B3869B-5745-078F-C5CA-A7DD9700EDEC}"/>
          </ac:picMkLst>
        </pc:picChg>
        <pc:picChg chg="add mod">
          <ac:chgData name="Walker, Lindsay A (DFW)" userId="b69e52cb-1f77-4b8f-9350-6554ccbc694e" providerId="ADAL" clId="{788AE1DF-E039-4112-94BE-358681BB76D7}" dt="2025-06-05T22:35:08.619" v="85" actId="26606"/>
          <ac:picMkLst>
            <pc:docMk/>
            <pc:sldMk cId="1330252880" sldId="272"/>
            <ac:picMk id="7" creationId="{56C2DF26-46BD-968E-A6D1-9FDF1393B3BD}"/>
          </ac:picMkLst>
        </pc:picChg>
      </pc:sldChg>
      <pc:sldChg chg="addSp delSp modSp mod setBg">
        <pc:chgData name="Walker, Lindsay A (DFW)" userId="b69e52cb-1f77-4b8f-9350-6554ccbc694e" providerId="ADAL" clId="{788AE1DF-E039-4112-94BE-358681BB76D7}" dt="2025-06-05T22:34:56.592" v="84" actId="26606"/>
        <pc:sldMkLst>
          <pc:docMk/>
          <pc:sldMk cId="2352539783" sldId="273"/>
        </pc:sldMkLst>
        <pc:picChg chg="del">
          <ac:chgData name="Walker, Lindsay A (DFW)" userId="b69e52cb-1f77-4b8f-9350-6554ccbc694e" providerId="ADAL" clId="{788AE1DF-E039-4112-94BE-358681BB76D7}" dt="2025-06-05T22:34:49.631" v="82" actId="478"/>
          <ac:picMkLst>
            <pc:docMk/>
            <pc:sldMk cId="2352539783" sldId="273"/>
            <ac:picMk id="3" creationId="{33AB3EBB-0EB2-9C9E-C65D-3032E4B985FD}"/>
          </ac:picMkLst>
        </pc:picChg>
        <pc:picChg chg="add mod ord modCrop">
          <ac:chgData name="Walker, Lindsay A (DFW)" userId="b69e52cb-1f77-4b8f-9350-6554ccbc694e" providerId="ADAL" clId="{788AE1DF-E039-4112-94BE-358681BB76D7}" dt="2025-06-05T22:34:56.592" v="84" actId="26606"/>
          <ac:picMkLst>
            <pc:docMk/>
            <pc:sldMk cId="2352539783" sldId="273"/>
            <ac:picMk id="4" creationId="{EDFC28F0-B676-91EE-5821-9C3D8822E2EB}"/>
          </ac:picMkLst>
        </pc:picChg>
        <pc:picChg chg="del">
          <ac:chgData name="Walker, Lindsay A (DFW)" userId="b69e52cb-1f77-4b8f-9350-6554ccbc694e" providerId="ADAL" clId="{788AE1DF-E039-4112-94BE-358681BB76D7}" dt="2025-06-05T22:34:50.266" v="83" actId="478"/>
          <ac:picMkLst>
            <pc:docMk/>
            <pc:sldMk cId="2352539783" sldId="273"/>
            <ac:picMk id="5" creationId="{46317CB8-C41D-AD1A-BD0C-16114165D9BA}"/>
          </ac:picMkLst>
        </pc:picChg>
        <pc:picChg chg="add mod modCrop">
          <ac:chgData name="Walker, Lindsay A (DFW)" userId="b69e52cb-1f77-4b8f-9350-6554ccbc694e" providerId="ADAL" clId="{788AE1DF-E039-4112-94BE-358681BB76D7}" dt="2025-06-05T22:34:56.592" v="84" actId="26606"/>
          <ac:picMkLst>
            <pc:docMk/>
            <pc:sldMk cId="2352539783" sldId="273"/>
            <ac:picMk id="7" creationId="{BFF95C6D-6326-1E27-471B-C28F76E2BA7A}"/>
          </ac:picMkLst>
        </pc:picChg>
      </pc:sldChg>
      <pc:sldChg chg="addSp delSp modSp mod">
        <pc:chgData name="Walker, Lindsay A (DFW)" userId="b69e52cb-1f77-4b8f-9350-6554ccbc694e" providerId="ADAL" clId="{788AE1DF-E039-4112-94BE-358681BB76D7}" dt="2025-06-05T21:01:11.154" v="69" actId="1076"/>
        <pc:sldMkLst>
          <pc:docMk/>
          <pc:sldMk cId="1962992574" sldId="276"/>
        </pc:sldMkLst>
        <pc:picChg chg="del">
          <ac:chgData name="Walker, Lindsay A (DFW)" userId="b69e52cb-1f77-4b8f-9350-6554ccbc694e" providerId="ADAL" clId="{788AE1DF-E039-4112-94BE-358681BB76D7}" dt="2025-06-05T21:01:03.027" v="64" actId="478"/>
          <ac:picMkLst>
            <pc:docMk/>
            <pc:sldMk cId="1962992574" sldId="276"/>
            <ac:picMk id="2" creationId="{FAB7BD6E-05CC-8BDB-47CC-E5D5BEFE6252}"/>
          </ac:picMkLst>
        </pc:picChg>
        <pc:picChg chg="del">
          <ac:chgData name="Walker, Lindsay A (DFW)" userId="b69e52cb-1f77-4b8f-9350-6554ccbc694e" providerId="ADAL" clId="{788AE1DF-E039-4112-94BE-358681BB76D7}" dt="2025-06-05T21:01:05.697" v="65" actId="478"/>
          <ac:picMkLst>
            <pc:docMk/>
            <pc:sldMk cId="1962992574" sldId="276"/>
            <ac:picMk id="4" creationId="{5963D200-EFD7-20A9-CCF0-0E02C94EAC08}"/>
          </ac:picMkLst>
        </pc:picChg>
        <pc:picChg chg="add mod">
          <ac:chgData name="Walker, Lindsay A (DFW)" userId="b69e52cb-1f77-4b8f-9350-6554ccbc694e" providerId="ADAL" clId="{788AE1DF-E039-4112-94BE-358681BB76D7}" dt="2025-06-05T21:01:11.154" v="69" actId="1076"/>
          <ac:picMkLst>
            <pc:docMk/>
            <pc:sldMk cId="1962992574" sldId="276"/>
            <ac:picMk id="5" creationId="{E6D3BDC3-DC4C-7848-23B0-019D78B8C220}"/>
          </ac:picMkLst>
        </pc:picChg>
      </pc:sldChg>
      <pc:sldChg chg="modSp mod">
        <pc:chgData name="Walker, Lindsay A (DFW)" userId="b69e52cb-1f77-4b8f-9350-6554ccbc694e" providerId="ADAL" clId="{788AE1DF-E039-4112-94BE-358681BB76D7}" dt="2025-06-05T22:37:34.145" v="86" actId="14100"/>
        <pc:sldMkLst>
          <pc:docMk/>
          <pc:sldMk cId="1231504194" sldId="341"/>
        </pc:sldMkLst>
        <pc:spChg chg="mod">
          <ac:chgData name="Walker, Lindsay A (DFW)" userId="b69e52cb-1f77-4b8f-9350-6554ccbc694e" providerId="ADAL" clId="{788AE1DF-E039-4112-94BE-358681BB76D7}" dt="2025-06-05T22:37:34.145" v="86" actId="14100"/>
          <ac:spMkLst>
            <pc:docMk/>
            <pc:sldMk cId="1231504194" sldId="341"/>
            <ac:spMk id="3" creationId="{13FA47DD-3BCC-B968-9A69-C7B71AD7BB8C}"/>
          </ac:spMkLst>
        </pc:spChg>
      </pc:sldChg>
      <pc:sldChg chg="modNotesTx">
        <pc:chgData name="Walker, Lindsay A (DFW)" userId="b69e52cb-1f77-4b8f-9350-6554ccbc694e" providerId="ADAL" clId="{788AE1DF-E039-4112-94BE-358681BB76D7}" dt="2025-06-05T19:58:36.990" v="6" actId="6549"/>
        <pc:sldMkLst>
          <pc:docMk/>
          <pc:sldMk cId="0" sldId="457"/>
        </pc:sldMkLst>
      </pc:sldChg>
      <pc:sldChg chg="ord">
        <pc:chgData name="Walker, Lindsay A (DFW)" userId="b69e52cb-1f77-4b8f-9350-6554ccbc694e" providerId="ADAL" clId="{788AE1DF-E039-4112-94BE-358681BB76D7}" dt="2025-06-05T17:45:55.029" v="0" actId="20578"/>
        <pc:sldMkLst>
          <pc:docMk/>
          <pc:sldMk cId="3727540347" sldId="477"/>
        </pc:sldMkLst>
      </pc:sldChg>
      <pc:sldChg chg="modSp mod">
        <pc:chgData name="Walker, Lindsay A (DFW)" userId="b69e52cb-1f77-4b8f-9350-6554ccbc694e" providerId="ADAL" clId="{788AE1DF-E039-4112-94BE-358681BB76D7}" dt="2025-06-05T17:49:44.443" v="1" actId="166"/>
        <pc:sldMkLst>
          <pc:docMk/>
          <pc:sldMk cId="2161705859" sldId="480"/>
        </pc:sldMkLst>
        <pc:spChg chg="ord">
          <ac:chgData name="Walker, Lindsay A (DFW)" userId="b69e52cb-1f77-4b8f-9350-6554ccbc694e" providerId="ADAL" clId="{788AE1DF-E039-4112-94BE-358681BB76D7}" dt="2025-06-05T17:49:44.443" v="1" actId="166"/>
          <ac:spMkLst>
            <pc:docMk/>
            <pc:sldMk cId="2161705859" sldId="480"/>
            <ac:spMk id="12" creationId="{A94A4699-151D-07C0-8F1F-669FFBA56D9D}"/>
          </ac:spMkLst>
        </pc:spChg>
      </pc:sldChg>
      <pc:sldChg chg="modSp mod">
        <pc:chgData name="Walker, Lindsay A (DFW)" userId="b69e52cb-1f77-4b8f-9350-6554ccbc694e" providerId="ADAL" clId="{788AE1DF-E039-4112-94BE-358681BB76D7}" dt="2025-06-05T20:13:31.251" v="24" actId="20577"/>
        <pc:sldMkLst>
          <pc:docMk/>
          <pc:sldMk cId="2290682321" sldId="481"/>
        </pc:sldMkLst>
        <pc:spChg chg="mod">
          <ac:chgData name="Walker, Lindsay A (DFW)" userId="b69e52cb-1f77-4b8f-9350-6554ccbc694e" providerId="ADAL" clId="{788AE1DF-E039-4112-94BE-358681BB76D7}" dt="2025-06-05T20:13:31.251" v="24" actId="20577"/>
          <ac:spMkLst>
            <pc:docMk/>
            <pc:sldMk cId="2290682321" sldId="481"/>
            <ac:spMk id="2" creationId="{26D1C0B7-63DF-0573-63EC-D06FFA894323}"/>
          </ac:spMkLst>
        </pc:spChg>
      </pc:sldChg>
      <pc:sldChg chg="modSp mod">
        <pc:chgData name="Walker, Lindsay A (DFW)" userId="b69e52cb-1f77-4b8f-9350-6554ccbc694e" providerId="ADAL" clId="{788AE1DF-E039-4112-94BE-358681BB76D7}" dt="2025-06-05T18:10:43.747" v="5" actId="27636"/>
        <pc:sldMkLst>
          <pc:docMk/>
          <pc:sldMk cId="1047841701" sldId="482"/>
        </pc:sldMkLst>
        <pc:spChg chg="mod">
          <ac:chgData name="Walker, Lindsay A (DFW)" userId="b69e52cb-1f77-4b8f-9350-6554ccbc694e" providerId="ADAL" clId="{788AE1DF-E039-4112-94BE-358681BB76D7}" dt="2025-06-05T18:10:43.747" v="5" actId="27636"/>
          <ac:spMkLst>
            <pc:docMk/>
            <pc:sldMk cId="1047841701" sldId="482"/>
            <ac:spMk id="2" creationId="{89B66551-2980-9E00-0D84-077A439A4690}"/>
          </ac:spMkLst>
        </pc:spChg>
      </pc:sldChg>
      <pc:sldChg chg="modSp mod">
        <pc:chgData name="Walker, Lindsay A (DFW)" userId="b69e52cb-1f77-4b8f-9350-6554ccbc694e" providerId="ADAL" clId="{788AE1DF-E039-4112-94BE-358681BB76D7}" dt="2025-06-05T18:06:20.926" v="3" actId="27636"/>
        <pc:sldMkLst>
          <pc:docMk/>
          <pc:sldMk cId="1976559617" sldId="511"/>
        </pc:sldMkLst>
        <pc:spChg chg="mod">
          <ac:chgData name="Walker, Lindsay A (DFW)" userId="b69e52cb-1f77-4b8f-9350-6554ccbc694e" providerId="ADAL" clId="{788AE1DF-E039-4112-94BE-358681BB76D7}" dt="2025-06-05T18:06:20.926" v="3" actId="27636"/>
          <ac:spMkLst>
            <pc:docMk/>
            <pc:sldMk cId="1976559617" sldId="511"/>
            <ac:spMk id="8" creationId="{3EB01EF9-F41A-BF1F-56EC-9E0C1BFF22A4}"/>
          </ac:spMkLst>
        </pc:spChg>
      </pc:sldChg>
    </pc:docChg>
  </pc:docChgLst>
  <pc:docChgLst>
    <pc:chgData name="Hart, Alison L (DFW)" userId="13cae9fd-d4dd-4661-bc65-ce0ebe796eb5" providerId="ADAL" clId="{2C708C23-C82D-4C80-A8AF-59462D44EB50}"/>
    <pc:docChg chg="custSel modSld">
      <pc:chgData name="Hart, Alison L (DFW)" userId="13cae9fd-d4dd-4661-bc65-ce0ebe796eb5" providerId="ADAL" clId="{2C708C23-C82D-4C80-A8AF-59462D44EB50}" dt="2025-06-10T18:16:51.264" v="21" actId="1036"/>
      <pc:docMkLst>
        <pc:docMk/>
      </pc:docMkLst>
      <pc:sldChg chg="modSp mod">
        <pc:chgData name="Hart, Alison L (DFW)" userId="13cae9fd-d4dd-4661-bc65-ce0ebe796eb5" providerId="ADAL" clId="{2C708C23-C82D-4C80-A8AF-59462D44EB50}" dt="2025-06-10T18:16:51.264" v="21" actId="1036"/>
        <pc:sldMkLst>
          <pc:docMk/>
          <pc:sldMk cId="285383749" sldId="264"/>
        </pc:sldMkLst>
        <pc:spChg chg="mod">
          <ac:chgData name="Hart, Alison L (DFW)" userId="13cae9fd-d4dd-4661-bc65-ce0ebe796eb5" providerId="ADAL" clId="{2C708C23-C82D-4C80-A8AF-59462D44EB50}" dt="2025-06-10T18:16:51.264" v="21" actId="1036"/>
          <ac:spMkLst>
            <pc:docMk/>
            <pc:sldMk cId="285383749" sldId="264"/>
            <ac:spMk id="8" creationId="{83CFA4B0-AF2F-D556-DF1B-A57C17C98306}"/>
          </ac:spMkLst>
        </pc:spChg>
      </pc:sldChg>
      <pc:sldChg chg="modSp mod">
        <pc:chgData name="Hart, Alison L (DFW)" userId="13cae9fd-d4dd-4661-bc65-ce0ebe796eb5" providerId="ADAL" clId="{2C708C23-C82D-4C80-A8AF-59462D44EB50}" dt="2025-06-10T18:16:00.622" v="19" actId="207"/>
        <pc:sldMkLst>
          <pc:docMk/>
          <pc:sldMk cId="669736923" sldId="299"/>
        </pc:sldMkLst>
        <pc:spChg chg="mod">
          <ac:chgData name="Hart, Alison L (DFW)" userId="13cae9fd-d4dd-4661-bc65-ce0ebe796eb5" providerId="ADAL" clId="{2C708C23-C82D-4C80-A8AF-59462D44EB50}" dt="2025-06-10T18:16:00.622" v="19" actId="207"/>
          <ac:spMkLst>
            <pc:docMk/>
            <pc:sldMk cId="669736923" sldId="299"/>
            <ac:spMk id="9" creationId="{F1F10EED-7A77-CB22-804B-5AD2D384A5B8}"/>
          </ac:spMkLst>
        </pc:spChg>
      </pc:sldChg>
      <pc:sldChg chg="modSp mod">
        <pc:chgData name="Hart, Alison L (DFW)" userId="13cae9fd-d4dd-4661-bc65-ce0ebe796eb5" providerId="ADAL" clId="{2C708C23-C82D-4C80-A8AF-59462D44EB50}" dt="2025-06-10T18:02:12.359" v="17" actId="948"/>
        <pc:sldMkLst>
          <pc:docMk/>
          <pc:sldMk cId="2149112214" sldId="463"/>
        </pc:sldMkLst>
        <pc:spChg chg="mod">
          <ac:chgData name="Hart, Alison L (DFW)" userId="13cae9fd-d4dd-4661-bc65-ce0ebe796eb5" providerId="ADAL" clId="{2C708C23-C82D-4C80-A8AF-59462D44EB50}" dt="2025-06-10T18:02:12.359" v="17" actId="948"/>
          <ac:spMkLst>
            <pc:docMk/>
            <pc:sldMk cId="2149112214" sldId="463"/>
            <ac:spMk id="3" creationId="{598D85A3-C384-FF97-7F83-385E427474D5}"/>
          </ac:spMkLst>
        </pc:spChg>
      </pc:sldChg>
      <pc:sldChg chg="modSp">
        <pc:chgData name="Hart, Alison L (DFW)" userId="13cae9fd-d4dd-4661-bc65-ce0ebe796eb5" providerId="ADAL" clId="{2C708C23-C82D-4C80-A8AF-59462D44EB50}" dt="2025-06-10T18:02:42.038" v="18" actId="20577"/>
        <pc:sldMkLst>
          <pc:docMk/>
          <pc:sldMk cId="4008635259" sldId="471"/>
        </pc:sldMkLst>
        <pc:spChg chg="mod">
          <ac:chgData name="Hart, Alison L (DFW)" userId="13cae9fd-d4dd-4661-bc65-ce0ebe796eb5" providerId="ADAL" clId="{2C708C23-C82D-4C80-A8AF-59462D44EB50}" dt="2025-06-10T18:02:42.038" v="18" actId="20577"/>
          <ac:spMkLst>
            <pc:docMk/>
            <pc:sldMk cId="4008635259" sldId="471"/>
            <ac:spMk id="2" creationId="{596B3F0B-1CA2-D772-361A-E609010846F5}"/>
          </ac:spMkLst>
        </pc:spChg>
      </pc:sldChg>
    </pc:docChg>
  </pc:docChgLst>
  <pc:docChgLst>
    <pc:chgData name="Walker, Lindsay A (DFW)" userId="S::lindsay.walker@dfw.wa.gov::b69e52cb-1f77-4b8f-9350-6554ccbc694e" providerId="AD" clId="Web-{69F95193-DDDB-AEE3-E289-CD4B0722C6EB}"/>
    <pc:docChg chg="mod">
      <pc:chgData name="Walker, Lindsay A (DFW)" userId="S::lindsay.walker@dfw.wa.gov::b69e52cb-1f77-4b8f-9350-6554ccbc694e" providerId="AD" clId="Web-{69F95193-DDDB-AEE3-E289-CD4B0722C6EB}" dt="2025-06-05T20:16:32.476" v="0"/>
      <pc:docMkLst>
        <pc:docMk/>
      </pc:docMkLst>
    </pc:docChg>
  </pc:docChgLst>
  <pc:docChgLst>
    <pc:chgData name="Eckenrod, Autumn M (DFW)" userId="32cb3083-a8a9-4483-a032-644cff855dc3" providerId="ADAL" clId="{2CED2D79-5D8F-4000-AF05-2D0B9BFE4074}"/>
    <pc:docChg chg="undo custSel addSld delSld modSld sldOrd delMainMaster addSection delSection modSection">
      <pc:chgData name="Eckenrod, Autumn M (DFW)" userId="32cb3083-a8a9-4483-a032-644cff855dc3" providerId="ADAL" clId="{2CED2D79-5D8F-4000-AF05-2D0B9BFE4074}" dt="2025-06-11T23:46:45.541" v="8331" actId="1076"/>
      <pc:docMkLst>
        <pc:docMk/>
      </pc:docMkLst>
      <pc:sldChg chg="add del">
        <pc:chgData name="Eckenrod, Autumn M (DFW)" userId="32cb3083-a8a9-4483-a032-644cff855dc3" providerId="ADAL" clId="{2CED2D79-5D8F-4000-AF05-2D0B9BFE4074}" dt="2025-06-02T19:24:24.042" v="957" actId="47"/>
        <pc:sldMkLst>
          <pc:docMk/>
          <pc:sldMk cId="1269250226" sldId="257"/>
        </pc:sldMkLst>
      </pc:sldChg>
      <pc:sldChg chg="modSp del mod">
        <pc:chgData name="Eckenrod, Autumn M (DFW)" userId="32cb3083-a8a9-4483-a032-644cff855dc3" providerId="ADAL" clId="{2CED2D79-5D8F-4000-AF05-2D0B9BFE4074}" dt="2025-06-03T19:15:00.466" v="3931" actId="47"/>
        <pc:sldMkLst>
          <pc:docMk/>
          <pc:sldMk cId="3471412250" sldId="258"/>
        </pc:sldMkLst>
      </pc:sldChg>
      <pc:sldChg chg="del">
        <pc:chgData name="Eckenrod, Autumn M (DFW)" userId="32cb3083-a8a9-4483-a032-644cff855dc3" providerId="ADAL" clId="{2CED2D79-5D8F-4000-AF05-2D0B9BFE4074}" dt="2025-06-04T00:27:09.314" v="7612" actId="47"/>
        <pc:sldMkLst>
          <pc:docMk/>
          <pc:sldMk cId="3413913219" sldId="259"/>
        </pc:sldMkLst>
      </pc:sldChg>
      <pc:sldChg chg="del">
        <pc:chgData name="Eckenrod, Autumn M (DFW)" userId="32cb3083-a8a9-4483-a032-644cff855dc3" providerId="ADAL" clId="{2CED2D79-5D8F-4000-AF05-2D0B9BFE4074}" dt="2025-06-02T21:18:46.177" v="1333" actId="47"/>
        <pc:sldMkLst>
          <pc:docMk/>
          <pc:sldMk cId="0" sldId="260"/>
        </pc:sldMkLst>
      </pc:sldChg>
      <pc:sldChg chg="del">
        <pc:chgData name="Eckenrod, Autumn M (DFW)" userId="32cb3083-a8a9-4483-a032-644cff855dc3" providerId="ADAL" clId="{2CED2D79-5D8F-4000-AF05-2D0B9BFE4074}" dt="2025-06-11T23:44:35.362" v="8164" actId="47"/>
        <pc:sldMkLst>
          <pc:docMk/>
          <pc:sldMk cId="285383749" sldId="264"/>
        </pc:sldMkLst>
      </pc:sldChg>
      <pc:sldChg chg="addSp delSp modSp del mod ord modClrScheme modAnim chgLayout modNotesTx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0" sldId="265"/>
        </pc:sldMkLst>
        <pc:spChg chg="add mod ord">
          <ac:chgData name="Eckenrod, Autumn M (DFW)" userId="32cb3083-a8a9-4483-a032-644cff855dc3" providerId="ADAL" clId="{2CED2D79-5D8F-4000-AF05-2D0B9BFE4074}" dt="2025-06-03T19:12:42.966" v="3842" actId="20577"/>
          <ac:spMkLst>
            <pc:docMk/>
            <pc:sldMk cId="0" sldId="265"/>
            <ac:spMk id="2" creationId="{1128A23E-0806-9826-09F9-F0D7D31E2B10}"/>
          </ac:spMkLst>
        </pc:spChg>
        <pc:spChg chg="add mod">
          <ac:chgData name="Eckenrod, Autumn M (DFW)" userId="32cb3083-a8a9-4483-a032-644cff855dc3" providerId="ADAL" clId="{2CED2D79-5D8F-4000-AF05-2D0B9BFE4074}" dt="2025-06-11T16:21:04.834" v="8118" actId="1076"/>
          <ac:spMkLst>
            <pc:docMk/>
            <pc:sldMk cId="0" sldId="265"/>
            <ac:spMk id="10" creationId="{961C4044-69A7-E673-D242-A8405085ABD8}"/>
          </ac:spMkLst>
        </pc:spChg>
        <pc:spChg chg="add mod">
          <ac:chgData name="Eckenrod, Autumn M (DFW)" userId="32cb3083-a8a9-4483-a032-644cff855dc3" providerId="ADAL" clId="{2CED2D79-5D8F-4000-AF05-2D0B9BFE4074}" dt="2025-06-11T16:22:10.774" v="8144" actId="1076"/>
          <ac:spMkLst>
            <pc:docMk/>
            <pc:sldMk cId="0" sldId="265"/>
            <ac:spMk id="11" creationId="{32B165D4-6A38-0823-98B9-A380F07B8E27}"/>
          </ac:spMkLst>
        </pc:spChg>
        <pc:spChg chg="mod ord">
          <ac:chgData name="Eckenrod, Autumn M (DFW)" userId="32cb3083-a8a9-4483-a032-644cff855dc3" providerId="ADAL" clId="{2CED2D79-5D8F-4000-AF05-2D0B9BFE4074}" dt="2025-06-03T19:12:20.839" v="3759" actId="700"/>
          <ac:spMkLst>
            <pc:docMk/>
            <pc:sldMk cId="0" sldId="265"/>
            <ac:spMk id="209" creationId="{00000000-0000-0000-0000-000000000000}"/>
          </ac:spMkLst>
        </pc:spChg>
        <pc:picChg chg="add mod modCrop">
          <ac:chgData name="Eckenrod, Autumn M (DFW)" userId="32cb3083-a8a9-4483-a032-644cff855dc3" providerId="ADAL" clId="{2CED2D79-5D8F-4000-AF05-2D0B9BFE4074}" dt="2025-06-11T16:13:56.663" v="8058" actId="732"/>
          <ac:picMkLst>
            <pc:docMk/>
            <pc:sldMk cId="0" sldId="265"/>
            <ac:picMk id="3" creationId="{857B4FAF-65B4-2D21-4953-64DA18FFDBD5}"/>
          </ac:picMkLst>
        </pc:picChg>
        <pc:picChg chg="add mod">
          <ac:chgData name="Eckenrod, Autumn M (DFW)" userId="32cb3083-a8a9-4483-a032-644cff855dc3" providerId="ADAL" clId="{2CED2D79-5D8F-4000-AF05-2D0B9BFE4074}" dt="2025-06-11T16:20:06.994" v="8092" actId="1076"/>
          <ac:picMkLst>
            <pc:docMk/>
            <pc:sldMk cId="0" sldId="265"/>
            <ac:picMk id="5" creationId="{5BD67C0E-8F24-59CF-B5CE-CF90FBF4D687}"/>
          </ac:picMkLst>
        </pc:picChg>
        <pc:picChg chg="add del mod">
          <ac:chgData name="Eckenrod, Autumn M (DFW)" userId="32cb3083-a8a9-4483-a032-644cff855dc3" providerId="ADAL" clId="{2CED2D79-5D8F-4000-AF05-2D0B9BFE4074}" dt="2025-06-11T16:15:48.109" v="8069" actId="478"/>
          <ac:picMkLst>
            <pc:docMk/>
            <pc:sldMk cId="0" sldId="265"/>
            <ac:picMk id="7" creationId="{DC0DD57A-445B-1B1D-011A-0EBB2B559EAC}"/>
          </ac:picMkLst>
        </pc:picChg>
        <pc:picChg chg="add mod modCrop">
          <ac:chgData name="Eckenrod, Autumn M (DFW)" userId="32cb3083-a8a9-4483-a032-644cff855dc3" providerId="ADAL" clId="{2CED2D79-5D8F-4000-AF05-2D0B9BFE4074}" dt="2025-06-11T16:17:00.380" v="8081" actId="1076"/>
          <ac:picMkLst>
            <pc:docMk/>
            <pc:sldMk cId="0" sldId="265"/>
            <ac:picMk id="9" creationId="{1DC8730D-C81B-5F0A-2C47-079610FDE1A7}"/>
          </ac:picMkLst>
        </pc:picChg>
        <pc:picChg chg="del mod modCrop">
          <ac:chgData name="Eckenrod, Autumn M (DFW)" userId="32cb3083-a8a9-4483-a032-644cff855dc3" providerId="ADAL" clId="{2CED2D79-5D8F-4000-AF05-2D0B9BFE4074}" dt="2025-06-11T16:12:39.861" v="8051" actId="478"/>
          <ac:picMkLst>
            <pc:docMk/>
            <pc:sldMk cId="0" sldId="265"/>
            <ac:picMk id="210" creationId="{00000000-0000-0000-0000-000000000000}"/>
          </ac:picMkLst>
        </pc:picChg>
      </pc:sldChg>
      <pc:sldChg chg="del">
        <pc:chgData name="Eckenrod, Autumn M (DFW)" userId="32cb3083-a8a9-4483-a032-644cff855dc3" providerId="ADAL" clId="{2CED2D79-5D8F-4000-AF05-2D0B9BFE4074}" dt="2025-06-04T00:27:17.196" v="7619" actId="47"/>
        <pc:sldMkLst>
          <pc:docMk/>
          <pc:sldMk cId="1849792681" sldId="268"/>
        </pc:sldMkLst>
      </pc:sldChg>
      <pc:sldChg chg="del delDesignElem modNotesTx">
        <pc:chgData name="Eckenrod, Autumn M (DFW)" userId="32cb3083-a8a9-4483-a032-644cff855dc3" providerId="ADAL" clId="{2CED2D79-5D8F-4000-AF05-2D0B9BFE4074}" dt="2025-06-03T23:03:03.510" v="6145" actId="47"/>
        <pc:sldMkLst>
          <pc:docMk/>
          <pc:sldMk cId="255470707" sldId="269"/>
        </pc:sldMkLst>
      </pc:sldChg>
      <pc:sldChg chg="del delDesignElem">
        <pc:chgData name="Eckenrod, Autumn M (DFW)" userId="32cb3083-a8a9-4483-a032-644cff855dc3" providerId="ADAL" clId="{2CED2D79-5D8F-4000-AF05-2D0B9BFE4074}" dt="2025-06-03T23:03:04.528" v="6146" actId="47"/>
        <pc:sldMkLst>
          <pc:docMk/>
          <pc:sldMk cId="4032388597" sldId="270"/>
        </pc:sldMkLst>
      </pc:sldChg>
      <pc:sldChg chg="addSp delSp modSp del mod modClrScheme chgLayout">
        <pc:chgData name="Eckenrod, Autumn M (DFW)" userId="32cb3083-a8a9-4483-a032-644cff855dc3" providerId="ADAL" clId="{2CED2D79-5D8F-4000-AF05-2D0B9BFE4074}" dt="2025-06-11T23:44:39.730" v="8166" actId="47"/>
        <pc:sldMkLst>
          <pc:docMk/>
          <pc:sldMk cId="2501885423" sldId="271"/>
        </pc:sldMkLst>
        <pc:picChg chg="mod">
          <ac:chgData name="Eckenrod, Autumn M (DFW)" userId="32cb3083-a8a9-4483-a032-644cff855dc3" providerId="ADAL" clId="{2CED2D79-5D8F-4000-AF05-2D0B9BFE4074}" dt="2025-06-03T23:39:48.167" v="6356" actId="1076"/>
          <ac:picMkLst>
            <pc:docMk/>
            <pc:sldMk cId="2501885423" sldId="271"/>
            <ac:picMk id="2" creationId="{A7426102-EF14-3CBB-497F-B3C99BA6E50A}"/>
          </ac:picMkLst>
        </pc:picChg>
      </pc:sldChg>
      <pc:sldChg chg="del delDesignElem">
        <pc:chgData name="Eckenrod, Autumn M (DFW)" userId="32cb3083-a8a9-4483-a032-644cff855dc3" providerId="ADAL" clId="{2CED2D79-5D8F-4000-AF05-2D0B9BFE4074}" dt="2025-06-11T23:44:39.730" v="8166" actId="47"/>
        <pc:sldMkLst>
          <pc:docMk/>
          <pc:sldMk cId="1330252880" sldId="272"/>
        </pc:sldMkLst>
      </pc:sldChg>
      <pc:sldChg chg="del delDesignElem">
        <pc:chgData name="Eckenrod, Autumn M (DFW)" userId="32cb3083-a8a9-4483-a032-644cff855dc3" providerId="ADAL" clId="{2CED2D79-5D8F-4000-AF05-2D0B9BFE4074}" dt="2025-06-11T23:44:39.730" v="8166" actId="47"/>
        <pc:sldMkLst>
          <pc:docMk/>
          <pc:sldMk cId="2352539783" sldId="273"/>
        </pc:sldMkLst>
      </pc:sldChg>
      <pc:sldChg chg="del">
        <pc:chgData name="Eckenrod, Autumn M (DFW)" userId="32cb3083-a8a9-4483-a032-644cff855dc3" providerId="ADAL" clId="{2CED2D79-5D8F-4000-AF05-2D0B9BFE4074}" dt="2025-06-03T23:32:23.945" v="6336" actId="47"/>
        <pc:sldMkLst>
          <pc:docMk/>
          <pc:sldMk cId="2983322898" sldId="274"/>
        </pc:sldMkLst>
      </pc:sldChg>
      <pc:sldChg chg="del delDesignElem">
        <pc:chgData name="Eckenrod, Autumn M (DFW)" userId="32cb3083-a8a9-4483-a032-644cff855dc3" providerId="ADAL" clId="{2CED2D79-5D8F-4000-AF05-2D0B9BFE4074}" dt="2025-06-11T23:44:39.730" v="8166" actId="47"/>
        <pc:sldMkLst>
          <pc:docMk/>
          <pc:sldMk cId="1962992574" sldId="276"/>
        </pc:sldMkLst>
      </pc:sldChg>
      <pc:sldChg chg="addSp delSp modSp del mod modClrScheme chgLayout">
        <pc:chgData name="Eckenrod, Autumn M (DFW)" userId="32cb3083-a8a9-4483-a032-644cff855dc3" providerId="ADAL" clId="{2CED2D79-5D8F-4000-AF05-2D0B9BFE4074}" dt="2025-06-11T23:44:39.730" v="8166" actId="47"/>
        <pc:sldMkLst>
          <pc:docMk/>
          <pc:sldMk cId="1986911808" sldId="277"/>
        </pc:sldMkLst>
        <pc:picChg chg="add mod">
          <ac:chgData name="Eckenrod, Autumn M (DFW)" userId="32cb3083-a8a9-4483-a032-644cff855dc3" providerId="ADAL" clId="{2CED2D79-5D8F-4000-AF05-2D0B9BFE4074}" dt="2025-06-03T23:39:03.829" v="6348" actId="1076"/>
          <ac:picMkLst>
            <pc:docMk/>
            <pc:sldMk cId="1986911808" sldId="277"/>
            <ac:picMk id="3" creationId="{EA402768-01E2-F6A9-39E7-061BD9092A56}"/>
          </ac:picMkLst>
        </pc:picChg>
      </pc:sldChg>
      <pc:sldChg chg="del">
        <pc:chgData name="Eckenrod, Autumn M (DFW)" userId="32cb3083-a8a9-4483-a032-644cff855dc3" providerId="ADAL" clId="{2CED2D79-5D8F-4000-AF05-2D0B9BFE4074}" dt="2025-06-04T00:27:10.405" v="7613" actId="47"/>
        <pc:sldMkLst>
          <pc:docMk/>
          <pc:sldMk cId="1334429701" sldId="279"/>
        </pc:sldMkLst>
      </pc:sldChg>
      <pc:sldChg chg="del">
        <pc:chgData name="Eckenrod, Autumn M (DFW)" userId="32cb3083-a8a9-4483-a032-644cff855dc3" providerId="ADAL" clId="{2CED2D79-5D8F-4000-AF05-2D0B9BFE4074}" dt="2025-06-04T00:27:11.648" v="7614" actId="47"/>
        <pc:sldMkLst>
          <pc:docMk/>
          <pc:sldMk cId="1008731909" sldId="280"/>
        </pc:sldMkLst>
      </pc:sldChg>
      <pc:sldChg chg="del">
        <pc:chgData name="Eckenrod, Autumn M (DFW)" userId="32cb3083-a8a9-4483-a032-644cff855dc3" providerId="ADAL" clId="{2CED2D79-5D8F-4000-AF05-2D0B9BFE4074}" dt="2025-06-04T00:27:12.918" v="7615" actId="47"/>
        <pc:sldMkLst>
          <pc:docMk/>
          <pc:sldMk cId="718451224" sldId="281"/>
        </pc:sldMkLst>
      </pc:sldChg>
      <pc:sldChg chg="del">
        <pc:chgData name="Eckenrod, Autumn M (DFW)" userId="32cb3083-a8a9-4483-a032-644cff855dc3" providerId="ADAL" clId="{2CED2D79-5D8F-4000-AF05-2D0B9BFE4074}" dt="2025-06-04T00:27:13.819" v="7616" actId="47"/>
        <pc:sldMkLst>
          <pc:docMk/>
          <pc:sldMk cId="866785656" sldId="282"/>
        </pc:sldMkLst>
      </pc:sldChg>
      <pc:sldChg chg="del">
        <pc:chgData name="Eckenrod, Autumn M (DFW)" userId="32cb3083-a8a9-4483-a032-644cff855dc3" providerId="ADAL" clId="{2CED2D79-5D8F-4000-AF05-2D0B9BFE4074}" dt="2025-06-04T00:27:14.762" v="7617" actId="47"/>
        <pc:sldMkLst>
          <pc:docMk/>
          <pc:sldMk cId="4193576245" sldId="283"/>
        </pc:sldMkLst>
      </pc:sldChg>
      <pc:sldChg chg="del">
        <pc:chgData name="Eckenrod, Autumn M (DFW)" userId="32cb3083-a8a9-4483-a032-644cff855dc3" providerId="ADAL" clId="{2CED2D79-5D8F-4000-AF05-2D0B9BFE4074}" dt="2025-06-04T00:27:16.065" v="7618" actId="47"/>
        <pc:sldMkLst>
          <pc:docMk/>
          <pc:sldMk cId="2681354113" sldId="284"/>
        </pc:sldMkLst>
      </pc:sldChg>
      <pc:sldChg chg="del">
        <pc:chgData name="Eckenrod, Autumn M (DFW)" userId="32cb3083-a8a9-4483-a032-644cff855dc3" providerId="ADAL" clId="{2CED2D79-5D8F-4000-AF05-2D0B9BFE4074}" dt="2025-06-04T00:27:18.876" v="7620" actId="47"/>
        <pc:sldMkLst>
          <pc:docMk/>
          <pc:sldMk cId="2637254257" sldId="285"/>
        </pc:sldMkLst>
      </pc:sldChg>
      <pc:sldChg chg="delSp modSp add del mod setBg delDesignElem">
        <pc:chgData name="Eckenrod, Autumn M (DFW)" userId="32cb3083-a8a9-4483-a032-644cff855dc3" providerId="ADAL" clId="{2CED2D79-5D8F-4000-AF05-2D0B9BFE4074}" dt="2025-06-04T00:07:23.575" v="7060" actId="47"/>
        <pc:sldMkLst>
          <pc:docMk/>
          <pc:sldMk cId="2997739526" sldId="286"/>
        </pc:sldMkLst>
        <pc:spChg chg="del">
          <ac:chgData name="Eckenrod, Autumn M (DFW)" userId="32cb3083-a8a9-4483-a032-644cff855dc3" providerId="ADAL" clId="{2CED2D79-5D8F-4000-AF05-2D0B9BFE4074}" dt="2025-06-04T00:01:50.032" v="6887"/>
          <ac:spMkLst>
            <pc:docMk/>
            <pc:sldMk cId="2997739526" sldId="286"/>
            <ac:spMk id="11" creationId="{11BE3FA7-0D70-4431-814F-D8C40576EA93}"/>
          </ac:spMkLst>
        </pc:spChg>
        <pc:picChg chg="mod">
          <ac:chgData name="Eckenrod, Autumn M (DFW)" userId="32cb3083-a8a9-4483-a032-644cff855dc3" providerId="ADAL" clId="{2CED2D79-5D8F-4000-AF05-2D0B9BFE4074}" dt="2025-06-04T00:05:06.856" v="6957" actId="1076"/>
          <ac:picMkLst>
            <pc:docMk/>
            <pc:sldMk cId="2997739526" sldId="286"/>
            <ac:picMk id="3" creationId="{406282A2-5C8B-46FC-6B56-73156FC0FD63}"/>
          </ac:picMkLst>
        </pc:picChg>
      </pc:sldChg>
      <pc:sldChg chg="add del">
        <pc:chgData name="Eckenrod, Autumn M (DFW)" userId="32cb3083-a8a9-4483-a032-644cff855dc3" providerId="ADAL" clId="{2CED2D79-5D8F-4000-AF05-2D0B9BFE4074}" dt="2025-06-04T00:07:22.282" v="7059" actId="47"/>
        <pc:sldMkLst>
          <pc:docMk/>
          <pc:sldMk cId="594583476" sldId="287"/>
        </pc:sldMkLst>
      </pc:sldChg>
      <pc:sldChg chg="del">
        <pc:chgData name="Eckenrod, Autumn M (DFW)" userId="32cb3083-a8a9-4483-a032-644cff855dc3" providerId="ADAL" clId="{2CED2D79-5D8F-4000-AF05-2D0B9BFE4074}" dt="2025-06-04T00:27:21.538" v="7622" actId="47"/>
        <pc:sldMkLst>
          <pc:docMk/>
          <pc:sldMk cId="2824296312" sldId="288"/>
        </pc:sldMkLst>
      </pc:sldChg>
      <pc:sldChg chg="del">
        <pc:chgData name="Eckenrod, Autumn M (DFW)" userId="32cb3083-a8a9-4483-a032-644cff855dc3" providerId="ADAL" clId="{2CED2D79-5D8F-4000-AF05-2D0B9BFE4074}" dt="2025-06-04T00:27:19.849" v="7621" actId="47"/>
        <pc:sldMkLst>
          <pc:docMk/>
          <pc:sldMk cId="431131692" sldId="289"/>
        </pc:sldMkLst>
      </pc:sldChg>
      <pc:sldChg chg="add del">
        <pc:chgData name="Eckenrod, Autumn M (DFW)" userId="32cb3083-a8a9-4483-a032-644cff855dc3" providerId="ADAL" clId="{2CED2D79-5D8F-4000-AF05-2D0B9BFE4074}" dt="2025-06-04T00:11:15.811" v="7144" actId="47"/>
        <pc:sldMkLst>
          <pc:docMk/>
          <pc:sldMk cId="1189925425" sldId="290"/>
        </pc:sldMkLst>
      </pc:sldChg>
      <pc:sldChg chg="del">
        <pc:chgData name="Eckenrod, Autumn M (DFW)" userId="32cb3083-a8a9-4483-a032-644cff855dc3" providerId="ADAL" clId="{2CED2D79-5D8F-4000-AF05-2D0B9BFE4074}" dt="2025-06-03T22:09:36.379" v="4934" actId="47"/>
        <pc:sldMkLst>
          <pc:docMk/>
          <pc:sldMk cId="2742017315" sldId="290"/>
        </pc:sldMkLst>
      </pc:sldChg>
      <pc:sldChg chg="del">
        <pc:chgData name="Eckenrod, Autumn M (DFW)" userId="32cb3083-a8a9-4483-a032-644cff855dc3" providerId="ADAL" clId="{2CED2D79-5D8F-4000-AF05-2D0B9BFE4074}" dt="2025-06-03T19:32:51.534" v="4345" actId="47"/>
        <pc:sldMkLst>
          <pc:docMk/>
          <pc:sldMk cId="1537372398" sldId="291"/>
        </pc:sldMkLst>
      </pc:sldChg>
      <pc:sldChg chg="delSp add del setBg delDesignElem">
        <pc:chgData name="Eckenrod, Autumn M (DFW)" userId="32cb3083-a8a9-4483-a032-644cff855dc3" providerId="ADAL" clId="{2CED2D79-5D8F-4000-AF05-2D0B9BFE4074}" dt="2025-06-04T00:11:24.999" v="7145" actId="47"/>
        <pc:sldMkLst>
          <pc:docMk/>
          <pc:sldMk cId="3192876542" sldId="291"/>
        </pc:sldMkLst>
        <pc:spChg chg="del">
          <ac:chgData name="Eckenrod, Autumn M (DFW)" userId="32cb3083-a8a9-4483-a032-644cff855dc3" providerId="ADAL" clId="{2CED2D79-5D8F-4000-AF05-2D0B9BFE4074}" dt="2025-06-04T00:01:50.032" v="6887"/>
          <ac:spMkLst>
            <pc:docMk/>
            <pc:sldMk cId="3192876542" sldId="291"/>
            <ac:spMk id="10" creationId="{11BE3FA7-0D70-4431-814F-D8C40576EA93}"/>
          </ac:spMkLst>
        </pc:spChg>
      </pc:sldChg>
      <pc:sldChg chg="add del">
        <pc:chgData name="Eckenrod, Autumn M (DFW)" userId="32cb3083-a8a9-4483-a032-644cff855dc3" providerId="ADAL" clId="{2CED2D79-5D8F-4000-AF05-2D0B9BFE4074}" dt="2025-06-04T00:11:12.909" v="7142" actId="47"/>
        <pc:sldMkLst>
          <pc:docMk/>
          <pc:sldMk cId="864942533" sldId="292"/>
        </pc:sldMkLst>
      </pc:sldChg>
      <pc:sldChg chg="del">
        <pc:chgData name="Eckenrod, Autumn M (DFW)" userId="32cb3083-a8a9-4483-a032-644cff855dc3" providerId="ADAL" clId="{2CED2D79-5D8F-4000-AF05-2D0B9BFE4074}" dt="2025-06-03T22:06:44.534" v="4910" actId="47"/>
        <pc:sldMkLst>
          <pc:docMk/>
          <pc:sldMk cId="3775879943" sldId="292"/>
        </pc:sldMkLst>
      </pc:sldChg>
      <pc:sldChg chg="delSp add del setBg delDesignElem">
        <pc:chgData name="Eckenrod, Autumn M (DFW)" userId="32cb3083-a8a9-4483-a032-644cff855dc3" providerId="ADAL" clId="{2CED2D79-5D8F-4000-AF05-2D0B9BFE4074}" dt="2025-06-04T00:11:14.398" v="7143" actId="47"/>
        <pc:sldMkLst>
          <pc:docMk/>
          <pc:sldMk cId="2624333522" sldId="293"/>
        </pc:sldMkLst>
        <pc:spChg chg="del">
          <ac:chgData name="Eckenrod, Autumn M (DFW)" userId="32cb3083-a8a9-4483-a032-644cff855dc3" providerId="ADAL" clId="{2CED2D79-5D8F-4000-AF05-2D0B9BFE4074}" dt="2025-06-04T00:01:50.032" v="6887"/>
          <ac:spMkLst>
            <pc:docMk/>
            <pc:sldMk cId="2624333522" sldId="293"/>
            <ac:spMk id="11" creationId="{A9F529C3-C941-49FD-8C67-82F134F64BDB}"/>
          </ac:spMkLst>
        </pc:spChg>
        <pc:spChg chg="del">
          <ac:chgData name="Eckenrod, Autumn M (DFW)" userId="32cb3083-a8a9-4483-a032-644cff855dc3" providerId="ADAL" clId="{2CED2D79-5D8F-4000-AF05-2D0B9BFE4074}" dt="2025-06-04T00:01:50.032" v="6887"/>
          <ac:spMkLst>
            <pc:docMk/>
            <pc:sldMk cId="2624333522" sldId="293"/>
            <ac:spMk id="13" creationId="{20586029-32A0-47E5-9AEC-AE3ABA6B94D0}"/>
          </ac:spMkLst>
        </pc:spChg>
        <pc:cxnChg chg="del">
          <ac:chgData name="Eckenrod, Autumn M (DFW)" userId="32cb3083-a8a9-4483-a032-644cff855dc3" providerId="ADAL" clId="{2CED2D79-5D8F-4000-AF05-2D0B9BFE4074}" dt="2025-06-04T00:01:50.032" v="6887"/>
          <ac:cxnSpMkLst>
            <pc:docMk/>
            <pc:sldMk cId="2624333522" sldId="293"/>
            <ac:cxnSpMk id="15" creationId="{8C730EAB-A532-4295-A302-FB4B90DB9F5E}"/>
          </ac:cxnSpMkLst>
        </pc:cxnChg>
      </pc:sldChg>
      <pc:sldChg chg="modSp del mod">
        <pc:chgData name="Eckenrod, Autumn M (DFW)" userId="32cb3083-a8a9-4483-a032-644cff855dc3" providerId="ADAL" clId="{2CED2D79-5D8F-4000-AF05-2D0B9BFE4074}" dt="2025-06-03T22:14:55.439" v="5080" actId="47"/>
        <pc:sldMkLst>
          <pc:docMk/>
          <pc:sldMk cId="3611143835" sldId="293"/>
        </pc:sldMkLst>
      </pc:sldChg>
      <pc:sldChg chg="del ord">
        <pc:chgData name="Eckenrod, Autumn M (DFW)" userId="32cb3083-a8a9-4483-a032-644cff855dc3" providerId="ADAL" clId="{2CED2D79-5D8F-4000-AF05-2D0B9BFE4074}" dt="2025-06-03T23:58:46.885" v="6737" actId="47"/>
        <pc:sldMkLst>
          <pc:docMk/>
          <pc:sldMk cId="1141997999" sldId="294"/>
        </pc:sldMkLst>
      </pc:sldChg>
      <pc:sldChg chg="del">
        <pc:chgData name="Eckenrod, Autumn M (DFW)" userId="32cb3083-a8a9-4483-a032-644cff855dc3" providerId="ADAL" clId="{2CED2D79-5D8F-4000-AF05-2D0B9BFE4074}" dt="2025-06-03T23:58:44.375" v="6736" actId="47"/>
        <pc:sldMkLst>
          <pc:docMk/>
          <pc:sldMk cId="1432010427" sldId="295"/>
        </pc:sldMkLst>
      </pc:sldChg>
      <pc:sldChg chg="del">
        <pc:chgData name="Eckenrod, Autumn M (DFW)" userId="32cb3083-a8a9-4483-a032-644cff855dc3" providerId="ADAL" clId="{2CED2D79-5D8F-4000-AF05-2D0B9BFE4074}" dt="2025-06-04T00:13:37.775" v="7209" actId="47"/>
        <pc:sldMkLst>
          <pc:docMk/>
          <pc:sldMk cId="446836359" sldId="296"/>
        </pc:sldMkLst>
      </pc:sldChg>
      <pc:sldChg chg="del">
        <pc:chgData name="Eckenrod, Autumn M (DFW)" userId="32cb3083-a8a9-4483-a032-644cff855dc3" providerId="ADAL" clId="{2CED2D79-5D8F-4000-AF05-2D0B9BFE4074}" dt="2025-06-04T00:13:42.223" v="7210" actId="47"/>
        <pc:sldMkLst>
          <pc:docMk/>
          <pc:sldMk cId="2947487290" sldId="297"/>
        </pc:sldMkLst>
      </pc:sldChg>
      <pc:sldChg chg="del">
        <pc:chgData name="Eckenrod, Autumn M (DFW)" userId="32cb3083-a8a9-4483-a032-644cff855dc3" providerId="ADAL" clId="{2CED2D79-5D8F-4000-AF05-2D0B9BFE4074}" dt="2025-06-04T00:27:07.662" v="7611" actId="47"/>
        <pc:sldMkLst>
          <pc:docMk/>
          <pc:sldMk cId="1136810702" sldId="298"/>
        </pc:sldMkLst>
      </pc:sldChg>
      <pc:sldChg chg="del ord modNotesTx">
        <pc:chgData name="Eckenrod, Autumn M (DFW)" userId="32cb3083-a8a9-4483-a032-644cff855dc3" providerId="ADAL" clId="{2CED2D79-5D8F-4000-AF05-2D0B9BFE4074}" dt="2025-06-10T22:24:59.267" v="7918" actId="47"/>
        <pc:sldMkLst>
          <pc:docMk/>
          <pc:sldMk cId="669736923" sldId="299"/>
        </pc:sldMkLst>
      </pc:sldChg>
      <pc:sldChg chg="del ord">
        <pc:chgData name="Eckenrod, Autumn M (DFW)" userId="32cb3083-a8a9-4483-a032-644cff855dc3" providerId="ADAL" clId="{2CED2D79-5D8F-4000-AF05-2D0B9BFE4074}" dt="2025-06-11T23:44:32.985" v="8162" actId="47"/>
        <pc:sldMkLst>
          <pc:docMk/>
          <pc:sldMk cId="2192631601" sldId="300"/>
        </pc:sldMkLst>
      </pc:sldChg>
      <pc:sldChg chg="del">
        <pc:chgData name="Eckenrod, Autumn M (DFW)" userId="32cb3083-a8a9-4483-a032-644cff855dc3" providerId="ADAL" clId="{2CED2D79-5D8F-4000-AF05-2D0B9BFE4074}" dt="2025-06-03T23:58:51.577" v="6738" actId="47"/>
        <pc:sldMkLst>
          <pc:docMk/>
          <pc:sldMk cId="4013688162" sldId="301"/>
        </pc:sldMkLst>
      </pc:sldChg>
      <pc:sldChg chg="del">
        <pc:chgData name="Eckenrod, Autumn M (DFW)" userId="32cb3083-a8a9-4483-a032-644cff855dc3" providerId="ADAL" clId="{2CED2D79-5D8F-4000-AF05-2D0B9BFE4074}" dt="2025-06-04T00:13:42.300" v="7211" actId="47"/>
        <pc:sldMkLst>
          <pc:docMk/>
          <pc:sldMk cId="2872515267" sldId="302"/>
        </pc:sldMkLst>
      </pc:sldChg>
      <pc:sldChg chg="del">
        <pc:chgData name="Eckenrod, Autumn M (DFW)" userId="32cb3083-a8a9-4483-a032-644cff855dc3" providerId="ADAL" clId="{2CED2D79-5D8F-4000-AF05-2D0B9BFE4074}" dt="2025-06-03T23:58:52.702" v="6739" actId="47"/>
        <pc:sldMkLst>
          <pc:docMk/>
          <pc:sldMk cId="1131339350" sldId="303"/>
        </pc:sldMkLst>
      </pc:sldChg>
      <pc:sldChg chg="del">
        <pc:chgData name="Eckenrod, Autumn M (DFW)" userId="32cb3083-a8a9-4483-a032-644cff855dc3" providerId="ADAL" clId="{2CED2D79-5D8F-4000-AF05-2D0B9BFE4074}" dt="2025-06-03T23:58:54.066" v="6740" actId="47"/>
        <pc:sldMkLst>
          <pc:docMk/>
          <pc:sldMk cId="3692435160" sldId="304"/>
        </pc:sldMkLst>
      </pc:sldChg>
      <pc:sldChg chg="del">
        <pc:chgData name="Eckenrod, Autumn M (DFW)" userId="32cb3083-a8a9-4483-a032-644cff855dc3" providerId="ADAL" clId="{2CED2D79-5D8F-4000-AF05-2D0B9BFE4074}" dt="2025-06-03T23:58:55.144" v="6741" actId="47"/>
        <pc:sldMkLst>
          <pc:docMk/>
          <pc:sldMk cId="1679821705" sldId="305"/>
        </pc:sldMkLst>
      </pc:sldChg>
      <pc:sldChg chg="del ord">
        <pc:chgData name="Eckenrod, Autumn M (DFW)" userId="32cb3083-a8a9-4483-a032-644cff855dc3" providerId="ADAL" clId="{2CED2D79-5D8F-4000-AF05-2D0B9BFE4074}" dt="2025-06-11T23:44:32.985" v="8162" actId="47"/>
        <pc:sldMkLst>
          <pc:docMk/>
          <pc:sldMk cId="2218974228" sldId="306"/>
        </pc:sldMkLst>
      </pc:sldChg>
      <pc:sldChg chg="del ord">
        <pc:chgData name="Eckenrod, Autumn M (DFW)" userId="32cb3083-a8a9-4483-a032-644cff855dc3" providerId="ADAL" clId="{2CED2D79-5D8F-4000-AF05-2D0B9BFE4074}" dt="2025-06-11T23:44:32.985" v="8162" actId="47"/>
        <pc:sldMkLst>
          <pc:docMk/>
          <pc:sldMk cId="523454608" sldId="307"/>
        </pc:sldMkLst>
      </pc:sldChg>
      <pc:sldChg chg="del ord">
        <pc:chgData name="Eckenrod, Autumn M (DFW)" userId="32cb3083-a8a9-4483-a032-644cff855dc3" providerId="ADAL" clId="{2CED2D79-5D8F-4000-AF05-2D0B9BFE4074}" dt="2025-06-11T23:44:32.985" v="8162" actId="47"/>
        <pc:sldMkLst>
          <pc:docMk/>
          <pc:sldMk cId="2347161417" sldId="308"/>
        </pc:sldMkLst>
      </pc:sldChg>
      <pc:sldChg chg="del">
        <pc:chgData name="Eckenrod, Autumn M (DFW)" userId="32cb3083-a8a9-4483-a032-644cff855dc3" providerId="ADAL" clId="{2CED2D79-5D8F-4000-AF05-2D0B9BFE4074}" dt="2025-06-03T19:15:04.484" v="3932" actId="47"/>
        <pc:sldMkLst>
          <pc:docMk/>
          <pc:sldMk cId="1610378037" sldId="309"/>
        </pc:sldMkLst>
      </pc:sldChg>
      <pc:sldChg chg="del">
        <pc:chgData name="Eckenrod, Autumn M (DFW)" userId="32cb3083-a8a9-4483-a032-644cff855dc3" providerId="ADAL" clId="{2CED2D79-5D8F-4000-AF05-2D0B9BFE4074}" dt="2025-06-04T00:15:45.505" v="7282" actId="47"/>
        <pc:sldMkLst>
          <pc:docMk/>
          <pc:sldMk cId="3338799145" sldId="310"/>
        </pc:sldMkLst>
      </pc:sldChg>
      <pc:sldChg chg="del">
        <pc:chgData name="Eckenrod, Autumn M (DFW)" userId="32cb3083-a8a9-4483-a032-644cff855dc3" providerId="ADAL" clId="{2CED2D79-5D8F-4000-AF05-2D0B9BFE4074}" dt="2025-06-04T00:27:06.288" v="7610" actId="47"/>
        <pc:sldMkLst>
          <pc:docMk/>
          <pc:sldMk cId="2823621347" sldId="311"/>
        </pc:sldMkLst>
      </pc:sldChg>
      <pc:sldChg chg="modSp mod ord modNotesTx">
        <pc:chgData name="Eckenrod, Autumn M (DFW)" userId="32cb3083-a8a9-4483-a032-644cff855dc3" providerId="ADAL" clId="{2CED2D79-5D8F-4000-AF05-2D0B9BFE4074}" dt="2025-06-04T00:26:53.774" v="7609" actId="14100"/>
        <pc:sldMkLst>
          <pc:docMk/>
          <pc:sldMk cId="2649188509" sldId="312"/>
        </pc:sldMkLst>
        <pc:spChg chg="mod">
          <ac:chgData name="Eckenrod, Autumn M (DFW)" userId="32cb3083-a8a9-4483-a032-644cff855dc3" providerId="ADAL" clId="{2CED2D79-5D8F-4000-AF05-2D0B9BFE4074}" dt="2025-06-04T00:26:53.774" v="7609" actId="14100"/>
          <ac:spMkLst>
            <pc:docMk/>
            <pc:sldMk cId="2649188509" sldId="312"/>
            <ac:spMk id="2" creationId="{2C61D101-4342-49CA-673A-84C6032F784C}"/>
          </ac:spMkLst>
        </pc:spChg>
        <pc:picChg chg="mod">
          <ac:chgData name="Eckenrod, Autumn M (DFW)" userId="32cb3083-a8a9-4483-a032-644cff855dc3" providerId="ADAL" clId="{2CED2D79-5D8F-4000-AF05-2D0B9BFE4074}" dt="2025-06-04T00:25:46.752" v="7582" actId="1076"/>
          <ac:picMkLst>
            <pc:docMk/>
            <pc:sldMk cId="2649188509" sldId="312"/>
            <ac:picMk id="1026" creationId="{72342566-475A-4DD0-ACFD-138BDBB3EF74}"/>
          </ac:picMkLst>
        </pc:picChg>
        <pc:picChg chg="mod">
          <ac:chgData name="Eckenrod, Autumn M (DFW)" userId="32cb3083-a8a9-4483-a032-644cff855dc3" providerId="ADAL" clId="{2CED2D79-5D8F-4000-AF05-2D0B9BFE4074}" dt="2025-06-04T00:25:53.346" v="7585" actId="1076"/>
          <ac:picMkLst>
            <pc:docMk/>
            <pc:sldMk cId="2649188509" sldId="312"/>
            <ac:picMk id="1028" creationId="{6551E4EC-ED9B-3021-2EA4-A9FE288B5A29}"/>
          </ac:picMkLst>
        </pc:picChg>
        <pc:picChg chg="mod">
          <ac:chgData name="Eckenrod, Autumn M (DFW)" userId="32cb3083-a8a9-4483-a032-644cff855dc3" providerId="ADAL" clId="{2CED2D79-5D8F-4000-AF05-2D0B9BFE4074}" dt="2025-06-04T00:25:52.358" v="7584" actId="1076"/>
          <ac:picMkLst>
            <pc:docMk/>
            <pc:sldMk cId="2649188509" sldId="312"/>
            <ac:picMk id="1030" creationId="{242BCB70-F8D6-7E15-0CE8-4EF57D834C36}"/>
          </ac:picMkLst>
        </pc:picChg>
        <pc:picChg chg="mod">
          <ac:chgData name="Eckenrod, Autumn M (DFW)" userId="32cb3083-a8a9-4483-a032-644cff855dc3" providerId="ADAL" clId="{2CED2D79-5D8F-4000-AF05-2D0B9BFE4074}" dt="2025-06-04T00:25:51.524" v="7583" actId="1076"/>
          <ac:picMkLst>
            <pc:docMk/>
            <pc:sldMk cId="2649188509" sldId="312"/>
            <ac:picMk id="1032" creationId="{DB88892D-4C19-0681-35F5-E80B44E1A3FA}"/>
          </ac:picMkLst>
        </pc:picChg>
      </pc:sldChg>
      <pc:sldChg chg="modSp del mod">
        <pc:chgData name="Eckenrod, Autumn M (DFW)" userId="32cb3083-a8a9-4483-a032-644cff855dc3" providerId="ADAL" clId="{2CED2D79-5D8F-4000-AF05-2D0B9BFE4074}" dt="2025-06-11T23:44:35.362" v="8164" actId="47"/>
        <pc:sldMkLst>
          <pc:docMk/>
          <pc:sldMk cId="3190067589" sldId="313"/>
        </pc:sldMkLst>
        <pc:spChg chg="mod">
          <ac:chgData name="Eckenrod, Autumn M (DFW)" userId="32cb3083-a8a9-4483-a032-644cff855dc3" providerId="ADAL" clId="{2CED2D79-5D8F-4000-AF05-2D0B9BFE4074}" dt="2025-06-10T22:25:16.867" v="7937" actId="20577"/>
          <ac:spMkLst>
            <pc:docMk/>
            <pc:sldMk cId="3190067589" sldId="313"/>
            <ac:spMk id="2" creationId="{8654055E-DBBC-F320-ECB4-5F27EBF9EF82}"/>
          </ac:spMkLst>
        </pc:spChg>
      </pc:sldChg>
      <pc:sldChg chg="modSp del mod">
        <pc:chgData name="Eckenrod, Autumn M (DFW)" userId="32cb3083-a8a9-4483-a032-644cff855dc3" providerId="ADAL" clId="{2CED2D79-5D8F-4000-AF05-2D0B9BFE4074}" dt="2025-06-02T21:18:48.045" v="1335" actId="47"/>
        <pc:sldMkLst>
          <pc:docMk/>
          <pc:sldMk cId="0" sldId="314"/>
        </pc:sldMkLst>
      </pc:sldChg>
      <pc:sldChg chg="del">
        <pc:chgData name="Eckenrod, Autumn M (DFW)" userId="32cb3083-a8a9-4483-a032-644cff855dc3" providerId="ADAL" clId="{2CED2D79-5D8F-4000-AF05-2D0B9BFE4074}" dt="2025-06-02T21:18:49.024" v="1336" actId="47"/>
        <pc:sldMkLst>
          <pc:docMk/>
          <pc:sldMk cId="0" sldId="315"/>
        </pc:sldMkLst>
      </pc:sldChg>
      <pc:sldChg chg="del ord">
        <pc:chgData name="Eckenrod, Autumn M (DFW)" userId="32cb3083-a8a9-4483-a032-644cff855dc3" providerId="ADAL" clId="{2CED2D79-5D8F-4000-AF05-2D0B9BFE4074}" dt="2025-06-11T23:44:20.850" v="8151" actId="47"/>
        <pc:sldMkLst>
          <pc:docMk/>
          <pc:sldMk cId="0" sldId="316"/>
        </pc:sldMkLst>
      </pc:sldChg>
      <pc:sldChg chg="delSp del mod modNotesTx">
        <pc:chgData name="Eckenrod, Autumn M (DFW)" userId="32cb3083-a8a9-4483-a032-644cff855dc3" providerId="ADAL" clId="{2CED2D79-5D8F-4000-AF05-2D0B9BFE4074}" dt="2025-06-04T00:16:22.771" v="7286" actId="47"/>
        <pc:sldMkLst>
          <pc:docMk/>
          <pc:sldMk cId="3470108046" sldId="384"/>
        </pc:sldMkLst>
        <pc:spChg chg="del">
          <ac:chgData name="Eckenrod, Autumn M (DFW)" userId="32cb3083-a8a9-4483-a032-644cff855dc3" providerId="ADAL" clId="{2CED2D79-5D8F-4000-AF05-2D0B9BFE4074}" dt="2025-06-04T00:16:18.340" v="7285" actId="478"/>
          <ac:spMkLst>
            <pc:docMk/>
            <pc:sldMk cId="3470108046" sldId="384"/>
            <ac:spMk id="6" creationId="{D0D02853-FE05-94FD-45F4-B05CCCE5653A}"/>
          </ac:spMkLst>
        </pc:spChg>
      </pc:sldChg>
      <pc:sldChg chg="addSp delSp modSp del mod ord modClrScheme delAnim modAnim chgLayout modNotesTx">
        <pc:chgData name="Eckenrod, Autumn M (DFW)" userId="32cb3083-a8a9-4483-a032-644cff855dc3" providerId="ADAL" clId="{2CED2D79-5D8F-4000-AF05-2D0B9BFE4074}" dt="2025-06-11T23:44:31.915" v="8161" actId="47"/>
        <pc:sldMkLst>
          <pc:docMk/>
          <pc:sldMk cId="2299782480" sldId="386"/>
        </pc:sldMkLst>
        <pc:spChg chg="del mod ord">
          <ac:chgData name="Eckenrod, Autumn M (DFW)" userId="32cb3083-a8a9-4483-a032-644cff855dc3" providerId="ADAL" clId="{2CED2D79-5D8F-4000-AF05-2D0B9BFE4074}" dt="2025-06-10T18:36:34.904" v="7913" actId="700"/>
          <ac:spMkLst>
            <pc:docMk/>
            <pc:sldMk cId="2299782480" sldId="386"/>
            <ac:spMk id="2" creationId="{8665B343-BA20-0A5A-E968-C9C0D932B7AB}"/>
          </ac:spMkLst>
        </pc:spChg>
        <pc:spChg chg="add del mod">
          <ac:chgData name="Eckenrod, Autumn M (DFW)" userId="32cb3083-a8a9-4483-a032-644cff855dc3" providerId="ADAL" clId="{2CED2D79-5D8F-4000-AF05-2D0B9BFE4074}" dt="2025-06-10T18:36:27.956" v="7912"/>
          <ac:spMkLst>
            <pc:docMk/>
            <pc:sldMk cId="2299782480" sldId="386"/>
            <ac:spMk id="5" creationId="{65371B77-CC19-6C24-E44B-A8EA8ED51D81}"/>
          </ac:spMkLst>
        </pc:spChg>
        <pc:spChg chg="add mod ord">
          <ac:chgData name="Eckenrod, Autumn M (DFW)" userId="32cb3083-a8a9-4483-a032-644cff855dc3" providerId="ADAL" clId="{2CED2D79-5D8F-4000-AF05-2D0B9BFE4074}" dt="2025-06-10T18:36:34.904" v="7913" actId="700"/>
          <ac:spMkLst>
            <pc:docMk/>
            <pc:sldMk cId="2299782480" sldId="386"/>
            <ac:spMk id="7" creationId="{2CB8E642-23D7-F610-2A23-92ABC5BD96B6}"/>
          </ac:spMkLst>
        </pc:spChg>
        <pc:picChg chg="del">
          <ac:chgData name="Eckenrod, Autumn M (DFW)" userId="32cb3083-a8a9-4483-a032-644cff855dc3" providerId="ADAL" clId="{2CED2D79-5D8F-4000-AF05-2D0B9BFE4074}" dt="2025-06-10T18:36:12.610" v="7911" actId="478"/>
          <ac:picMkLst>
            <pc:docMk/>
            <pc:sldMk cId="2299782480" sldId="386"/>
            <ac:picMk id="4" creationId="{F4D3738C-6EF2-C578-9368-889292EDA1A0}"/>
          </ac:picMkLst>
        </pc:picChg>
        <pc:picChg chg="add mod ord">
          <ac:chgData name="Eckenrod, Autumn M (DFW)" userId="32cb3083-a8a9-4483-a032-644cff855dc3" providerId="ADAL" clId="{2CED2D79-5D8F-4000-AF05-2D0B9BFE4074}" dt="2025-06-10T18:36:46.618" v="7916" actId="1076"/>
          <ac:picMkLst>
            <pc:docMk/>
            <pc:sldMk cId="2299782480" sldId="386"/>
            <ac:picMk id="6" creationId="{3AD23843-78A2-7759-27B3-71BEF761F478}"/>
          </ac:picMkLst>
        </pc:picChg>
      </pc:sldChg>
      <pc:sldChg chg="addSp delSp modSp del mod ord delAnim modAnim modNotesTx">
        <pc:chgData name="Eckenrod, Autumn M (DFW)" userId="32cb3083-a8a9-4483-a032-644cff855dc3" providerId="ADAL" clId="{2CED2D79-5D8F-4000-AF05-2D0B9BFE4074}" dt="2025-06-11T23:44:31.915" v="8161" actId="47"/>
        <pc:sldMkLst>
          <pc:docMk/>
          <pc:sldMk cId="1039822597" sldId="387"/>
        </pc:sldMkLst>
        <pc:picChg chg="add">
          <ac:chgData name="Eckenrod, Autumn M (DFW)" userId="32cb3083-a8a9-4483-a032-644cff855dc3" providerId="ADAL" clId="{2CED2D79-5D8F-4000-AF05-2D0B9BFE4074}" dt="2025-06-03T22:22:12.889" v="5128"/>
          <ac:picMkLst>
            <pc:docMk/>
            <pc:sldMk cId="1039822597" sldId="387"/>
            <ac:picMk id="3" creationId="{BE5F1033-2D8B-23BC-C2D2-AECBF949020B}"/>
          </ac:picMkLst>
        </pc:picChg>
        <pc:picChg chg="add mod">
          <ac:chgData name="Eckenrod, Autumn M (DFW)" userId="32cb3083-a8a9-4483-a032-644cff855dc3" providerId="ADAL" clId="{2CED2D79-5D8F-4000-AF05-2D0B9BFE4074}" dt="2025-06-03T22:42:59.632" v="5666" actId="1076"/>
          <ac:picMkLst>
            <pc:docMk/>
            <pc:sldMk cId="1039822597" sldId="387"/>
            <ac:picMk id="6" creationId="{7A73D54E-FAEC-88D7-AEE4-4165271B6304}"/>
          </ac:picMkLst>
        </pc:picChg>
        <pc:picChg chg="add mod">
          <ac:chgData name="Eckenrod, Autumn M (DFW)" userId="32cb3083-a8a9-4483-a032-644cff855dc3" providerId="ADAL" clId="{2CED2D79-5D8F-4000-AF05-2D0B9BFE4074}" dt="2025-06-03T22:42:53.962" v="5664" actId="1076"/>
          <ac:picMkLst>
            <pc:docMk/>
            <pc:sldMk cId="1039822597" sldId="387"/>
            <ac:picMk id="8" creationId="{E1CD1592-9C0E-767C-EEA5-482EA6488031}"/>
          </ac:picMkLst>
        </pc:picChg>
      </pc:sldChg>
      <pc:sldChg chg="addSp modSp del mod ord modAnim modNotesTx">
        <pc:chgData name="Eckenrod, Autumn M (DFW)" userId="32cb3083-a8a9-4483-a032-644cff855dc3" providerId="ADAL" clId="{2CED2D79-5D8F-4000-AF05-2D0B9BFE4074}" dt="2025-06-11T23:44:31.915" v="8161" actId="47"/>
        <pc:sldMkLst>
          <pc:docMk/>
          <pc:sldMk cId="2733042205" sldId="389"/>
        </pc:sldMkLst>
        <pc:picChg chg="add">
          <ac:chgData name="Eckenrod, Autumn M (DFW)" userId="32cb3083-a8a9-4483-a032-644cff855dc3" providerId="ADAL" clId="{2CED2D79-5D8F-4000-AF05-2D0B9BFE4074}" dt="2025-06-03T22:30:31.306" v="5419"/>
          <ac:picMkLst>
            <pc:docMk/>
            <pc:sldMk cId="2733042205" sldId="389"/>
            <ac:picMk id="4" creationId="{FD66360F-799F-694D-C131-492A02DE5DD7}"/>
          </ac:picMkLst>
        </pc:picChg>
        <pc:picChg chg="mod">
          <ac:chgData name="Eckenrod, Autumn M (DFW)" userId="32cb3083-a8a9-4483-a032-644cff855dc3" providerId="ADAL" clId="{2CED2D79-5D8F-4000-AF05-2D0B9BFE4074}" dt="2025-06-10T22:24:41.415" v="7917" actId="1076"/>
          <ac:picMkLst>
            <pc:docMk/>
            <pc:sldMk cId="2733042205" sldId="389"/>
            <ac:picMk id="5" creationId="{A388BF12-9C68-CBFC-C4F4-C2FA1BE44465}"/>
          </ac:picMkLst>
        </pc:picChg>
      </pc:sldChg>
      <pc:sldChg chg="modSp mod modNotesTx">
        <pc:chgData name="Eckenrod, Autumn M (DFW)" userId="32cb3083-a8a9-4483-a032-644cff855dc3" providerId="ADAL" clId="{2CED2D79-5D8F-4000-AF05-2D0B9BFE4074}" dt="2025-06-04T00:26:03.351" v="7593" actId="20577"/>
        <pc:sldMkLst>
          <pc:docMk/>
          <pc:sldMk cId="4140874990" sldId="443"/>
        </pc:sldMkLst>
        <pc:spChg chg="mod">
          <ac:chgData name="Eckenrod, Autumn M (DFW)" userId="32cb3083-a8a9-4483-a032-644cff855dc3" providerId="ADAL" clId="{2CED2D79-5D8F-4000-AF05-2D0B9BFE4074}" dt="2025-06-04T00:26:03.351" v="7593" actId="20577"/>
          <ac:spMkLst>
            <pc:docMk/>
            <pc:sldMk cId="4140874990" sldId="443"/>
            <ac:spMk id="2" creationId="{988B51CD-8DC2-159B-A6F3-7D981FB1D0E5}"/>
          </ac:spMkLst>
        </pc:spChg>
      </pc:sldChg>
      <pc:sldChg chg="modSp mod">
        <pc:chgData name="Eckenrod, Autumn M (DFW)" userId="32cb3083-a8a9-4483-a032-644cff855dc3" providerId="ADAL" clId="{2CED2D79-5D8F-4000-AF05-2D0B9BFE4074}" dt="2025-06-04T00:25:06.487" v="7573" actId="20577"/>
        <pc:sldMkLst>
          <pc:docMk/>
          <pc:sldMk cId="3480258781" sldId="449"/>
        </pc:sldMkLst>
        <pc:spChg chg="mod">
          <ac:chgData name="Eckenrod, Autumn M (DFW)" userId="32cb3083-a8a9-4483-a032-644cff855dc3" providerId="ADAL" clId="{2CED2D79-5D8F-4000-AF05-2D0B9BFE4074}" dt="2025-06-04T00:25:06.487" v="7573" actId="20577"/>
          <ac:spMkLst>
            <pc:docMk/>
            <pc:sldMk cId="3480258781" sldId="449"/>
            <ac:spMk id="2" creationId="{988B51CD-8DC2-159B-A6F3-7D981FB1D0E5}"/>
          </ac:spMkLst>
        </pc:spChg>
        <pc:spChg chg="mod">
          <ac:chgData name="Eckenrod, Autumn M (DFW)" userId="32cb3083-a8a9-4483-a032-644cff855dc3" providerId="ADAL" clId="{2CED2D79-5D8F-4000-AF05-2D0B9BFE4074}" dt="2025-06-04T00:24:54.997" v="7567" actId="1076"/>
          <ac:spMkLst>
            <pc:docMk/>
            <pc:sldMk cId="3480258781" sldId="449"/>
            <ac:spMk id="5" creationId="{D836B6AC-35C0-56B1-3FD3-B19B5516E64B}"/>
          </ac:spMkLst>
        </pc:spChg>
        <pc:picChg chg="mod">
          <ac:chgData name="Eckenrod, Autumn M (DFW)" userId="32cb3083-a8a9-4483-a032-644cff855dc3" providerId="ADAL" clId="{2CED2D79-5D8F-4000-AF05-2D0B9BFE4074}" dt="2025-06-04T00:24:51.548" v="7566" actId="1076"/>
          <ac:picMkLst>
            <pc:docMk/>
            <pc:sldMk cId="3480258781" sldId="449"/>
            <ac:picMk id="3" creationId="{DD53D312-75DB-08F2-BB59-A29BC4309C72}"/>
          </ac:picMkLst>
        </pc:picChg>
      </pc:sldChg>
      <pc:sldChg chg="modSp mod">
        <pc:chgData name="Eckenrod, Autumn M (DFW)" userId="32cb3083-a8a9-4483-a032-644cff855dc3" providerId="ADAL" clId="{2CED2D79-5D8F-4000-AF05-2D0B9BFE4074}" dt="2025-06-04T00:26:28.928" v="7605" actId="20577"/>
        <pc:sldMkLst>
          <pc:docMk/>
          <pc:sldMk cId="1844059431" sldId="453"/>
        </pc:sldMkLst>
        <pc:spChg chg="mod">
          <ac:chgData name="Eckenrod, Autumn M (DFW)" userId="32cb3083-a8a9-4483-a032-644cff855dc3" providerId="ADAL" clId="{2CED2D79-5D8F-4000-AF05-2D0B9BFE4074}" dt="2025-06-04T00:26:28.928" v="7605" actId="20577"/>
          <ac:spMkLst>
            <pc:docMk/>
            <pc:sldMk cId="1844059431" sldId="453"/>
            <ac:spMk id="2" creationId="{988B51CD-8DC2-159B-A6F3-7D981FB1D0E5}"/>
          </ac:spMkLst>
        </pc:spChg>
        <pc:picChg chg="mod">
          <ac:chgData name="Eckenrod, Autumn M (DFW)" userId="32cb3083-a8a9-4483-a032-644cff855dc3" providerId="ADAL" clId="{2CED2D79-5D8F-4000-AF05-2D0B9BFE4074}" dt="2025-06-04T00:26:25.368" v="7598" actId="1076"/>
          <ac:picMkLst>
            <pc:docMk/>
            <pc:sldMk cId="1844059431" sldId="453"/>
            <ac:picMk id="6" creationId="{D850DC27-75F8-07E1-C5C7-696598CDFA05}"/>
          </ac:picMkLst>
        </pc:picChg>
        <pc:picChg chg="mod">
          <ac:chgData name="Eckenrod, Autumn M (DFW)" userId="32cb3083-a8a9-4483-a032-644cff855dc3" providerId="ADAL" clId="{2CED2D79-5D8F-4000-AF05-2D0B9BFE4074}" dt="2025-06-04T00:26:23.430" v="7597" actId="1076"/>
          <ac:picMkLst>
            <pc:docMk/>
            <pc:sldMk cId="1844059431" sldId="453"/>
            <ac:picMk id="8" creationId="{1E94B40D-3189-C119-92FF-1386E25D322A}"/>
          </ac:picMkLst>
        </pc:picChg>
      </pc:sldChg>
      <pc:sldChg chg="del ord">
        <pc:chgData name="Eckenrod, Autumn M (DFW)" userId="32cb3083-a8a9-4483-a032-644cff855dc3" providerId="ADAL" clId="{2CED2D79-5D8F-4000-AF05-2D0B9BFE4074}" dt="2025-06-11T23:44:31.915" v="8161" actId="47"/>
        <pc:sldMkLst>
          <pc:docMk/>
          <pc:sldMk cId="2277696616" sldId="454"/>
        </pc:sldMkLst>
      </pc:sldChg>
      <pc:sldChg chg="del">
        <pc:chgData name="Eckenrod, Autumn M (DFW)" userId="32cb3083-a8a9-4483-a032-644cff855dc3" providerId="ADAL" clId="{2CED2D79-5D8F-4000-AF05-2D0B9BFE4074}" dt="2025-06-03T19:15:07.638" v="3933" actId="47"/>
        <pc:sldMkLst>
          <pc:docMk/>
          <pc:sldMk cId="3455560791" sldId="455"/>
        </pc:sldMkLst>
      </pc:sldChg>
      <pc:sldChg chg="del ord">
        <pc:chgData name="Eckenrod, Autumn M (DFW)" userId="32cb3083-a8a9-4483-a032-644cff855dc3" providerId="ADAL" clId="{2CED2D79-5D8F-4000-AF05-2D0B9BFE4074}" dt="2025-06-11T23:44:31.915" v="8161" actId="47"/>
        <pc:sldMkLst>
          <pc:docMk/>
          <pc:sldMk cId="2615230761" sldId="456"/>
        </pc:sldMkLst>
      </pc:sldChg>
      <pc:sldChg chg="addSp delSp modSp mod modClrScheme chgLayout">
        <pc:chgData name="Eckenrod, Autumn M (DFW)" userId="32cb3083-a8a9-4483-a032-644cff855dc3" providerId="ADAL" clId="{2CED2D79-5D8F-4000-AF05-2D0B9BFE4074}" dt="2025-06-02T21:21:11.731" v="1346" actId="478"/>
        <pc:sldMkLst>
          <pc:docMk/>
          <pc:sldMk cId="0" sldId="457"/>
        </pc:sldMkLst>
        <pc:spChg chg="mod ord">
          <ac:chgData name="Eckenrod, Autumn M (DFW)" userId="32cb3083-a8a9-4483-a032-644cff855dc3" providerId="ADAL" clId="{2CED2D79-5D8F-4000-AF05-2D0B9BFE4074}" dt="2025-06-02T21:21:07.324" v="1345" actId="700"/>
          <ac:spMkLst>
            <pc:docMk/>
            <pc:sldMk cId="0" sldId="457"/>
            <ac:spMk id="140" creationId="{00000000-0000-0000-0000-000000000000}"/>
          </ac:spMkLst>
        </pc:spChg>
      </pc:sldChg>
      <pc:sldChg chg="new del">
        <pc:chgData name="Eckenrod, Autumn M (DFW)" userId="32cb3083-a8a9-4483-a032-644cff855dc3" providerId="ADAL" clId="{2CED2D79-5D8F-4000-AF05-2D0B9BFE4074}" dt="2025-06-03T19:15:09.161" v="3934" actId="47"/>
        <pc:sldMkLst>
          <pc:docMk/>
          <pc:sldMk cId="66053674" sldId="458"/>
        </pc:sldMkLst>
      </pc:sldChg>
      <pc:sldChg chg="addSp delSp modSp del mod modClrScheme chgLayout modNotesTx">
        <pc:chgData name="Eckenrod, Autumn M (DFW)" userId="32cb3083-a8a9-4483-a032-644cff855dc3" providerId="ADAL" clId="{2CED2D79-5D8F-4000-AF05-2D0B9BFE4074}" dt="2025-06-11T23:44:20.850" v="8151" actId="47"/>
        <pc:sldMkLst>
          <pc:docMk/>
          <pc:sldMk cId="0" sldId="459"/>
        </pc:sldMkLst>
        <pc:spChg chg="mod ord">
          <ac:chgData name="Eckenrod, Autumn M (DFW)" userId="32cb3083-a8a9-4483-a032-644cff855dc3" providerId="ADAL" clId="{2CED2D79-5D8F-4000-AF05-2D0B9BFE4074}" dt="2025-06-03T17:35:58.224" v="2074" actId="20577"/>
          <ac:spMkLst>
            <pc:docMk/>
            <pc:sldMk cId="0" sldId="459"/>
            <ac:spMk id="72" creationId="{00000000-0000-0000-0000-000000000000}"/>
          </ac:spMkLst>
        </pc:spChg>
        <pc:picChg chg="add mod">
          <ac:chgData name="Eckenrod, Autumn M (DFW)" userId="32cb3083-a8a9-4483-a032-644cff855dc3" providerId="ADAL" clId="{2CED2D79-5D8F-4000-AF05-2D0B9BFE4074}" dt="2025-06-04T00:28:42.405" v="7756" actId="1076"/>
          <ac:picMkLst>
            <pc:docMk/>
            <pc:sldMk cId="0" sldId="459"/>
            <ac:picMk id="2" creationId="{736FDE8E-A66E-85F6-E75A-8A5B6DB0ABA4}"/>
          </ac:picMkLst>
        </pc:picChg>
      </pc:sldChg>
      <pc:sldChg chg="del">
        <pc:chgData name="Eckenrod, Autumn M (DFW)" userId="32cb3083-a8a9-4483-a032-644cff855dc3" providerId="ADAL" clId="{2CED2D79-5D8F-4000-AF05-2D0B9BFE4074}" dt="2025-06-02T21:18:44.950" v="1332" actId="47"/>
        <pc:sldMkLst>
          <pc:docMk/>
          <pc:sldMk cId="0" sldId="460"/>
        </pc:sldMkLst>
      </pc:sldChg>
      <pc:sldChg chg="addSp delSp modSp new del mod ord modClrScheme chgLayout">
        <pc:chgData name="Eckenrod, Autumn M (DFW)" userId="32cb3083-a8a9-4483-a032-644cff855dc3" providerId="ADAL" clId="{2CED2D79-5D8F-4000-AF05-2D0B9BFE4074}" dt="2025-06-11T23:44:20.850" v="8151" actId="47"/>
        <pc:sldMkLst>
          <pc:docMk/>
          <pc:sldMk cId="2353921243" sldId="461"/>
        </pc:sldMkLst>
        <pc:spChg chg="mod ord">
          <ac:chgData name="Eckenrod, Autumn M (DFW)" userId="32cb3083-a8a9-4483-a032-644cff855dc3" providerId="ADAL" clId="{2CED2D79-5D8F-4000-AF05-2D0B9BFE4074}" dt="2025-06-03T17:48:39.126" v="2666" actId="113"/>
          <ac:spMkLst>
            <pc:docMk/>
            <pc:sldMk cId="2353921243" sldId="461"/>
            <ac:spMk id="2" creationId="{9DFF327F-B745-223C-F1B9-CE34C7ECB34D}"/>
          </ac:spMkLst>
        </pc:spChg>
        <pc:spChg chg="mod ord">
          <ac:chgData name="Eckenrod, Autumn M (DFW)" userId="32cb3083-a8a9-4483-a032-644cff855dc3" providerId="ADAL" clId="{2CED2D79-5D8F-4000-AF05-2D0B9BFE4074}" dt="2025-06-02T21:20:41.102" v="1343" actId="700"/>
          <ac:spMkLst>
            <pc:docMk/>
            <pc:sldMk cId="2353921243" sldId="461"/>
            <ac:spMk id="3" creationId="{530F2D68-0FBB-C7E7-C7F7-86AD063ECB65}"/>
          </ac:spMkLst>
        </pc:spChg>
      </pc:sldChg>
      <pc:sldChg chg="addSp delSp modSp new del mod ord modClrScheme chgLayout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1743096573" sldId="462"/>
        </pc:sldMkLst>
        <pc:spChg chg="mod ord">
          <ac:chgData name="Eckenrod, Autumn M (DFW)" userId="32cb3083-a8a9-4483-a032-644cff855dc3" providerId="ADAL" clId="{2CED2D79-5D8F-4000-AF05-2D0B9BFE4074}" dt="2025-06-03T17:55:56.877" v="2758" actId="20577"/>
          <ac:spMkLst>
            <pc:docMk/>
            <pc:sldMk cId="1743096573" sldId="462"/>
            <ac:spMk id="2" creationId="{95BEB505-4B8B-3A40-8D7E-78BF774429BD}"/>
          </ac:spMkLst>
        </pc:spChg>
        <pc:picChg chg="add mod">
          <ac:chgData name="Eckenrod, Autumn M (DFW)" userId="32cb3083-a8a9-4483-a032-644cff855dc3" providerId="ADAL" clId="{2CED2D79-5D8F-4000-AF05-2D0B9BFE4074}" dt="2025-06-02T19:29:52.264" v="980" actId="1076"/>
          <ac:picMkLst>
            <pc:docMk/>
            <pc:sldMk cId="1743096573" sldId="462"/>
            <ac:picMk id="4" creationId="{4888574D-75AB-E505-9ABF-DBA973E9CDDA}"/>
          </ac:picMkLst>
        </pc:picChg>
      </pc:sldChg>
      <pc:sldChg chg="modSp new del mod ord modClrScheme chgLayout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2149112214" sldId="463"/>
        </pc:sldMkLst>
        <pc:spChg chg="mod ord">
          <ac:chgData name="Eckenrod, Autumn M (DFW)" userId="32cb3083-a8a9-4483-a032-644cff855dc3" providerId="ADAL" clId="{2CED2D79-5D8F-4000-AF05-2D0B9BFE4074}" dt="2025-06-03T18:30:22.155" v="2978" actId="700"/>
          <ac:spMkLst>
            <pc:docMk/>
            <pc:sldMk cId="2149112214" sldId="463"/>
            <ac:spMk id="2" creationId="{232D384D-F572-0A44-9C21-DF3D84AEC860}"/>
          </ac:spMkLst>
        </pc:spChg>
        <pc:spChg chg="mod ord">
          <ac:chgData name="Eckenrod, Autumn M (DFW)" userId="32cb3083-a8a9-4483-a032-644cff855dc3" providerId="ADAL" clId="{2CED2D79-5D8F-4000-AF05-2D0B9BFE4074}" dt="2025-06-03T18:47:53.010" v="3608" actId="20577"/>
          <ac:spMkLst>
            <pc:docMk/>
            <pc:sldMk cId="2149112214" sldId="463"/>
            <ac:spMk id="3" creationId="{598D85A3-C384-FF97-7F83-385E427474D5}"/>
          </ac:spMkLst>
        </pc:spChg>
      </pc:sldChg>
      <pc:sldChg chg="modSp new del mod ord">
        <pc:chgData name="Eckenrod, Autumn M (DFW)" userId="32cb3083-a8a9-4483-a032-644cff855dc3" providerId="ADAL" clId="{2CED2D79-5D8F-4000-AF05-2D0B9BFE4074}" dt="2025-06-11T23:44:20.850" v="8151" actId="47"/>
        <pc:sldMkLst>
          <pc:docMk/>
          <pc:sldMk cId="2236295224" sldId="464"/>
        </pc:sldMkLst>
        <pc:spChg chg="mod">
          <ac:chgData name="Eckenrod, Autumn M (DFW)" userId="32cb3083-a8a9-4483-a032-644cff855dc3" providerId="ADAL" clId="{2CED2D79-5D8F-4000-AF05-2D0B9BFE4074}" dt="2025-06-02T20:45:02.925" v="1228" actId="20577"/>
          <ac:spMkLst>
            <pc:docMk/>
            <pc:sldMk cId="2236295224" sldId="464"/>
            <ac:spMk id="2" creationId="{4542F771-489C-AF60-B09E-993DA81126ED}"/>
          </ac:spMkLst>
        </pc:spChg>
        <pc:spChg chg="mod">
          <ac:chgData name="Eckenrod, Autumn M (DFW)" userId="32cb3083-a8a9-4483-a032-644cff855dc3" providerId="ADAL" clId="{2CED2D79-5D8F-4000-AF05-2D0B9BFE4074}" dt="2025-06-03T16:00:18.076" v="1666" actId="5793"/>
          <ac:spMkLst>
            <pc:docMk/>
            <pc:sldMk cId="2236295224" sldId="464"/>
            <ac:spMk id="3" creationId="{9FFDD447-B057-6E23-A21F-FC940D02B987}"/>
          </ac:spMkLst>
        </pc:spChg>
      </pc:sldChg>
      <pc:sldChg chg="addSp delSp modSp new del mod ord modClrScheme modAnim chgLayout">
        <pc:chgData name="Eckenrod, Autumn M (DFW)" userId="32cb3083-a8a9-4483-a032-644cff855dc3" providerId="ADAL" clId="{2CED2D79-5D8F-4000-AF05-2D0B9BFE4074}" dt="2025-06-11T23:44:20.850" v="8151" actId="47"/>
        <pc:sldMkLst>
          <pc:docMk/>
          <pc:sldMk cId="2458154331" sldId="465"/>
        </pc:sldMkLst>
        <pc:graphicFrameChg chg="add mod">
          <ac:chgData name="Eckenrod, Autumn M (DFW)" userId="32cb3083-a8a9-4483-a032-644cff855dc3" providerId="ADAL" clId="{2CED2D79-5D8F-4000-AF05-2D0B9BFE4074}" dt="2025-06-10T16:12:55.683" v="7907"/>
          <ac:graphicFrameMkLst>
            <pc:docMk/>
            <pc:sldMk cId="2458154331" sldId="465"/>
            <ac:graphicFrameMk id="4" creationId="{C1AA1C27-E6A4-C0D1-1FB3-4271D2100DBD}"/>
          </ac:graphicFrameMkLst>
        </pc:graphicFrameChg>
      </pc:sldChg>
      <pc:sldChg chg="addSp modSp new del mod">
        <pc:chgData name="Eckenrod, Autumn M (DFW)" userId="32cb3083-a8a9-4483-a032-644cff855dc3" providerId="ADAL" clId="{2CED2D79-5D8F-4000-AF05-2D0B9BFE4074}" dt="2025-06-03T19:39:59.270" v="4410" actId="47"/>
        <pc:sldMkLst>
          <pc:docMk/>
          <pc:sldMk cId="4287060274" sldId="466"/>
        </pc:sldMkLst>
      </pc:sldChg>
      <pc:sldChg chg="addSp delSp modSp new del mod ord modClrScheme chgLayout modNotesTx">
        <pc:chgData name="Eckenrod, Autumn M (DFW)" userId="32cb3083-a8a9-4483-a032-644cff855dc3" providerId="ADAL" clId="{2CED2D79-5D8F-4000-AF05-2D0B9BFE4074}" dt="2025-06-11T23:44:20.850" v="8151" actId="47"/>
        <pc:sldMkLst>
          <pc:docMk/>
          <pc:sldMk cId="4269998604" sldId="467"/>
        </pc:sldMkLst>
        <pc:spChg chg="add mod ord">
          <ac:chgData name="Eckenrod, Autumn M (DFW)" userId="32cb3083-a8a9-4483-a032-644cff855dc3" providerId="ADAL" clId="{2CED2D79-5D8F-4000-AF05-2D0B9BFE4074}" dt="2025-06-03T17:56:55.542" v="2778" actId="20577"/>
          <ac:spMkLst>
            <pc:docMk/>
            <pc:sldMk cId="4269998604" sldId="467"/>
            <ac:spMk id="4" creationId="{99C766E3-F283-DF3C-CDE9-4CDDEC8B94EF}"/>
          </ac:spMkLst>
        </pc:spChg>
        <pc:spChg chg="add mod">
          <ac:chgData name="Eckenrod, Autumn M (DFW)" userId="32cb3083-a8a9-4483-a032-644cff855dc3" providerId="ADAL" clId="{2CED2D79-5D8F-4000-AF05-2D0B9BFE4074}" dt="2025-06-03T17:25:58.562" v="1936" actId="1076"/>
          <ac:spMkLst>
            <pc:docMk/>
            <pc:sldMk cId="4269998604" sldId="467"/>
            <ac:spMk id="17" creationId="{75846CC0-7B83-81F2-1A6C-012BB217AF5D}"/>
          </ac:spMkLst>
        </pc:spChg>
        <pc:picChg chg="add mod">
          <ac:chgData name="Eckenrod, Autumn M (DFW)" userId="32cb3083-a8a9-4483-a032-644cff855dc3" providerId="ADAL" clId="{2CED2D79-5D8F-4000-AF05-2D0B9BFE4074}" dt="2025-06-03T17:00:56.635" v="1832"/>
          <ac:picMkLst>
            <pc:docMk/>
            <pc:sldMk cId="4269998604" sldId="467"/>
            <ac:picMk id="12" creationId="{A21076F8-81AC-3300-701E-D9CBC85AB940}"/>
          </ac:picMkLst>
        </pc:picChg>
        <pc:picChg chg="add mod">
          <ac:chgData name="Eckenrod, Autumn M (DFW)" userId="32cb3083-a8a9-4483-a032-644cff855dc3" providerId="ADAL" clId="{2CED2D79-5D8F-4000-AF05-2D0B9BFE4074}" dt="2025-06-03T17:00:59.509" v="1833" actId="571"/>
          <ac:picMkLst>
            <pc:docMk/>
            <pc:sldMk cId="4269998604" sldId="467"/>
            <ac:picMk id="13" creationId="{8619DDF3-6EC5-3803-7E4A-972459C58A15}"/>
          </ac:picMkLst>
        </pc:picChg>
      </pc:sldChg>
      <pc:sldChg chg="modSp new del mod">
        <pc:chgData name="Eckenrod, Autumn M (DFW)" userId="32cb3083-a8a9-4483-a032-644cff855dc3" providerId="ADAL" clId="{2CED2D79-5D8F-4000-AF05-2D0B9BFE4074}" dt="2025-06-03T18:26:03.513" v="2901" actId="47"/>
        <pc:sldMkLst>
          <pc:docMk/>
          <pc:sldMk cId="596733752" sldId="468"/>
        </pc:sldMkLst>
      </pc:sldChg>
      <pc:sldChg chg="addSp delSp modSp new del mod modClrScheme chgLayout">
        <pc:chgData name="Eckenrod, Autumn M (DFW)" userId="32cb3083-a8a9-4483-a032-644cff855dc3" providerId="ADAL" clId="{2CED2D79-5D8F-4000-AF05-2D0B9BFE4074}" dt="2025-06-03T14:59:18.453" v="1575" actId="47"/>
        <pc:sldMkLst>
          <pc:docMk/>
          <pc:sldMk cId="2251136828" sldId="469"/>
        </pc:sldMkLst>
      </pc:sldChg>
      <pc:sldChg chg="addSp delSp modSp new del mod modAnim">
        <pc:chgData name="Eckenrod, Autumn M (DFW)" userId="32cb3083-a8a9-4483-a032-644cff855dc3" providerId="ADAL" clId="{2CED2D79-5D8F-4000-AF05-2D0B9BFE4074}" dt="2025-06-11T23:44:24.547" v="8154" actId="47"/>
        <pc:sldMkLst>
          <pc:docMk/>
          <pc:sldMk cId="3205582143" sldId="470"/>
        </pc:sldMkLst>
        <pc:picChg chg="add mod">
          <ac:chgData name="Eckenrod, Autumn M (DFW)" userId="32cb3083-a8a9-4483-a032-644cff855dc3" providerId="ADAL" clId="{2CED2D79-5D8F-4000-AF05-2D0B9BFE4074}" dt="2025-06-02T21:35:54.238" v="1353"/>
          <ac:picMkLst>
            <pc:docMk/>
            <pc:sldMk cId="3205582143" sldId="470"/>
            <ac:picMk id="4" creationId="{E4278BC3-F73E-9913-8BD0-27E7B1D920D9}"/>
          </ac:picMkLst>
        </pc:picChg>
      </pc:sldChg>
      <pc:sldChg chg="addSp delSp modSp new del mod setBg addAnim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4008635259" sldId="471"/>
        </pc:sldMkLst>
        <pc:spChg chg="mod ord">
          <ac:chgData name="Eckenrod, Autumn M (DFW)" userId="32cb3083-a8a9-4483-a032-644cff855dc3" providerId="ADAL" clId="{2CED2D79-5D8F-4000-AF05-2D0B9BFE4074}" dt="2025-06-03T18:08:03.406" v="2899" actId="20577"/>
          <ac:spMkLst>
            <pc:docMk/>
            <pc:sldMk cId="4008635259" sldId="471"/>
            <ac:spMk id="2" creationId="{596B3F0B-1CA2-D772-361A-E609010846F5}"/>
          </ac:spMkLst>
        </pc:spChg>
        <pc:spChg chg="add">
          <ac:chgData name="Eckenrod, Autumn M (DFW)" userId="32cb3083-a8a9-4483-a032-644cff855dc3" providerId="ADAL" clId="{2CED2D79-5D8F-4000-AF05-2D0B9BFE4074}" dt="2025-06-03T17:32:20.766" v="2007" actId="26606"/>
          <ac:spMkLst>
            <pc:docMk/>
            <pc:sldMk cId="4008635259" sldId="471"/>
            <ac:spMk id="11" creationId="{37C89E4B-3C9F-44B9-8B86-D9E3D112D8EC}"/>
          </ac:spMkLst>
        </pc:spChg>
        <pc:picChg chg="add mod">
          <ac:chgData name="Eckenrod, Autumn M (DFW)" userId="32cb3083-a8a9-4483-a032-644cff855dc3" providerId="ADAL" clId="{2CED2D79-5D8F-4000-AF05-2D0B9BFE4074}" dt="2025-06-03T17:32:20.766" v="2007" actId="26606"/>
          <ac:picMkLst>
            <pc:docMk/>
            <pc:sldMk cId="4008635259" sldId="471"/>
            <ac:picMk id="6" creationId="{5E72ACBE-E8DD-92C7-2CEB-BE59BA50E75E}"/>
          </ac:picMkLst>
        </pc:picChg>
        <pc:cxnChg chg="add">
          <ac:chgData name="Eckenrod, Autumn M (DFW)" userId="32cb3083-a8a9-4483-a032-644cff855dc3" providerId="ADAL" clId="{2CED2D79-5D8F-4000-AF05-2D0B9BFE4074}" dt="2025-06-03T17:32:20.766" v="2007" actId="26606"/>
          <ac:cxnSpMkLst>
            <pc:docMk/>
            <pc:sldMk cId="4008635259" sldId="471"/>
            <ac:cxnSpMk id="13" creationId="{AA2EAA10-076F-46BD-8F0F-B9A2FB77A85C}"/>
          </ac:cxnSpMkLst>
        </pc:cxnChg>
        <pc:cxnChg chg="add">
          <ac:chgData name="Eckenrod, Autumn M (DFW)" userId="32cb3083-a8a9-4483-a032-644cff855dc3" providerId="ADAL" clId="{2CED2D79-5D8F-4000-AF05-2D0B9BFE4074}" dt="2025-06-03T17:32:20.766" v="2007" actId="26606"/>
          <ac:cxnSpMkLst>
            <pc:docMk/>
            <pc:sldMk cId="4008635259" sldId="471"/>
            <ac:cxnSpMk id="15" creationId="{D891E407-403B-4764-86C9-33A56D3BCAA3}"/>
          </ac:cxnSpMkLst>
        </pc:cxnChg>
      </pc:sldChg>
      <pc:sldChg chg="addSp delSp modSp add del mod modNotesTx">
        <pc:chgData name="Eckenrod, Autumn M (DFW)" userId="32cb3083-a8a9-4483-a032-644cff855dc3" providerId="ADAL" clId="{2CED2D79-5D8F-4000-AF05-2D0B9BFE4074}" dt="2025-06-03T18:25:54.908" v="2900" actId="47"/>
        <pc:sldMkLst>
          <pc:docMk/>
          <pc:sldMk cId="0" sldId="472"/>
        </pc:sldMkLst>
      </pc:sldChg>
      <pc:sldChg chg="addSp delSp modSp new del mod ord modClrScheme chgLayout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4221912200" sldId="473"/>
        </pc:sldMkLst>
        <pc:spChg chg="mod ord">
          <ac:chgData name="Eckenrod, Autumn M (DFW)" userId="32cb3083-a8a9-4483-a032-644cff855dc3" providerId="ADAL" clId="{2CED2D79-5D8F-4000-AF05-2D0B9BFE4074}" dt="2025-06-03T17:48:22.461" v="2665" actId="20577"/>
          <ac:spMkLst>
            <pc:docMk/>
            <pc:sldMk cId="4221912200" sldId="473"/>
            <ac:spMk id="2" creationId="{37315B1C-6971-3EFB-3DFB-2E8139702D43}"/>
          </ac:spMkLst>
        </pc:spChg>
        <pc:spChg chg="add mod ord">
          <ac:chgData name="Eckenrod, Autumn M (DFW)" userId="32cb3083-a8a9-4483-a032-644cff855dc3" providerId="ADAL" clId="{2CED2D79-5D8F-4000-AF05-2D0B9BFE4074}" dt="2025-06-03T18:06:10.204" v="2876" actId="20577"/>
          <ac:spMkLst>
            <pc:docMk/>
            <pc:sldMk cId="4221912200" sldId="473"/>
            <ac:spMk id="5" creationId="{10019E01-384F-BA4E-F0E8-E91AC254146B}"/>
          </ac:spMkLst>
        </pc:spChg>
      </pc:sldChg>
      <pc:sldChg chg="addSp delSp modSp new del mod ord modClrScheme modAnim chgLayout modNotesTx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2237954745" sldId="474"/>
        </pc:sldMkLst>
        <pc:picChg chg="add mod">
          <ac:chgData name="Eckenrod, Autumn M (DFW)" userId="32cb3083-a8a9-4483-a032-644cff855dc3" providerId="ADAL" clId="{2CED2D79-5D8F-4000-AF05-2D0B9BFE4074}" dt="2025-06-03T17:55:28.720" v="2739" actId="1076"/>
          <ac:picMkLst>
            <pc:docMk/>
            <pc:sldMk cId="2237954745" sldId="474"/>
            <ac:picMk id="6" creationId="{2CB07D03-FAE8-5581-518E-0E537AAAA51C}"/>
          </ac:picMkLst>
        </pc:picChg>
      </pc:sldChg>
      <pc:sldChg chg="addSp delSp modSp del mod modClrScheme chgLayout modNotesTx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2948815880" sldId="475"/>
        </pc:sldMkLst>
        <pc:spChg chg="add mod ord">
          <ac:chgData name="Eckenrod, Autumn M (DFW)" userId="32cb3083-a8a9-4483-a032-644cff855dc3" providerId="ADAL" clId="{2CED2D79-5D8F-4000-AF05-2D0B9BFE4074}" dt="2025-06-03T18:04:12.749" v="2854" actId="1076"/>
          <ac:spMkLst>
            <pc:docMk/>
            <pc:sldMk cId="2948815880" sldId="475"/>
            <ac:spMk id="5" creationId="{216F3852-865A-62D6-0F11-ABE3837A7FC1}"/>
          </ac:spMkLst>
        </pc:spChg>
        <pc:graphicFrameChg chg="mod">
          <ac:chgData name="Eckenrod, Autumn M (DFW)" userId="32cb3083-a8a9-4483-a032-644cff855dc3" providerId="ADAL" clId="{2CED2D79-5D8F-4000-AF05-2D0B9BFE4074}" dt="2025-06-10T16:11:52.701" v="7897" actId="20577"/>
          <ac:graphicFrameMkLst>
            <pc:docMk/>
            <pc:sldMk cId="2948815880" sldId="475"/>
            <ac:graphicFrameMk id="4" creationId="{C1AA1C27-E6A4-C0D1-1FB3-4271D2100DBD}"/>
          </ac:graphicFrameMkLst>
        </pc:graphicFrameChg>
      </pc:sldChg>
      <pc:sldChg chg="addSp delSp modSp new del mod setBg modClrScheme chgLayout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3801999384" sldId="476"/>
        </pc:sldMkLst>
        <pc:spChg chg="mod ord">
          <ac:chgData name="Eckenrod, Autumn M (DFW)" userId="32cb3083-a8a9-4483-a032-644cff855dc3" providerId="ADAL" clId="{2CED2D79-5D8F-4000-AF05-2D0B9BFE4074}" dt="2025-06-03T18:30:32.095" v="2980" actId="700"/>
          <ac:spMkLst>
            <pc:docMk/>
            <pc:sldMk cId="3801999384" sldId="476"/>
            <ac:spMk id="2" creationId="{083B439A-E0FD-FD50-F7D1-8B18AFC7F3D5}"/>
          </ac:spMkLst>
        </pc:spChg>
        <pc:spChg chg="mod ord">
          <ac:chgData name="Eckenrod, Autumn M (DFW)" userId="32cb3083-a8a9-4483-a032-644cff855dc3" providerId="ADAL" clId="{2CED2D79-5D8F-4000-AF05-2D0B9BFE4074}" dt="2025-06-03T18:30:32.095" v="2980" actId="700"/>
          <ac:spMkLst>
            <pc:docMk/>
            <pc:sldMk cId="3801999384" sldId="476"/>
            <ac:spMk id="3" creationId="{D1BBDB7D-9A99-C471-F935-7DE0A381F6BF}"/>
          </ac:spMkLst>
        </pc:spChg>
        <pc:picChg chg="add mod modCrop">
          <ac:chgData name="Eckenrod, Autumn M (DFW)" userId="32cb3083-a8a9-4483-a032-644cff855dc3" providerId="ADAL" clId="{2CED2D79-5D8F-4000-AF05-2D0B9BFE4074}" dt="2025-06-03T18:30:37.210" v="2981" actId="1076"/>
          <ac:picMkLst>
            <pc:docMk/>
            <pc:sldMk cId="3801999384" sldId="476"/>
            <ac:picMk id="4" creationId="{9593F8B4-E00C-B061-F849-28448EDF634E}"/>
          </ac:picMkLst>
        </pc:picChg>
        <pc:picChg chg="add mod">
          <ac:chgData name="Eckenrod, Autumn M (DFW)" userId="32cb3083-a8a9-4483-a032-644cff855dc3" providerId="ADAL" clId="{2CED2D79-5D8F-4000-AF05-2D0B9BFE4074}" dt="2025-06-03T18:40:05.602" v="3413" actId="1076"/>
          <ac:picMkLst>
            <pc:docMk/>
            <pc:sldMk cId="3801999384" sldId="476"/>
            <ac:picMk id="5" creationId="{53F255F3-7D70-A783-74F5-7F1204A92925}"/>
          </ac:picMkLst>
        </pc:picChg>
      </pc:sldChg>
      <pc:sldChg chg="addSp modSp add del mod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3727540347" sldId="477"/>
        </pc:sldMkLst>
        <pc:spChg chg="mod">
          <ac:chgData name="Eckenrod, Autumn M (DFW)" userId="32cb3083-a8a9-4483-a032-644cff855dc3" providerId="ADAL" clId="{2CED2D79-5D8F-4000-AF05-2D0B9BFE4074}" dt="2025-06-03T18:31:11.673" v="2997" actId="20577"/>
          <ac:spMkLst>
            <pc:docMk/>
            <pc:sldMk cId="3727540347" sldId="477"/>
            <ac:spMk id="2" creationId="{083B439A-E0FD-FD50-F7D1-8B18AFC7F3D5}"/>
          </ac:spMkLst>
        </pc:spChg>
        <pc:spChg chg="mod">
          <ac:chgData name="Eckenrod, Autumn M (DFW)" userId="32cb3083-a8a9-4483-a032-644cff855dc3" providerId="ADAL" clId="{2CED2D79-5D8F-4000-AF05-2D0B9BFE4074}" dt="2025-06-03T18:34:58.946" v="3237" actId="14100"/>
          <ac:spMkLst>
            <pc:docMk/>
            <pc:sldMk cId="3727540347" sldId="477"/>
            <ac:spMk id="3" creationId="{D1BBDB7D-9A99-C471-F935-7DE0A381F6BF}"/>
          </ac:spMkLst>
        </pc:spChg>
        <pc:picChg chg="add mod">
          <ac:chgData name="Eckenrod, Autumn M (DFW)" userId="32cb3083-a8a9-4483-a032-644cff855dc3" providerId="ADAL" clId="{2CED2D79-5D8F-4000-AF05-2D0B9BFE4074}" dt="2025-06-03T18:34:31.335" v="3074" actId="1076"/>
          <ac:picMkLst>
            <pc:docMk/>
            <pc:sldMk cId="3727540347" sldId="477"/>
            <ac:picMk id="6" creationId="{26216B9A-CB11-F571-EBD9-4D1F8F9F7C9D}"/>
          </ac:picMkLst>
        </pc:picChg>
      </pc:sldChg>
      <pc:sldChg chg="addSp delSp modSp add del mod modAnim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1560440499" sldId="478"/>
        </pc:sldMkLst>
        <pc:spChg chg="mod">
          <ac:chgData name="Eckenrod, Autumn M (DFW)" userId="32cb3083-a8a9-4483-a032-644cff855dc3" providerId="ADAL" clId="{2CED2D79-5D8F-4000-AF05-2D0B9BFE4074}" dt="2025-06-03T18:35:21.332" v="3239" actId="20577"/>
          <ac:spMkLst>
            <pc:docMk/>
            <pc:sldMk cId="1560440499" sldId="478"/>
            <ac:spMk id="2" creationId="{083B439A-E0FD-FD50-F7D1-8B18AFC7F3D5}"/>
          </ac:spMkLst>
        </pc:spChg>
        <pc:spChg chg="mod">
          <ac:chgData name="Eckenrod, Autumn M (DFW)" userId="32cb3083-a8a9-4483-a032-644cff855dc3" providerId="ADAL" clId="{2CED2D79-5D8F-4000-AF05-2D0B9BFE4074}" dt="2025-06-03T18:35:43.398" v="3313" actId="20577"/>
          <ac:spMkLst>
            <pc:docMk/>
            <pc:sldMk cId="1560440499" sldId="478"/>
            <ac:spMk id="3" creationId="{D1BBDB7D-9A99-C471-F935-7DE0A381F6BF}"/>
          </ac:spMkLst>
        </pc:spChg>
        <pc:picChg chg="add mod">
          <ac:chgData name="Eckenrod, Autumn M (DFW)" userId="32cb3083-a8a9-4483-a032-644cff855dc3" providerId="ADAL" clId="{2CED2D79-5D8F-4000-AF05-2D0B9BFE4074}" dt="2025-06-10T16:43:42.868" v="7910" actId="1076"/>
          <ac:picMkLst>
            <pc:docMk/>
            <pc:sldMk cId="1560440499" sldId="478"/>
            <ac:picMk id="5" creationId="{0067B88F-3001-8BD9-C039-458F5E011864}"/>
          </ac:picMkLst>
        </pc:picChg>
      </pc:sldChg>
      <pc:sldChg chg="modSp new del mod ord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213482786" sldId="479"/>
        </pc:sldMkLst>
        <pc:spChg chg="mod">
          <ac:chgData name="Eckenrod, Autumn M (DFW)" userId="32cb3083-a8a9-4483-a032-644cff855dc3" providerId="ADAL" clId="{2CED2D79-5D8F-4000-AF05-2D0B9BFE4074}" dt="2025-06-03T18:36:04.671" v="3335" actId="20577"/>
          <ac:spMkLst>
            <pc:docMk/>
            <pc:sldMk cId="213482786" sldId="479"/>
            <ac:spMk id="2" creationId="{AF6FB300-1EB4-0BB8-B47F-D592B0EDB8F7}"/>
          </ac:spMkLst>
        </pc:spChg>
        <pc:spChg chg="mod">
          <ac:chgData name="Eckenrod, Autumn M (DFW)" userId="32cb3083-a8a9-4483-a032-644cff855dc3" providerId="ADAL" clId="{2CED2D79-5D8F-4000-AF05-2D0B9BFE4074}" dt="2025-06-03T18:41:24.666" v="3491" actId="20577"/>
          <ac:spMkLst>
            <pc:docMk/>
            <pc:sldMk cId="213482786" sldId="479"/>
            <ac:spMk id="3" creationId="{B763C225-360B-501D-FB5A-C1571B515E1B}"/>
          </ac:spMkLst>
        </pc:spChg>
      </pc:sldChg>
      <pc:sldChg chg="addSp delSp modSp new del mod ord addAnim delAnim modAnim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2161705859" sldId="480"/>
        </pc:sldMkLst>
        <pc:spChg chg="mod">
          <ac:chgData name="Eckenrod, Autumn M (DFW)" userId="32cb3083-a8a9-4483-a032-644cff855dc3" providerId="ADAL" clId="{2CED2D79-5D8F-4000-AF05-2D0B9BFE4074}" dt="2025-06-03T18:41:38.826" v="3531" actId="20577"/>
          <ac:spMkLst>
            <pc:docMk/>
            <pc:sldMk cId="2161705859" sldId="480"/>
            <ac:spMk id="2" creationId="{26F99982-D527-24C5-8AB0-AA154F51451C}"/>
          </ac:spMkLst>
        </pc:spChg>
        <pc:spChg chg="add mod">
          <ac:chgData name="Eckenrod, Autumn M (DFW)" userId="32cb3083-a8a9-4483-a032-644cff855dc3" providerId="ADAL" clId="{2CED2D79-5D8F-4000-AF05-2D0B9BFE4074}" dt="2025-06-03T18:52:56.521" v="3644" actId="207"/>
          <ac:spMkLst>
            <pc:docMk/>
            <pc:sldMk cId="2161705859" sldId="480"/>
            <ac:spMk id="11" creationId="{09277D68-06F5-F4F0-A193-8549A6DE1896}"/>
          </ac:spMkLst>
        </pc:spChg>
        <pc:spChg chg="add del mod">
          <ac:chgData name="Eckenrod, Autumn M (DFW)" userId="32cb3083-a8a9-4483-a032-644cff855dc3" providerId="ADAL" clId="{2CED2D79-5D8F-4000-AF05-2D0B9BFE4074}" dt="2025-06-03T19:05:11.424" v="3682" actId="21"/>
          <ac:spMkLst>
            <pc:docMk/>
            <pc:sldMk cId="2161705859" sldId="480"/>
            <ac:spMk id="12" creationId="{A94A4699-151D-07C0-8F1F-669FFBA56D9D}"/>
          </ac:spMkLst>
        </pc:spChg>
        <pc:spChg chg="add mod">
          <ac:chgData name="Eckenrod, Autumn M (DFW)" userId="32cb3083-a8a9-4483-a032-644cff855dc3" providerId="ADAL" clId="{2CED2D79-5D8F-4000-AF05-2D0B9BFE4074}" dt="2025-06-03T19:06:30.347" v="3697" actId="1076"/>
          <ac:spMkLst>
            <pc:docMk/>
            <pc:sldMk cId="2161705859" sldId="480"/>
            <ac:spMk id="15" creationId="{97A3E812-36A1-4894-B75A-69C2A7AE7BB8}"/>
          </ac:spMkLst>
        </pc:spChg>
        <pc:spChg chg="add mod">
          <ac:chgData name="Eckenrod, Autumn M (DFW)" userId="32cb3083-a8a9-4483-a032-644cff855dc3" providerId="ADAL" clId="{2CED2D79-5D8F-4000-AF05-2D0B9BFE4074}" dt="2025-06-03T19:07:54.594" v="3719" actId="20577"/>
          <ac:spMkLst>
            <pc:docMk/>
            <pc:sldMk cId="2161705859" sldId="480"/>
            <ac:spMk id="16" creationId="{1EB3C944-0CE9-DD51-EF97-FDEDBD22287A}"/>
          </ac:spMkLst>
        </pc:spChg>
        <pc:spChg chg="add mod">
          <ac:chgData name="Eckenrod, Autumn M (DFW)" userId="32cb3083-a8a9-4483-a032-644cff855dc3" providerId="ADAL" clId="{2CED2D79-5D8F-4000-AF05-2D0B9BFE4074}" dt="2025-06-03T19:08:07.721" v="3727" actId="20577"/>
          <ac:spMkLst>
            <pc:docMk/>
            <pc:sldMk cId="2161705859" sldId="480"/>
            <ac:spMk id="17" creationId="{6019F67D-0853-307B-AEB0-A76595FCE98E}"/>
          </ac:spMkLst>
        </pc:spChg>
        <pc:picChg chg="add mod">
          <ac:chgData name="Eckenrod, Autumn M (DFW)" userId="32cb3083-a8a9-4483-a032-644cff855dc3" providerId="ADAL" clId="{2CED2D79-5D8F-4000-AF05-2D0B9BFE4074}" dt="2025-06-03T18:55:22.921" v="3662" actId="1076"/>
          <ac:picMkLst>
            <pc:docMk/>
            <pc:sldMk cId="2161705859" sldId="480"/>
            <ac:picMk id="8" creationId="{76A699F1-95E9-724E-4EF4-56065071DFB3}"/>
          </ac:picMkLst>
        </pc:picChg>
        <pc:picChg chg="add mod">
          <ac:chgData name="Eckenrod, Autumn M (DFW)" userId="32cb3083-a8a9-4483-a032-644cff855dc3" providerId="ADAL" clId="{2CED2D79-5D8F-4000-AF05-2D0B9BFE4074}" dt="2025-06-03T18:55:29.619" v="3664" actId="1076"/>
          <ac:picMkLst>
            <pc:docMk/>
            <pc:sldMk cId="2161705859" sldId="480"/>
            <ac:picMk id="13" creationId="{6B173998-D7B0-5A2B-F2CF-48384C3735DD}"/>
          </ac:picMkLst>
        </pc:picChg>
        <pc:picChg chg="add mod modCrop">
          <ac:chgData name="Eckenrod, Autumn M (DFW)" userId="32cb3083-a8a9-4483-a032-644cff855dc3" providerId="ADAL" clId="{2CED2D79-5D8F-4000-AF05-2D0B9BFE4074}" dt="2025-06-03T18:57:11.013" v="3674" actId="1076"/>
          <ac:picMkLst>
            <pc:docMk/>
            <pc:sldMk cId="2161705859" sldId="480"/>
            <ac:picMk id="14" creationId="{9653CA4B-7AA5-AECC-4236-B6FEDF069371}"/>
          </ac:picMkLst>
        </pc:picChg>
        <pc:picChg chg="add mod">
          <ac:chgData name="Eckenrod, Autumn M (DFW)" userId="32cb3083-a8a9-4483-a032-644cff855dc3" providerId="ADAL" clId="{2CED2D79-5D8F-4000-AF05-2D0B9BFE4074}" dt="2025-06-03T19:09:26.954" v="3733" actId="1076"/>
          <ac:picMkLst>
            <pc:docMk/>
            <pc:sldMk cId="2161705859" sldId="480"/>
            <ac:picMk id="18" creationId="{54C55CD3-1B0D-3D4A-2B3C-ADDCAB1460F8}"/>
          </ac:picMkLst>
        </pc:picChg>
        <pc:picChg chg="add mod">
          <ac:chgData name="Eckenrod, Autumn M (DFW)" userId="32cb3083-a8a9-4483-a032-644cff855dc3" providerId="ADAL" clId="{2CED2D79-5D8F-4000-AF05-2D0B9BFE4074}" dt="2025-06-03T19:10:19.318" v="3745" actId="1076"/>
          <ac:picMkLst>
            <pc:docMk/>
            <pc:sldMk cId="2161705859" sldId="480"/>
            <ac:picMk id="20" creationId="{363021B6-37F6-0AE9-2937-FD70F0407EBA}"/>
          </ac:picMkLst>
        </pc:picChg>
      </pc:sldChg>
      <pc:sldChg chg="addSp delSp modSp new del mod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2290682321" sldId="481"/>
        </pc:sldMkLst>
        <pc:spChg chg="mod">
          <ac:chgData name="Eckenrod, Autumn M (DFW)" userId="32cb3083-a8a9-4483-a032-644cff855dc3" providerId="ADAL" clId="{2CED2D79-5D8F-4000-AF05-2D0B9BFE4074}" dt="2025-06-03T19:13:24.166" v="3873" actId="20577"/>
          <ac:spMkLst>
            <pc:docMk/>
            <pc:sldMk cId="2290682321" sldId="481"/>
            <ac:spMk id="2" creationId="{26D1C0B7-63DF-0573-63EC-D06FFA894323}"/>
          </ac:spMkLst>
        </pc:spChg>
        <pc:picChg chg="add mod">
          <ac:chgData name="Eckenrod, Autumn M (DFW)" userId="32cb3083-a8a9-4483-a032-644cff855dc3" providerId="ADAL" clId="{2CED2D79-5D8F-4000-AF05-2D0B9BFE4074}" dt="2025-06-03T19:13:59.548" v="3881" actId="1076"/>
          <ac:picMkLst>
            <pc:docMk/>
            <pc:sldMk cId="2290682321" sldId="481"/>
            <ac:picMk id="5" creationId="{AF622097-AD18-A460-1C86-5ADCFBE04A21}"/>
          </ac:picMkLst>
        </pc:picChg>
      </pc:sldChg>
      <pc:sldChg chg="addSp delSp modSp new del mod">
        <pc:chgData name="Eckenrod, Autumn M (DFW)" userId="32cb3083-a8a9-4483-a032-644cff855dc3" providerId="ADAL" clId="{2CED2D79-5D8F-4000-AF05-2D0B9BFE4074}" dt="2025-06-11T23:44:22.247" v="8152" actId="47"/>
        <pc:sldMkLst>
          <pc:docMk/>
          <pc:sldMk cId="1047841701" sldId="482"/>
        </pc:sldMkLst>
        <pc:spChg chg="mod">
          <ac:chgData name="Eckenrod, Autumn M (DFW)" userId="32cb3083-a8a9-4483-a032-644cff855dc3" providerId="ADAL" clId="{2CED2D79-5D8F-4000-AF05-2D0B9BFE4074}" dt="2025-06-03T19:14:34.863" v="3916" actId="1076"/>
          <ac:spMkLst>
            <pc:docMk/>
            <pc:sldMk cId="1047841701" sldId="482"/>
            <ac:spMk id="2" creationId="{89B66551-2980-9E00-0D84-077A439A4690}"/>
          </ac:spMkLst>
        </pc:spChg>
        <pc:picChg chg="add mod">
          <ac:chgData name="Eckenrod, Autumn M (DFW)" userId="32cb3083-a8a9-4483-a032-644cff855dc3" providerId="ADAL" clId="{2CED2D79-5D8F-4000-AF05-2D0B9BFE4074}" dt="2025-06-03T19:14:28.566" v="3913" actId="14100"/>
          <ac:picMkLst>
            <pc:docMk/>
            <pc:sldMk cId="1047841701" sldId="482"/>
            <ac:picMk id="5" creationId="{77614F96-7472-31A8-A4D6-9F9C53A997B7}"/>
          </ac:picMkLst>
        </pc:picChg>
      </pc:sldChg>
      <pc:sldChg chg="addSp delSp modSp new del mod modClrScheme chgLayout">
        <pc:chgData name="Eckenrod, Autumn M (DFW)" userId="32cb3083-a8a9-4483-a032-644cff855dc3" providerId="ADAL" clId="{2CED2D79-5D8F-4000-AF05-2D0B9BFE4074}" dt="2025-06-03T19:14:56.510" v="3930" actId="47"/>
        <pc:sldMkLst>
          <pc:docMk/>
          <pc:sldMk cId="331425384" sldId="483"/>
        </pc:sldMkLst>
      </pc:sldChg>
      <pc:sldChg chg="addSp delSp modSp new del mod ord modClrScheme chgLayout">
        <pc:chgData name="Eckenrod, Autumn M (DFW)" userId="32cb3083-a8a9-4483-a032-644cff855dc3" providerId="ADAL" clId="{2CED2D79-5D8F-4000-AF05-2D0B9BFE4074}" dt="2025-06-11T23:44:23.508" v="8153" actId="47"/>
        <pc:sldMkLst>
          <pc:docMk/>
          <pc:sldMk cId="4007966281" sldId="483"/>
        </pc:sldMkLst>
        <pc:spChg chg="add mod ord">
          <ac:chgData name="Eckenrod, Autumn M (DFW)" userId="32cb3083-a8a9-4483-a032-644cff855dc3" providerId="ADAL" clId="{2CED2D79-5D8F-4000-AF05-2D0B9BFE4074}" dt="2025-06-03T19:18:38.658" v="3999" actId="20577"/>
          <ac:spMkLst>
            <pc:docMk/>
            <pc:sldMk cId="4007966281" sldId="483"/>
            <ac:spMk id="4" creationId="{E95440BA-D7E2-BAA4-E78D-C4DD34FB690F}"/>
          </ac:spMkLst>
        </pc:spChg>
        <pc:picChg chg="add mod">
          <ac:chgData name="Eckenrod, Autumn M (DFW)" userId="32cb3083-a8a9-4483-a032-644cff855dc3" providerId="ADAL" clId="{2CED2D79-5D8F-4000-AF05-2D0B9BFE4074}" dt="2025-06-04T00:29:07.461" v="7758" actId="1076"/>
          <ac:picMkLst>
            <pc:docMk/>
            <pc:sldMk cId="4007966281" sldId="483"/>
            <ac:picMk id="5" creationId="{AA0DA1F6-CD3C-D603-26B5-7C29A3F828DE}"/>
          </ac:picMkLst>
        </pc:picChg>
      </pc:sldChg>
      <pc:sldChg chg="addSp delSp modSp new del mod modClrScheme modAnim chgLayout">
        <pc:chgData name="Eckenrod, Autumn M (DFW)" userId="32cb3083-a8a9-4483-a032-644cff855dc3" providerId="ADAL" clId="{2CED2D79-5D8F-4000-AF05-2D0B9BFE4074}" dt="2025-06-11T23:44:24.547" v="8154" actId="47"/>
        <pc:sldMkLst>
          <pc:docMk/>
          <pc:sldMk cId="964105162" sldId="484"/>
        </pc:sldMkLst>
        <pc:spChg chg="add mod ord">
          <ac:chgData name="Eckenrod, Autumn M (DFW)" userId="32cb3083-a8a9-4483-a032-644cff855dc3" providerId="ADAL" clId="{2CED2D79-5D8F-4000-AF05-2D0B9BFE4074}" dt="2025-06-03T19:31:58.301" v="4335" actId="20577"/>
          <ac:spMkLst>
            <pc:docMk/>
            <pc:sldMk cId="964105162" sldId="484"/>
            <ac:spMk id="7" creationId="{3F5C6CBD-D6F6-1E44-4988-F17FC3736109}"/>
          </ac:spMkLst>
        </pc:spChg>
        <pc:picChg chg="add mod">
          <ac:chgData name="Eckenrod, Autumn M (DFW)" userId="32cb3083-a8a9-4483-a032-644cff855dc3" providerId="ADAL" clId="{2CED2D79-5D8F-4000-AF05-2D0B9BFE4074}" dt="2025-06-03T19:32:35.563" v="4341" actId="1076"/>
          <ac:picMkLst>
            <pc:docMk/>
            <pc:sldMk cId="964105162" sldId="484"/>
            <ac:picMk id="3" creationId="{F91E0404-F083-E42B-C3FA-DC244204AE53}"/>
          </ac:picMkLst>
        </pc:picChg>
      </pc:sldChg>
      <pc:sldChg chg="addSp delSp modSp new del mod modClrScheme chgLayout modNotesTx">
        <pc:chgData name="Eckenrod, Autumn M (DFW)" userId="32cb3083-a8a9-4483-a032-644cff855dc3" providerId="ADAL" clId="{2CED2D79-5D8F-4000-AF05-2D0B9BFE4074}" dt="2025-06-11T23:44:23.508" v="8153" actId="47"/>
        <pc:sldMkLst>
          <pc:docMk/>
          <pc:sldMk cId="1378012174" sldId="485"/>
        </pc:sldMkLst>
        <pc:picChg chg="add mod modCrop">
          <ac:chgData name="Eckenrod, Autumn M (DFW)" userId="32cb3083-a8a9-4483-a032-644cff855dc3" providerId="ADAL" clId="{2CED2D79-5D8F-4000-AF05-2D0B9BFE4074}" dt="2025-06-03T19:26:30.421" v="4086" actId="1076"/>
          <ac:picMkLst>
            <pc:docMk/>
            <pc:sldMk cId="1378012174" sldId="485"/>
            <ac:picMk id="3" creationId="{E1BD6C58-3E95-D85B-E5C8-A2F01CE287E2}"/>
          </ac:picMkLst>
        </pc:picChg>
        <pc:picChg chg="add mod modCrop">
          <ac:chgData name="Eckenrod, Autumn M (DFW)" userId="32cb3083-a8a9-4483-a032-644cff855dc3" providerId="ADAL" clId="{2CED2D79-5D8F-4000-AF05-2D0B9BFE4074}" dt="2025-06-03T19:26:15.759" v="4076" actId="1076"/>
          <ac:picMkLst>
            <pc:docMk/>
            <pc:sldMk cId="1378012174" sldId="485"/>
            <ac:picMk id="4" creationId="{D4BAC0DB-4C2E-413D-BA25-610BB8870C64}"/>
          </ac:picMkLst>
        </pc:picChg>
        <pc:picChg chg="add mod modCrop">
          <ac:chgData name="Eckenrod, Autumn M (DFW)" userId="32cb3083-a8a9-4483-a032-644cff855dc3" providerId="ADAL" clId="{2CED2D79-5D8F-4000-AF05-2D0B9BFE4074}" dt="2025-06-03T19:26:24.729" v="4083" actId="1076"/>
          <ac:picMkLst>
            <pc:docMk/>
            <pc:sldMk cId="1378012174" sldId="485"/>
            <ac:picMk id="5" creationId="{ED4E3368-36A3-39DA-BC29-D738808A6C5B}"/>
          </ac:picMkLst>
        </pc:picChg>
        <pc:picChg chg="add mod modCrop">
          <ac:chgData name="Eckenrod, Autumn M (DFW)" userId="32cb3083-a8a9-4483-a032-644cff855dc3" providerId="ADAL" clId="{2CED2D79-5D8F-4000-AF05-2D0B9BFE4074}" dt="2025-06-03T19:26:33.244" v="4087" actId="1076"/>
          <ac:picMkLst>
            <pc:docMk/>
            <pc:sldMk cId="1378012174" sldId="485"/>
            <ac:picMk id="6" creationId="{3E9B7C40-203B-F774-6EBF-A55E7E4830D2}"/>
          </ac:picMkLst>
        </pc:picChg>
        <pc:picChg chg="add mod modCrop">
          <ac:chgData name="Eckenrod, Autumn M (DFW)" userId="32cb3083-a8a9-4483-a032-644cff855dc3" providerId="ADAL" clId="{2CED2D79-5D8F-4000-AF05-2D0B9BFE4074}" dt="2025-06-03T19:26:05.501" v="4069" actId="1076"/>
          <ac:picMkLst>
            <pc:docMk/>
            <pc:sldMk cId="1378012174" sldId="485"/>
            <ac:picMk id="7" creationId="{E45C0448-1ABE-4088-2CB3-BAF94A740083}"/>
          </ac:picMkLst>
        </pc:picChg>
        <pc:picChg chg="add mod modCrop">
          <ac:chgData name="Eckenrod, Autumn M (DFW)" userId="32cb3083-a8a9-4483-a032-644cff855dc3" providerId="ADAL" clId="{2CED2D79-5D8F-4000-AF05-2D0B9BFE4074}" dt="2025-06-03T19:26:22.202" v="4081" actId="14100"/>
          <ac:picMkLst>
            <pc:docMk/>
            <pc:sldMk cId="1378012174" sldId="485"/>
            <ac:picMk id="8" creationId="{CD6DC301-658E-C945-E1D7-744E0A71A3B4}"/>
          </ac:picMkLst>
        </pc:picChg>
        <pc:picChg chg="add mod modCrop">
          <ac:chgData name="Eckenrod, Autumn M (DFW)" userId="32cb3083-a8a9-4483-a032-644cff855dc3" providerId="ADAL" clId="{2CED2D79-5D8F-4000-AF05-2D0B9BFE4074}" dt="2025-06-03T19:26:18.211" v="4078" actId="1076"/>
          <ac:picMkLst>
            <pc:docMk/>
            <pc:sldMk cId="1378012174" sldId="485"/>
            <ac:picMk id="9" creationId="{BBE5250A-C7FB-1AFC-48E9-3998FEF8FFDF}"/>
          </ac:picMkLst>
        </pc:picChg>
        <pc:picChg chg="add mod modCrop">
          <ac:chgData name="Eckenrod, Autumn M (DFW)" userId="32cb3083-a8a9-4483-a032-644cff855dc3" providerId="ADAL" clId="{2CED2D79-5D8F-4000-AF05-2D0B9BFE4074}" dt="2025-06-03T19:26:28.933" v="4085" actId="1076"/>
          <ac:picMkLst>
            <pc:docMk/>
            <pc:sldMk cId="1378012174" sldId="485"/>
            <ac:picMk id="10" creationId="{AB71645B-8D41-62E8-F67F-F5D3F402A7A1}"/>
          </ac:picMkLst>
        </pc:picChg>
        <pc:picChg chg="add mod modCrop">
          <ac:chgData name="Eckenrod, Autumn M (DFW)" userId="32cb3083-a8a9-4483-a032-644cff855dc3" providerId="ADAL" clId="{2CED2D79-5D8F-4000-AF05-2D0B9BFE4074}" dt="2025-06-03T19:26:17.271" v="4077" actId="1076"/>
          <ac:picMkLst>
            <pc:docMk/>
            <pc:sldMk cId="1378012174" sldId="485"/>
            <ac:picMk id="11" creationId="{FA4C3CE9-8428-5E4C-BD86-66C3CB776AFB}"/>
          </ac:picMkLst>
        </pc:picChg>
        <pc:picChg chg="add mod modCrop">
          <ac:chgData name="Eckenrod, Autumn M (DFW)" userId="32cb3083-a8a9-4483-a032-644cff855dc3" providerId="ADAL" clId="{2CED2D79-5D8F-4000-AF05-2D0B9BFE4074}" dt="2025-06-03T19:26:19.254" v="4079" actId="1076"/>
          <ac:picMkLst>
            <pc:docMk/>
            <pc:sldMk cId="1378012174" sldId="485"/>
            <ac:picMk id="12" creationId="{0B6CE3E9-A798-583B-79F0-025E7F07CA52}"/>
          </ac:picMkLst>
        </pc:picChg>
      </pc:sldChg>
      <pc:sldChg chg="add del ord">
        <pc:chgData name="Eckenrod, Autumn M (DFW)" userId="32cb3083-a8a9-4483-a032-644cff855dc3" providerId="ADAL" clId="{2CED2D79-5D8F-4000-AF05-2D0B9BFE4074}" dt="2025-06-03T19:27:18.651" v="4177" actId="47"/>
        <pc:sldMkLst>
          <pc:docMk/>
          <pc:sldMk cId="1236959502" sldId="486"/>
        </pc:sldMkLst>
      </pc:sldChg>
      <pc:sldChg chg="addSp delSp modSp new del mod modClrScheme addAnim delAnim modAnim chgLayout">
        <pc:chgData name="Eckenrod, Autumn M (DFW)" userId="32cb3083-a8a9-4483-a032-644cff855dc3" providerId="ADAL" clId="{2CED2D79-5D8F-4000-AF05-2D0B9BFE4074}" dt="2025-06-11T23:44:24.547" v="8154" actId="47"/>
        <pc:sldMkLst>
          <pc:docMk/>
          <pc:sldMk cId="4056260929" sldId="486"/>
        </pc:sldMkLst>
        <pc:spChg chg="add mod ord">
          <ac:chgData name="Eckenrod, Autumn M (DFW)" userId="32cb3083-a8a9-4483-a032-644cff855dc3" providerId="ADAL" clId="{2CED2D79-5D8F-4000-AF05-2D0B9BFE4074}" dt="2025-06-03T19:31:34.217" v="4303" actId="20577"/>
          <ac:spMkLst>
            <pc:docMk/>
            <pc:sldMk cId="4056260929" sldId="486"/>
            <ac:spMk id="8" creationId="{9FB7347C-3348-0CD0-407D-E676339AA8A9}"/>
          </ac:spMkLst>
        </pc:spChg>
        <pc:picChg chg="add del mod ord">
          <ac:chgData name="Eckenrod, Autumn M (DFW)" userId="32cb3083-a8a9-4483-a032-644cff855dc3" providerId="ADAL" clId="{2CED2D79-5D8F-4000-AF05-2D0B9BFE4074}" dt="2025-06-03T19:32:27.228" v="4340" actId="1076"/>
          <ac:picMkLst>
            <pc:docMk/>
            <pc:sldMk cId="4056260929" sldId="486"/>
            <ac:picMk id="5" creationId="{5C976E4B-874F-0F64-98B0-DC61F78940EB}"/>
          </ac:picMkLst>
        </pc:picChg>
      </pc:sldChg>
      <pc:sldChg chg="addSp delSp modSp new add del mod modClrScheme modAnim chgLayout">
        <pc:chgData name="Eckenrod, Autumn M (DFW)" userId="32cb3083-a8a9-4483-a032-644cff855dc3" providerId="ADAL" clId="{2CED2D79-5D8F-4000-AF05-2D0B9BFE4074}" dt="2025-06-11T23:44:24.547" v="8154" actId="47"/>
        <pc:sldMkLst>
          <pc:docMk/>
          <pc:sldMk cId="4035268219" sldId="487"/>
        </pc:sldMkLst>
        <pc:spChg chg="add mod ord">
          <ac:chgData name="Eckenrod, Autumn M (DFW)" userId="32cb3083-a8a9-4483-a032-644cff855dc3" providerId="ADAL" clId="{2CED2D79-5D8F-4000-AF05-2D0B9BFE4074}" dt="2025-06-03T19:31:13.191" v="4271" actId="20577"/>
          <ac:spMkLst>
            <pc:docMk/>
            <pc:sldMk cId="4035268219" sldId="487"/>
            <ac:spMk id="6" creationId="{7A5E8620-A0CA-9618-5D3C-C6E5D43E9255}"/>
          </ac:spMkLst>
        </pc:spChg>
        <pc:picChg chg="add mod ord">
          <ac:chgData name="Eckenrod, Autumn M (DFW)" userId="32cb3083-a8a9-4483-a032-644cff855dc3" providerId="ADAL" clId="{2CED2D79-5D8F-4000-AF05-2D0B9BFE4074}" dt="2025-06-03T19:32:43.085" v="4343" actId="1076"/>
          <ac:picMkLst>
            <pc:docMk/>
            <pc:sldMk cId="4035268219" sldId="487"/>
            <ac:picMk id="5" creationId="{2B55EAA6-F5AF-6DE1-3977-3E011692616E}"/>
          </ac:picMkLst>
        </pc:picChg>
      </pc:sldChg>
      <pc:sldChg chg="addSp delSp modSp new del mod modAnim">
        <pc:chgData name="Eckenrod, Autumn M (DFW)" userId="32cb3083-a8a9-4483-a032-644cff855dc3" providerId="ADAL" clId="{2CED2D79-5D8F-4000-AF05-2D0B9BFE4074}" dt="2025-06-11T23:44:24.547" v="8154" actId="47"/>
        <pc:sldMkLst>
          <pc:docMk/>
          <pc:sldMk cId="2004772402" sldId="488"/>
        </pc:sldMkLst>
        <pc:spChg chg="mod">
          <ac:chgData name="Eckenrod, Autumn M (DFW)" userId="32cb3083-a8a9-4483-a032-644cff855dc3" providerId="ADAL" clId="{2CED2D79-5D8F-4000-AF05-2D0B9BFE4074}" dt="2025-06-03T19:30:26.144" v="4237" actId="20577"/>
          <ac:spMkLst>
            <pc:docMk/>
            <pc:sldMk cId="2004772402" sldId="488"/>
            <ac:spMk id="2" creationId="{A486F7F1-A99B-CA9D-9620-F1E3EB2FDF72}"/>
          </ac:spMkLst>
        </pc:spChg>
        <pc:picChg chg="add mod">
          <ac:chgData name="Eckenrod, Autumn M (DFW)" userId="32cb3083-a8a9-4483-a032-644cff855dc3" providerId="ADAL" clId="{2CED2D79-5D8F-4000-AF05-2D0B9BFE4074}" dt="2025-06-03T19:32:45.942" v="4344" actId="1076"/>
          <ac:picMkLst>
            <pc:docMk/>
            <pc:sldMk cId="2004772402" sldId="488"/>
            <ac:picMk id="5" creationId="{31773EE4-3312-CAB6-C458-F78177CB20C9}"/>
          </ac:picMkLst>
        </pc:picChg>
      </pc:sldChg>
      <pc:sldChg chg="new del">
        <pc:chgData name="Eckenrod, Autumn M (DFW)" userId="32cb3083-a8a9-4483-a032-644cff855dc3" providerId="ADAL" clId="{2CED2D79-5D8F-4000-AF05-2D0B9BFE4074}" dt="2025-06-03T19:31:48.799" v="4307" actId="47"/>
        <pc:sldMkLst>
          <pc:docMk/>
          <pc:sldMk cId="2534880840" sldId="489"/>
        </pc:sldMkLst>
      </pc:sldChg>
      <pc:sldChg chg="addSp modSp new del mod">
        <pc:chgData name="Eckenrod, Autumn M (DFW)" userId="32cb3083-a8a9-4483-a032-644cff855dc3" providerId="ADAL" clId="{2CED2D79-5D8F-4000-AF05-2D0B9BFE4074}" dt="2025-06-11T23:44:25.645" v="8155" actId="47"/>
        <pc:sldMkLst>
          <pc:docMk/>
          <pc:sldMk cId="3951804682" sldId="489"/>
        </pc:sldMkLst>
        <pc:spChg chg="mod">
          <ac:chgData name="Eckenrod, Autumn M (DFW)" userId="32cb3083-a8a9-4483-a032-644cff855dc3" providerId="ADAL" clId="{2CED2D79-5D8F-4000-AF05-2D0B9BFE4074}" dt="2025-06-03T19:36:26.430" v="4398" actId="20577"/>
          <ac:spMkLst>
            <pc:docMk/>
            <pc:sldMk cId="3951804682" sldId="489"/>
            <ac:spMk id="2" creationId="{5BC950A2-A429-6562-BFA9-FE149FA05713}"/>
          </ac:spMkLst>
        </pc:spChg>
        <pc:picChg chg="add mod">
          <ac:chgData name="Eckenrod, Autumn M (DFW)" userId="32cb3083-a8a9-4483-a032-644cff855dc3" providerId="ADAL" clId="{2CED2D79-5D8F-4000-AF05-2D0B9BFE4074}" dt="2025-06-04T00:28:24.999" v="7754" actId="1076"/>
          <ac:picMkLst>
            <pc:docMk/>
            <pc:sldMk cId="3951804682" sldId="489"/>
            <ac:picMk id="3" creationId="{061FFC7E-575B-A88C-7688-A03FE15C5CB3}"/>
          </ac:picMkLst>
        </pc:picChg>
      </pc:sldChg>
      <pc:sldChg chg="new del">
        <pc:chgData name="Eckenrod, Autumn M (DFW)" userId="32cb3083-a8a9-4483-a032-644cff855dc3" providerId="ADAL" clId="{2CED2D79-5D8F-4000-AF05-2D0B9BFE4074}" dt="2025-06-03T19:39:22.070" v="4406" actId="47"/>
        <pc:sldMkLst>
          <pc:docMk/>
          <pc:sldMk cId="2081784633" sldId="490"/>
        </pc:sldMkLst>
      </pc:sldChg>
      <pc:sldChg chg="addSp delSp modSp new del mod modAnim">
        <pc:chgData name="Eckenrod, Autumn M (DFW)" userId="32cb3083-a8a9-4483-a032-644cff855dc3" providerId="ADAL" clId="{2CED2D79-5D8F-4000-AF05-2D0B9BFE4074}" dt="2025-06-11T23:44:25.645" v="8155" actId="47"/>
        <pc:sldMkLst>
          <pc:docMk/>
          <pc:sldMk cId="572201710" sldId="491"/>
        </pc:sldMkLst>
        <pc:picChg chg="add mod">
          <ac:chgData name="Eckenrod, Autumn M (DFW)" userId="32cb3083-a8a9-4483-a032-644cff855dc3" providerId="ADAL" clId="{2CED2D79-5D8F-4000-AF05-2D0B9BFE4074}" dt="2025-06-03T19:39:18.190" v="4405" actId="1076"/>
          <ac:picMkLst>
            <pc:docMk/>
            <pc:sldMk cId="572201710" sldId="491"/>
            <ac:picMk id="4" creationId="{68BDE6A6-7126-5211-63E1-F760BA27017F}"/>
          </ac:picMkLst>
        </pc:picChg>
      </pc:sldChg>
      <pc:sldChg chg="addSp delSp modSp new del mod modAnim">
        <pc:chgData name="Eckenrod, Autumn M (DFW)" userId="32cb3083-a8a9-4483-a032-644cff855dc3" providerId="ADAL" clId="{2CED2D79-5D8F-4000-AF05-2D0B9BFE4074}" dt="2025-06-11T23:44:26.669" v="8156" actId="47"/>
        <pc:sldMkLst>
          <pc:docMk/>
          <pc:sldMk cId="3150780874" sldId="492"/>
        </pc:sldMkLst>
        <pc:spChg chg="mod">
          <ac:chgData name="Eckenrod, Autumn M (DFW)" userId="32cb3083-a8a9-4483-a032-644cff855dc3" providerId="ADAL" clId="{2CED2D79-5D8F-4000-AF05-2D0B9BFE4074}" dt="2025-06-03T19:41:12.804" v="4522" actId="20577"/>
          <ac:spMkLst>
            <pc:docMk/>
            <pc:sldMk cId="3150780874" sldId="492"/>
            <ac:spMk id="2" creationId="{6D3BFD79-DD67-740A-8ED9-3D2B0E8F1B12}"/>
          </ac:spMkLst>
        </pc:spChg>
        <pc:picChg chg="add mod">
          <ac:chgData name="Eckenrod, Autumn M (DFW)" userId="32cb3083-a8a9-4483-a032-644cff855dc3" providerId="ADAL" clId="{2CED2D79-5D8F-4000-AF05-2D0B9BFE4074}" dt="2025-06-03T19:41:44.750" v="4523"/>
          <ac:picMkLst>
            <pc:docMk/>
            <pc:sldMk cId="3150780874" sldId="492"/>
            <ac:picMk id="4" creationId="{AB86AB78-0374-F5C2-4960-3676A80ADD97}"/>
          </ac:picMkLst>
        </pc:picChg>
      </pc:sldChg>
      <pc:sldChg chg="addSp delSp modSp new del mod modAnim">
        <pc:chgData name="Eckenrod, Autumn M (DFW)" userId="32cb3083-a8a9-4483-a032-644cff855dc3" providerId="ADAL" clId="{2CED2D79-5D8F-4000-AF05-2D0B9BFE4074}" dt="2025-06-11T23:44:26.669" v="8156" actId="47"/>
        <pc:sldMkLst>
          <pc:docMk/>
          <pc:sldMk cId="1377817421" sldId="493"/>
        </pc:sldMkLst>
        <pc:spChg chg="mod">
          <ac:chgData name="Eckenrod, Autumn M (DFW)" userId="32cb3083-a8a9-4483-a032-644cff855dc3" providerId="ADAL" clId="{2CED2D79-5D8F-4000-AF05-2D0B9BFE4074}" dt="2025-06-03T19:42:29.270" v="4547" actId="20577"/>
          <ac:spMkLst>
            <pc:docMk/>
            <pc:sldMk cId="1377817421" sldId="493"/>
            <ac:spMk id="2" creationId="{A1A255F0-1462-6BFA-C451-DCD2DFD98BA9}"/>
          </ac:spMkLst>
        </pc:spChg>
        <pc:picChg chg="add mod">
          <ac:chgData name="Eckenrod, Autumn M (DFW)" userId="32cb3083-a8a9-4483-a032-644cff855dc3" providerId="ADAL" clId="{2CED2D79-5D8F-4000-AF05-2D0B9BFE4074}" dt="2025-06-03T19:42:24.588" v="4537"/>
          <ac:picMkLst>
            <pc:docMk/>
            <pc:sldMk cId="1377817421" sldId="493"/>
            <ac:picMk id="4" creationId="{0D2ACE99-95A2-5818-78CE-B1917C7DA754}"/>
          </ac:picMkLst>
        </pc:picChg>
      </pc:sldChg>
      <pc:sldChg chg="addSp delSp modSp new del mod modAnim">
        <pc:chgData name="Eckenrod, Autumn M (DFW)" userId="32cb3083-a8a9-4483-a032-644cff855dc3" providerId="ADAL" clId="{2CED2D79-5D8F-4000-AF05-2D0B9BFE4074}" dt="2025-06-11T23:44:26.669" v="8156" actId="47"/>
        <pc:sldMkLst>
          <pc:docMk/>
          <pc:sldMk cId="219027229" sldId="494"/>
        </pc:sldMkLst>
        <pc:spChg chg="mod">
          <ac:chgData name="Eckenrod, Autumn M (DFW)" userId="32cb3083-a8a9-4483-a032-644cff855dc3" providerId="ADAL" clId="{2CED2D79-5D8F-4000-AF05-2D0B9BFE4074}" dt="2025-06-03T19:42:54.158" v="4562" actId="20577"/>
          <ac:spMkLst>
            <pc:docMk/>
            <pc:sldMk cId="219027229" sldId="494"/>
            <ac:spMk id="2" creationId="{D8777D5D-0256-1288-58E3-E73E577B629F}"/>
          </ac:spMkLst>
        </pc:spChg>
        <pc:picChg chg="add mod">
          <ac:chgData name="Eckenrod, Autumn M (DFW)" userId="32cb3083-a8a9-4483-a032-644cff855dc3" providerId="ADAL" clId="{2CED2D79-5D8F-4000-AF05-2D0B9BFE4074}" dt="2025-06-03T19:43:21.185" v="4563"/>
          <ac:picMkLst>
            <pc:docMk/>
            <pc:sldMk cId="219027229" sldId="494"/>
            <ac:picMk id="4" creationId="{025656E0-955A-ACCB-FBA2-F726AC22F765}"/>
          </ac:picMkLst>
        </pc:picChg>
      </pc:sldChg>
      <pc:sldChg chg="addSp delSp modSp new del mod modAnim">
        <pc:chgData name="Eckenrod, Autumn M (DFW)" userId="32cb3083-a8a9-4483-a032-644cff855dc3" providerId="ADAL" clId="{2CED2D79-5D8F-4000-AF05-2D0B9BFE4074}" dt="2025-06-11T23:44:26.669" v="8156" actId="47"/>
        <pc:sldMkLst>
          <pc:docMk/>
          <pc:sldMk cId="2188756139" sldId="495"/>
        </pc:sldMkLst>
        <pc:spChg chg="mod">
          <ac:chgData name="Eckenrod, Autumn M (DFW)" userId="32cb3083-a8a9-4483-a032-644cff855dc3" providerId="ADAL" clId="{2CED2D79-5D8F-4000-AF05-2D0B9BFE4074}" dt="2025-06-03T19:44:06.510" v="4610" actId="20577"/>
          <ac:spMkLst>
            <pc:docMk/>
            <pc:sldMk cId="2188756139" sldId="495"/>
            <ac:spMk id="2" creationId="{95F66724-97FD-5D53-1B82-ACCD2D8EE7C3}"/>
          </ac:spMkLst>
        </pc:spChg>
        <pc:picChg chg="add mod">
          <ac:chgData name="Eckenrod, Autumn M (DFW)" userId="32cb3083-a8a9-4483-a032-644cff855dc3" providerId="ADAL" clId="{2CED2D79-5D8F-4000-AF05-2D0B9BFE4074}" dt="2025-06-03T19:43:57.811" v="4580"/>
          <ac:picMkLst>
            <pc:docMk/>
            <pc:sldMk cId="2188756139" sldId="495"/>
            <ac:picMk id="4" creationId="{E3384A86-D4A1-144B-ECBA-66B335FF5F5C}"/>
          </ac:picMkLst>
        </pc:picChg>
      </pc:sldChg>
      <pc:sldChg chg="addSp delSp modSp new del mod modAnim modNotesTx">
        <pc:chgData name="Eckenrod, Autumn M (DFW)" userId="32cb3083-a8a9-4483-a032-644cff855dc3" providerId="ADAL" clId="{2CED2D79-5D8F-4000-AF05-2D0B9BFE4074}" dt="2025-06-11T23:44:27.706" v="8157" actId="47"/>
        <pc:sldMkLst>
          <pc:docMk/>
          <pc:sldMk cId="2731621069" sldId="496"/>
        </pc:sldMkLst>
        <pc:spChg chg="mod">
          <ac:chgData name="Eckenrod, Autumn M (DFW)" userId="32cb3083-a8a9-4483-a032-644cff855dc3" providerId="ADAL" clId="{2CED2D79-5D8F-4000-AF05-2D0B9BFE4074}" dt="2025-06-03T19:44:55.200" v="4707" actId="20577"/>
          <ac:spMkLst>
            <pc:docMk/>
            <pc:sldMk cId="2731621069" sldId="496"/>
            <ac:spMk id="2" creationId="{3A40978F-83BB-1C63-24EF-324611993AFB}"/>
          </ac:spMkLst>
        </pc:spChg>
        <pc:picChg chg="add mod">
          <ac:chgData name="Eckenrod, Autumn M (DFW)" userId="32cb3083-a8a9-4483-a032-644cff855dc3" providerId="ADAL" clId="{2CED2D79-5D8F-4000-AF05-2D0B9BFE4074}" dt="2025-06-03T19:49:28.068" v="4708"/>
          <ac:picMkLst>
            <pc:docMk/>
            <pc:sldMk cId="2731621069" sldId="496"/>
            <ac:picMk id="4" creationId="{7D79F5F2-00FA-4CCC-EC4A-8DC27330AE02}"/>
          </ac:picMkLst>
        </pc:picChg>
      </pc:sldChg>
      <pc:sldChg chg="add del ord">
        <pc:chgData name="Eckenrod, Autumn M (DFW)" userId="32cb3083-a8a9-4483-a032-644cff855dc3" providerId="ADAL" clId="{2CED2D79-5D8F-4000-AF05-2D0B9BFE4074}" dt="2025-06-11T23:44:28.792" v="8158" actId="47"/>
        <pc:sldMkLst>
          <pc:docMk/>
          <pc:sldMk cId="1084394734" sldId="497"/>
        </pc:sldMkLst>
      </pc:sldChg>
      <pc:sldChg chg="add del ord">
        <pc:chgData name="Eckenrod, Autumn M (DFW)" userId="32cb3083-a8a9-4483-a032-644cff855dc3" providerId="ADAL" clId="{2CED2D79-5D8F-4000-AF05-2D0B9BFE4074}" dt="2025-06-11T23:44:28.792" v="8158" actId="47"/>
        <pc:sldMkLst>
          <pc:docMk/>
          <pc:sldMk cId="410991056" sldId="498"/>
        </pc:sldMkLst>
      </pc:sldChg>
      <pc:sldChg chg="addSp delSp modSp new del mod ord modAnim">
        <pc:chgData name="Eckenrod, Autumn M (DFW)" userId="32cb3083-a8a9-4483-a032-644cff855dc3" providerId="ADAL" clId="{2CED2D79-5D8F-4000-AF05-2D0B9BFE4074}" dt="2025-06-11T23:44:24.547" v="8154" actId="47"/>
        <pc:sldMkLst>
          <pc:docMk/>
          <pc:sldMk cId="3257456481" sldId="499"/>
        </pc:sldMkLst>
        <pc:spChg chg="mod">
          <ac:chgData name="Eckenrod, Autumn M (DFW)" userId="32cb3083-a8a9-4483-a032-644cff855dc3" providerId="ADAL" clId="{2CED2D79-5D8F-4000-AF05-2D0B9BFE4074}" dt="2025-06-03T21:15:33.824" v="4791" actId="20577"/>
          <ac:spMkLst>
            <pc:docMk/>
            <pc:sldMk cId="3257456481" sldId="499"/>
            <ac:spMk id="2" creationId="{21F4C337-AB4E-A880-C27B-19DE0C5493F1}"/>
          </ac:spMkLst>
        </pc:spChg>
        <pc:picChg chg="add mod">
          <ac:chgData name="Eckenrod, Autumn M (DFW)" userId="32cb3083-a8a9-4483-a032-644cff855dc3" providerId="ADAL" clId="{2CED2D79-5D8F-4000-AF05-2D0B9BFE4074}" dt="2025-06-03T21:15:36.047" v="4792" actId="1076"/>
          <ac:picMkLst>
            <pc:docMk/>
            <pc:sldMk cId="3257456481" sldId="499"/>
            <ac:picMk id="4" creationId="{196823FB-846F-F93F-3A06-9EF8B7897243}"/>
          </ac:picMkLst>
        </pc:picChg>
      </pc:sldChg>
      <pc:sldChg chg="addSp delSp add del mod ord addAnim delAnim">
        <pc:chgData name="Eckenrod, Autumn M (DFW)" userId="32cb3083-a8a9-4483-a032-644cff855dc3" providerId="ADAL" clId="{2CED2D79-5D8F-4000-AF05-2D0B9BFE4074}" dt="2025-06-03T21:16:35.739" v="4803"/>
        <pc:sldMkLst>
          <pc:docMk/>
          <pc:sldMk cId="1348990583" sldId="500"/>
        </pc:sldMkLst>
      </pc:sldChg>
      <pc:sldChg chg="addSp delSp modSp new del mod modAnim">
        <pc:chgData name="Eckenrod, Autumn M (DFW)" userId="32cb3083-a8a9-4483-a032-644cff855dc3" providerId="ADAL" clId="{2CED2D79-5D8F-4000-AF05-2D0B9BFE4074}" dt="2025-06-11T23:44:24.547" v="8154" actId="47"/>
        <pc:sldMkLst>
          <pc:docMk/>
          <pc:sldMk cId="2637856827" sldId="500"/>
        </pc:sldMkLst>
        <pc:spChg chg="mod">
          <ac:chgData name="Eckenrod, Autumn M (DFW)" userId="32cb3083-a8a9-4483-a032-644cff855dc3" providerId="ADAL" clId="{2CED2D79-5D8F-4000-AF05-2D0B9BFE4074}" dt="2025-06-03T21:16:43.801" v="4830" actId="20577"/>
          <ac:spMkLst>
            <pc:docMk/>
            <pc:sldMk cId="2637856827" sldId="500"/>
            <ac:spMk id="2" creationId="{236F5D7F-8A55-60A3-0361-8A0D3E21816D}"/>
          </ac:spMkLst>
        </pc:spChg>
        <pc:picChg chg="add mod">
          <ac:chgData name="Eckenrod, Autumn M (DFW)" userId="32cb3083-a8a9-4483-a032-644cff855dc3" providerId="ADAL" clId="{2CED2D79-5D8F-4000-AF05-2D0B9BFE4074}" dt="2025-06-03T21:17:04.270" v="4837" actId="1076"/>
          <ac:picMkLst>
            <pc:docMk/>
            <pc:sldMk cId="2637856827" sldId="500"/>
            <ac:picMk id="4" creationId="{101EDB83-4A50-6C15-42E3-9D896189A20A}"/>
          </ac:picMkLst>
        </pc:picChg>
      </pc:sldChg>
      <pc:sldChg chg="add del ord">
        <pc:chgData name="Eckenrod, Autumn M (DFW)" userId="32cb3083-a8a9-4483-a032-644cff855dc3" providerId="ADAL" clId="{2CED2D79-5D8F-4000-AF05-2D0B9BFE4074}" dt="2025-06-03T23:05:34.576" v="6277" actId="47"/>
        <pc:sldMkLst>
          <pc:docMk/>
          <pc:sldMk cId="3379254209" sldId="501"/>
        </pc:sldMkLst>
      </pc:sldChg>
      <pc:sldChg chg="addSp delSp modSp new del mod delAnim modAnim">
        <pc:chgData name="Eckenrod, Autumn M (DFW)" userId="32cb3083-a8a9-4483-a032-644cff855dc3" providerId="ADAL" clId="{2CED2D79-5D8F-4000-AF05-2D0B9BFE4074}" dt="2025-06-03T22:05:20.185" v="4877" actId="47"/>
        <pc:sldMkLst>
          <pc:docMk/>
          <pc:sldMk cId="2684601802" sldId="502"/>
        </pc:sldMkLst>
      </pc:sldChg>
      <pc:sldChg chg="addSp delSp modSp new del mod ord modAnim">
        <pc:chgData name="Eckenrod, Autumn M (DFW)" userId="32cb3083-a8a9-4483-a032-644cff855dc3" providerId="ADAL" clId="{2CED2D79-5D8F-4000-AF05-2D0B9BFE4074}" dt="2025-06-11T23:44:29.793" v="8159" actId="47"/>
        <pc:sldMkLst>
          <pc:docMk/>
          <pc:sldMk cId="2191990304" sldId="503"/>
        </pc:sldMkLst>
        <pc:spChg chg="mod">
          <ac:chgData name="Eckenrod, Autumn M (DFW)" userId="32cb3083-a8a9-4483-a032-644cff855dc3" providerId="ADAL" clId="{2CED2D79-5D8F-4000-AF05-2D0B9BFE4074}" dt="2025-06-03T22:05:10.498" v="4874" actId="20577"/>
          <ac:spMkLst>
            <pc:docMk/>
            <pc:sldMk cId="2191990304" sldId="503"/>
            <ac:spMk id="2" creationId="{E28D9B70-2036-6A51-35EC-C3B658FAF6A6}"/>
          </ac:spMkLst>
        </pc:spChg>
        <pc:picChg chg="add mod">
          <ac:chgData name="Eckenrod, Autumn M (DFW)" userId="32cb3083-a8a9-4483-a032-644cff855dc3" providerId="ADAL" clId="{2CED2D79-5D8F-4000-AF05-2D0B9BFE4074}" dt="2025-06-03T22:05:03.903" v="4854"/>
          <ac:picMkLst>
            <pc:docMk/>
            <pc:sldMk cId="2191990304" sldId="503"/>
            <ac:picMk id="5" creationId="{841300B3-0628-C1DB-6970-24A0BE894499}"/>
          </ac:picMkLst>
        </pc:picChg>
      </pc:sldChg>
      <pc:sldChg chg="addSp delSp modSp new del mod modAnim">
        <pc:chgData name="Eckenrod, Autumn M (DFW)" userId="32cb3083-a8a9-4483-a032-644cff855dc3" providerId="ADAL" clId="{2CED2D79-5D8F-4000-AF05-2D0B9BFE4074}" dt="2025-06-11T23:44:29.793" v="8159" actId="47"/>
        <pc:sldMkLst>
          <pc:docMk/>
          <pc:sldMk cId="2409035216" sldId="504"/>
        </pc:sldMkLst>
        <pc:spChg chg="mod">
          <ac:chgData name="Eckenrod, Autumn M (DFW)" userId="32cb3083-a8a9-4483-a032-644cff855dc3" providerId="ADAL" clId="{2CED2D79-5D8F-4000-AF05-2D0B9BFE4074}" dt="2025-06-03T22:06:39.073" v="4909" actId="20577"/>
          <ac:spMkLst>
            <pc:docMk/>
            <pc:sldMk cId="2409035216" sldId="504"/>
            <ac:spMk id="2" creationId="{473D055D-5B84-520B-65B7-94DD5DF20E48}"/>
          </ac:spMkLst>
        </pc:spChg>
        <pc:picChg chg="add mod">
          <ac:chgData name="Eckenrod, Autumn M (DFW)" userId="32cb3083-a8a9-4483-a032-644cff855dc3" providerId="ADAL" clId="{2CED2D79-5D8F-4000-AF05-2D0B9BFE4074}" dt="2025-06-03T22:05:57.267" v="4897"/>
          <ac:picMkLst>
            <pc:docMk/>
            <pc:sldMk cId="2409035216" sldId="504"/>
            <ac:picMk id="5" creationId="{2A49B090-DF35-CC8F-9314-5F1BA32CD74B}"/>
          </ac:picMkLst>
        </pc:picChg>
      </pc:sldChg>
      <pc:sldChg chg="addSp delSp modSp new del mod modClrScheme chgLayout">
        <pc:chgData name="Eckenrod, Autumn M (DFW)" userId="32cb3083-a8a9-4483-a032-644cff855dc3" providerId="ADAL" clId="{2CED2D79-5D8F-4000-AF05-2D0B9BFE4074}" dt="2025-06-11T23:44:28.792" v="8158" actId="47"/>
        <pc:sldMkLst>
          <pc:docMk/>
          <pc:sldMk cId="4044727161" sldId="505"/>
        </pc:sldMkLst>
        <pc:spChg chg="add mod ord">
          <ac:chgData name="Eckenrod, Autumn M (DFW)" userId="32cb3083-a8a9-4483-a032-644cff855dc3" providerId="ADAL" clId="{2CED2D79-5D8F-4000-AF05-2D0B9BFE4074}" dt="2025-06-03T22:10:05.551" v="4985" actId="20577"/>
          <ac:spMkLst>
            <pc:docMk/>
            <pc:sldMk cId="4044727161" sldId="505"/>
            <ac:spMk id="4" creationId="{FCE43D73-F674-EB0F-8F22-369F145E0153}"/>
          </ac:spMkLst>
        </pc:spChg>
        <pc:picChg chg="add mod">
          <ac:chgData name="Eckenrod, Autumn M (DFW)" userId="32cb3083-a8a9-4483-a032-644cff855dc3" providerId="ADAL" clId="{2CED2D79-5D8F-4000-AF05-2D0B9BFE4074}" dt="2025-06-04T00:29:32.630" v="7760" actId="1076"/>
          <ac:picMkLst>
            <pc:docMk/>
            <pc:sldMk cId="4044727161" sldId="505"/>
            <ac:picMk id="5" creationId="{8D991C77-AA32-11DA-3DF9-A3F1715BDAD3}"/>
          </ac:picMkLst>
        </pc:picChg>
      </pc:sldChg>
      <pc:sldChg chg="addSp modSp new del mod">
        <pc:chgData name="Eckenrod, Autumn M (DFW)" userId="32cb3083-a8a9-4483-a032-644cff855dc3" providerId="ADAL" clId="{2CED2D79-5D8F-4000-AF05-2D0B9BFE4074}" dt="2025-06-11T23:44:30.830" v="8160" actId="47"/>
        <pc:sldMkLst>
          <pc:docMk/>
          <pc:sldMk cId="3019594039" sldId="506"/>
        </pc:sldMkLst>
        <pc:spChg chg="mod">
          <ac:chgData name="Eckenrod, Autumn M (DFW)" userId="32cb3083-a8a9-4483-a032-644cff855dc3" providerId="ADAL" clId="{2CED2D79-5D8F-4000-AF05-2D0B9BFE4074}" dt="2025-06-03T22:13:49.927" v="5021" actId="20577"/>
          <ac:spMkLst>
            <pc:docMk/>
            <pc:sldMk cId="3019594039" sldId="506"/>
            <ac:spMk id="2" creationId="{982B6C8F-BC48-1D5F-B85D-B7F5595C29BE}"/>
          </ac:spMkLst>
        </pc:spChg>
        <pc:picChg chg="add mod">
          <ac:chgData name="Eckenrod, Autumn M (DFW)" userId="32cb3083-a8a9-4483-a032-644cff855dc3" providerId="ADAL" clId="{2CED2D79-5D8F-4000-AF05-2D0B9BFE4074}" dt="2025-06-04T00:32:47.850" v="7779" actId="1076"/>
          <ac:picMkLst>
            <pc:docMk/>
            <pc:sldMk cId="3019594039" sldId="506"/>
            <ac:picMk id="3" creationId="{BA5B6310-C5E9-A860-D78B-F255B95FF34B}"/>
          </ac:picMkLst>
        </pc:picChg>
      </pc:sldChg>
      <pc:sldChg chg="addSp delSp modSp new del mod modClrScheme modAnim chgLayout">
        <pc:chgData name="Eckenrod, Autumn M (DFW)" userId="32cb3083-a8a9-4483-a032-644cff855dc3" providerId="ADAL" clId="{2CED2D79-5D8F-4000-AF05-2D0B9BFE4074}" dt="2025-06-11T23:44:30.830" v="8160" actId="47"/>
        <pc:sldMkLst>
          <pc:docMk/>
          <pc:sldMk cId="3549852838" sldId="507"/>
        </pc:sldMkLst>
        <pc:spChg chg="add mod ord">
          <ac:chgData name="Eckenrod, Autumn M (DFW)" userId="32cb3083-a8a9-4483-a032-644cff855dc3" providerId="ADAL" clId="{2CED2D79-5D8F-4000-AF05-2D0B9BFE4074}" dt="2025-06-03T22:14:49.265" v="5079" actId="20577"/>
          <ac:spMkLst>
            <pc:docMk/>
            <pc:sldMk cId="3549852838" sldId="507"/>
            <ac:spMk id="3" creationId="{E075113F-5856-F95C-9543-501E5A654C7B}"/>
          </ac:spMkLst>
        </pc:spChg>
        <pc:picChg chg="add mod">
          <ac:chgData name="Eckenrod, Autumn M (DFW)" userId="32cb3083-a8a9-4483-a032-644cff855dc3" providerId="ADAL" clId="{2CED2D79-5D8F-4000-AF05-2D0B9BFE4074}" dt="2025-06-03T22:14:37.504" v="5024"/>
          <ac:picMkLst>
            <pc:docMk/>
            <pc:sldMk cId="3549852838" sldId="507"/>
            <ac:picMk id="5" creationId="{653539E5-0FE4-64AD-AF7E-79F8F6CEA105}"/>
          </ac:picMkLst>
        </pc:picChg>
      </pc:sldChg>
      <pc:sldChg chg="modSp new del mod">
        <pc:chgData name="Eckenrod, Autumn M (DFW)" userId="32cb3083-a8a9-4483-a032-644cff855dc3" providerId="ADAL" clId="{2CED2D79-5D8F-4000-AF05-2D0B9BFE4074}" dt="2025-06-03T22:16:03.215" v="5124" actId="47"/>
        <pc:sldMkLst>
          <pc:docMk/>
          <pc:sldMk cId="151312090" sldId="508"/>
        </pc:sldMkLst>
      </pc:sldChg>
      <pc:sldChg chg="addSp delSp modSp new del mod modClrScheme chgLayout">
        <pc:chgData name="Eckenrod, Autumn M (DFW)" userId="32cb3083-a8a9-4483-a032-644cff855dc3" providerId="ADAL" clId="{2CED2D79-5D8F-4000-AF05-2D0B9BFE4074}" dt="2025-06-11T23:44:34.301" v="8163" actId="47"/>
        <pc:sldMkLst>
          <pc:docMk/>
          <pc:sldMk cId="544639593" sldId="508"/>
        </pc:sldMkLst>
        <pc:spChg chg="add mod ord">
          <ac:chgData name="Eckenrod, Autumn M (DFW)" userId="32cb3083-a8a9-4483-a032-644cff855dc3" providerId="ADAL" clId="{2CED2D79-5D8F-4000-AF05-2D0B9BFE4074}" dt="2025-06-03T22:56:27.302" v="5966" actId="20577"/>
          <ac:spMkLst>
            <pc:docMk/>
            <pc:sldMk cId="544639593" sldId="508"/>
            <ac:spMk id="4" creationId="{E8A452A2-E6F4-F7CB-C735-E81F59AD9356}"/>
          </ac:spMkLst>
        </pc:spChg>
        <pc:picChg chg="add mod">
          <ac:chgData name="Eckenrod, Autumn M (DFW)" userId="32cb3083-a8a9-4483-a032-644cff855dc3" providerId="ADAL" clId="{2CED2D79-5D8F-4000-AF05-2D0B9BFE4074}" dt="2025-06-04T00:31:21.562" v="7767" actId="1076"/>
          <ac:picMkLst>
            <pc:docMk/>
            <pc:sldMk cId="544639593" sldId="508"/>
            <ac:picMk id="5" creationId="{CA29F410-E2CA-A40A-C915-35BBF2C56578}"/>
          </ac:picMkLst>
        </pc:picChg>
      </pc:sldChg>
      <pc:sldChg chg="addSp delSp modSp new del mod modClrScheme modAnim chgLayout">
        <pc:chgData name="Eckenrod, Autumn M (DFW)" userId="32cb3083-a8a9-4483-a032-644cff855dc3" providerId="ADAL" clId="{2CED2D79-5D8F-4000-AF05-2D0B9BFE4074}" dt="2025-06-11T23:44:34.301" v="8163" actId="47"/>
        <pc:sldMkLst>
          <pc:docMk/>
          <pc:sldMk cId="1102590551" sldId="509"/>
        </pc:sldMkLst>
        <pc:spChg chg="add mod ord">
          <ac:chgData name="Eckenrod, Autumn M (DFW)" userId="32cb3083-a8a9-4483-a032-644cff855dc3" providerId="ADAL" clId="{2CED2D79-5D8F-4000-AF05-2D0B9BFE4074}" dt="2025-06-03T22:56:47.447" v="6000" actId="20577"/>
          <ac:spMkLst>
            <pc:docMk/>
            <pc:sldMk cId="1102590551" sldId="509"/>
            <ac:spMk id="3" creationId="{4ACADA75-FCC7-1235-7D60-B3684BC1FF3E}"/>
          </ac:spMkLst>
        </pc:spChg>
        <pc:picChg chg="add mod">
          <ac:chgData name="Eckenrod, Autumn M (DFW)" userId="32cb3083-a8a9-4483-a032-644cff855dc3" providerId="ADAL" clId="{2CED2D79-5D8F-4000-AF05-2D0B9BFE4074}" dt="2025-06-03T22:57:10.283" v="6001"/>
          <ac:picMkLst>
            <pc:docMk/>
            <pc:sldMk cId="1102590551" sldId="509"/>
            <ac:picMk id="5" creationId="{DA13AB4D-F063-352D-3702-F5F1CD7E3441}"/>
          </ac:picMkLst>
        </pc:picChg>
      </pc:sldChg>
      <pc:sldChg chg="modSp del mod ord">
        <pc:chgData name="Eckenrod, Autumn M (DFW)" userId="32cb3083-a8a9-4483-a032-644cff855dc3" providerId="ADAL" clId="{2CED2D79-5D8F-4000-AF05-2D0B9BFE4074}" dt="2025-06-11T23:44:35.362" v="8164" actId="47"/>
        <pc:sldMkLst>
          <pc:docMk/>
          <pc:sldMk cId="3465067989" sldId="510"/>
        </pc:sldMkLst>
        <pc:picChg chg="mod">
          <ac:chgData name="Eckenrod, Autumn M (DFW)" userId="32cb3083-a8a9-4483-a032-644cff855dc3" providerId="ADAL" clId="{2CED2D79-5D8F-4000-AF05-2D0B9BFE4074}" dt="2025-06-11T16:25:05.967" v="8148" actId="1076"/>
          <ac:picMkLst>
            <pc:docMk/>
            <pc:sldMk cId="3465067989" sldId="510"/>
            <ac:picMk id="7" creationId="{791689AD-2341-B34E-5B5D-3E6C64DD2EFC}"/>
          </ac:picMkLst>
        </pc:picChg>
      </pc:sldChg>
      <pc:sldChg chg="del ord">
        <pc:chgData name="Eckenrod, Autumn M (DFW)" userId="32cb3083-a8a9-4483-a032-644cff855dc3" providerId="ADAL" clId="{2CED2D79-5D8F-4000-AF05-2D0B9BFE4074}" dt="2025-06-11T23:44:35.362" v="8164" actId="47"/>
        <pc:sldMkLst>
          <pc:docMk/>
          <pc:sldMk cId="1976559617" sldId="511"/>
        </pc:sldMkLst>
      </pc:sldChg>
      <pc:sldChg chg="del">
        <pc:chgData name="Eckenrod, Autumn M (DFW)" userId="32cb3083-a8a9-4483-a032-644cff855dc3" providerId="ADAL" clId="{2CED2D79-5D8F-4000-AF05-2D0B9BFE4074}" dt="2025-06-11T23:44:35.362" v="8164" actId="47"/>
        <pc:sldMkLst>
          <pc:docMk/>
          <pc:sldMk cId="3692743934" sldId="512"/>
        </pc:sldMkLst>
      </pc:sldChg>
      <pc:sldChg chg="del ord">
        <pc:chgData name="Eckenrod, Autumn M (DFW)" userId="32cb3083-a8a9-4483-a032-644cff855dc3" providerId="ADAL" clId="{2CED2D79-5D8F-4000-AF05-2D0B9BFE4074}" dt="2025-06-11T23:44:28.792" v="8158" actId="47"/>
        <pc:sldMkLst>
          <pc:docMk/>
          <pc:sldMk cId="3656213107" sldId="513"/>
        </pc:sldMkLst>
      </pc:sldChg>
      <pc:sldChg chg="addSp modSp new del mod modClrScheme chgLayout">
        <pc:chgData name="Eckenrod, Autumn M (DFW)" userId="32cb3083-a8a9-4483-a032-644cff855dc3" providerId="ADAL" clId="{2CED2D79-5D8F-4000-AF05-2D0B9BFE4074}" dt="2025-06-03T23:04:13.396" v="6184" actId="47"/>
        <pc:sldMkLst>
          <pc:docMk/>
          <pc:sldMk cId="2010017584" sldId="514"/>
        </pc:sldMkLst>
      </pc:sldChg>
      <pc:sldChg chg="addSp modSp new del mod modClrScheme chgLayout">
        <pc:chgData name="Eckenrod, Autumn M (DFW)" userId="32cb3083-a8a9-4483-a032-644cff855dc3" providerId="ADAL" clId="{2CED2D79-5D8F-4000-AF05-2D0B9BFE4074}" dt="2025-06-11T23:44:36.674" v="8165" actId="47"/>
        <pc:sldMkLst>
          <pc:docMk/>
          <pc:sldMk cId="3851699640" sldId="514"/>
        </pc:sldMkLst>
        <pc:spChg chg="add mod">
          <ac:chgData name="Eckenrod, Autumn M (DFW)" userId="32cb3083-a8a9-4483-a032-644cff855dc3" providerId="ADAL" clId="{2CED2D79-5D8F-4000-AF05-2D0B9BFE4074}" dt="2025-06-03T23:04:43.291" v="6274" actId="20577"/>
          <ac:spMkLst>
            <pc:docMk/>
            <pc:sldMk cId="3851699640" sldId="514"/>
            <ac:spMk id="2" creationId="{D0E60B6D-45B2-6732-A38A-B1820C28CE4E}"/>
          </ac:spMkLst>
        </pc:spChg>
        <pc:picChg chg="add mod">
          <ac:chgData name="Eckenrod, Autumn M (DFW)" userId="32cb3083-a8a9-4483-a032-644cff855dc3" providerId="ADAL" clId="{2CED2D79-5D8F-4000-AF05-2D0B9BFE4074}" dt="2025-06-04T00:31:47.759" v="7771" actId="1076"/>
          <ac:picMkLst>
            <pc:docMk/>
            <pc:sldMk cId="3851699640" sldId="514"/>
            <ac:picMk id="3" creationId="{14FD56C5-A8CD-8F9D-B4DA-7A23D5A3EC50}"/>
          </ac:picMkLst>
        </pc:picChg>
      </pc:sldChg>
      <pc:sldChg chg="addSp delSp modSp new del mod modClrScheme modAnim chgLayout">
        <pc:chgData name="Eckenrod, Autumn M (DFW)" userId="32cb3083-a8a9-4483-a032-644cff855dc3" providerId="ADAL" clId="{2CED2D79-5D8F-4000-AF05-2D0B9BFE4074}" dt="2025-06-11T23:44:36.674" v="8165" actId="47"/>
        <pc:sldMkLst>
          <pc:docMk/>
          <pc:sldMk cId="198209468" sldId="515"/>
        </pc:sldMkLst>
        <pc:spChg chg="add mod ord">
          <ac:chgData name="Eckenrod, Autumn M (DFW)" userId="32cb3083-a8a9-4483-a032-644cff855dc3" providerId="ADAL" clId="{2CED2D79-5D8F-4000-AF05-2D0B9BFE4074}" dt="2025-06-03T23:06:36.264" v="6328" actId="20577"/>
          <ac:spMkLst>
            <pc:docMk/>
            <pc:sldMk cId="198209468" sldId="515"/>
            <ac:spMk id="3" creationId="{29E01ADB-F44B-8A96-A522-3DDA4002153E}"/>
          </ac:spMkLst>
        </pc:spChg>
        <pc:spChg chg="add mod">
          <ac:chgData name="Eckenrod, Autumn M (DFW)" userId="32cb3083-a8a9-4483-a032-644cff855dc3" providerId="ADAL" clId="{2CED2D79-5D8F-4000-AF05-2D0B9BFE4074}" dt="2025-06-10T22:25:48.732" v="7938" actId="207"/>
          <ac:spMkLst>
            <pc:docMk/>
            <pc:sldMk cId="198209468" sldId="515"/>
            <ac:spMk id="10" creationId="{BDE1EFE8-D379-1F0C-847C-41A819BBABA7}"/>
          </ac:spMkLst>
        </pc:spChg>
        <pc:picChg chg="add mod">
          <ac:chgData name="Eckenrod, Autumn M (DFW)" userId="32cb3083-a8a9-4483-a032-644cff855dc3" providerId="ADAL" clId="{2CED2D79-5D8F-4000-AF05-2D0B9BFE4074}" dt="2025-06-03T23:48:03.104" v="6544" actId="1076"/>
          <ac:picMkLst>
            <pc:docMk/>
            <pc:sldMk cId="198209468" sldId="515"/>
            <ac:picMk id="5" creationId="{9FA2DA93-79A1-6114-33BC-F97245AA9A77}"/>
          </ac:picMkLst>
        </pc:picChg>
        <pc:picChg chg="add mod">
          <ac:chgData name="Eckenrod, Autumn M (DFW)" userId="32cb3083-a8a9-4483-a032-644cff855dc3" providerId="ADAL" clId="{2CED2D79-5D8F-4000-AF05-2D0B9BFE4074}" dt="2025-06-03T23:48:20.355" v="6547" actId="1076"/>
          <ac:picMkLst>
            <pc:docMk/>
            <pc:sldMk cId="198209468" sldId="515"/>
            <ac:picMk id="6" creationId="{919D1F8C-9BA1-B15F-ACA0-52745D98B020}"/>
          </ac:picMkLst>
        </pc:picChg>
      </pc:sldChg>
      <pc:sldChg chg="addSp delSp modSp new del mod ord modNotesTx">
        <pc:chgData name="Eckenrod, Autumn M (DFW)" userId="32cb3083-a8a9-4483-a032-644cff855dc3" providerId="ADAL" clId="{2CED2D79-5D8F-4000-AF05-2D0B9BFE4074}" dt="2025-06-11T23:44:39.730" v="8166" actId="47"/>
        <pc:sldMkLst>
          <pc:docMk/>
          <pc:sldMk cId="2197511915" sldId="516"/>
        </pc:sldMkLst>
        <pc:spChg chg="mod">
          <ac:chgData name="Eckenrod, Autumn M (DFW)" userId="32cb3083-a8a9-4483-a032-644cff855dc3" providerId="ADAL" clId="{2CED2D79-5D8F-4000-AF05-2D0B9BFE4074}" dt="2025-06-03T23:57:29.066" v="6637" actId="20577"/>
          <ac:spMkLst>
            <pc:docMk/>
            <pc:sldMk cId="2197511915" sldId="516"/>
            <ac:spMk id="2" creationId="{49BADECF-1B15-93B9-0CD7-D132C4C61081}"/>
          </ac:spMkLst>
        </pc:spChg>
        <pc:picChg chg="add mod modCrop">
          <ac:chgData name="Eckenrod, Autumn M (DFW)" userId="32cb3083-a8a9-4483-a032-644cff855dc3" providerId="ADAL" clId="{2CED2D79-5D8F-4000-AF05-2D0B9BFE4074}" dt="2025-06-03T23:59:31.903" v="6747" actId="732"/>
          <ac:picMkLst>
            <pc:docMk/>
            <pc:sldMk cId="2197511915" sldId="516"/>
            <ac:picMk id="5" creationId="{B9FD568A-9A0A-676B-6CE4-570F7B198E17}"/>
          </ac:picMkLst>
        </pc:picChg>
      </pc:sldChg>
      <pc:sldChg chg="add del ord">
        <pc:chgData name="Eckenrod, Autumn M (DFW)" userId="32cb3083-a8a9-4483-a032-644cff855dc3" providerId="ADAL" clId="{2CED2D79-5D8F-4000-AF05-2D0B9BFE4074}" dt="2025-06-11T23:44:36.674" v="8165" actId="47"/>
        <pc:sldMkLst>
          <pc:docMk/>
          <pc:sldMk cId="621438191" sldId="517"/>
        </pc:sldMkLst>
      </pc:sldChg>
      <pc:sldChg chg="modSp del mod">
        <pc:chgData name="Eckenrod, Autumn M (DFW)" userId="32cb3083-a8a9-4483-a032-644cff855dc3" providerId="ADAL" clId="{2CED2D79-5D8F-4000-AF05-2D0B9BFE4074}" dt="2025-06-11T23:44:39.730" v="8166" actId="47"/>
        <pc:sldMkLst>
          <pc:docMk/>
          <pc:sldMk cId="3927356066" sldId="518"/>
        </pc:sldMkLst>
        <pc:picChg chg="mod">
          <ac:chgData name="Eckenrod, Autumn M (DFW)" userId="32cb3083-a8a9-4483-a032-644cff855dc3" providerId="ADAL" clId="{2CED2D79-5D8F-4000-AF05-2D0B9BFE4074}" dt="2025-06-11T16:26:04.320" v="8150" actId="1076"/>
          <ac:picMkLst>
            <pc:docMk/>
            <pc:sldMk cId="3927356066" sldId="518"/>
            <ac:picMk id="4" creationId="{820301E4-3DCF-2373-2119-634AA2D81DFD}"/>
          </ac:picMkLst>
        </pc:picChg>
      </pc:sldChg>
      <pc:sldChg chg="addSp delSp modSp new del mod">
        <pc:chgData name="Eckenrod, Autumn M (DFW)" userId="32cb3083-a8a9-4483-a032-644cff855dc3" providerId="ADAL" clId="{2CED2D79-5D8F-4000-AF05-2D0B9BFE4074}" dt="2025-06-11T23:44:36.674" v="8165" actId="47"/>
        <pc:sldMkLst>
          <pc:docMk/>
          <pc:sldMk cId="2517305460" sldId="519"/>
        </pc:sldMkLst>
        <pc:picChg chg="add mod modCrop">
          <ac:chgData name="Eckenrod, Autumn M (DFW)" userId="32cb3083-a8a9-4483-a032-644cff855dc3" providerId="ADAL" clId="{2CED2D79-5D8F-4000-AF05-2D0B9BFE4074}" dt="2025-06-03T23:43:05.598" v="6363" actId="732"/>
          <ac:picMkLst>
            <pc:docMk/>
            <pc:sldMk cId="2517305460" sldId="519"/>
            <ac:picMk id="5" creationId="{E59548C2-0108-160A-1D1A-88B2A22D93BB}"/>
          </ac:picMkLst>
        </pc:picChg>
        <pc:picChg chg="add mod modCrop">
          <ac:chgData name="Eckenrod, Autumn M (DFW)" userId="32cb3083-a8a9-4483-a032-644cff855dc3" providerId="ADAL" clId="{2CED2D79-5D8F-4000-AF05-2D0B9BFE4074}" dt="2025-06-03T23:43:07.773" v="6364" actId="1076"/>
          <ac:picMkLst>
            <pc:docMk/>
            <pc:sldMk cId="2517305460" sldId="519"/>
            <ac:picMk id="6" creationId="{A260E442-7CC7-D477-A3FA-933AB281AFA7}"/>
          </ac:picMkLst>
        </pc:picChg>
      </pc:sldChg>
      <pc:sldChg chg="addSp delSp modSp new del mod">
        <pc:chgData name="Eckenrod, Autumn M (DFW)" userId="32cb3083-a8a9-4483-a032-644cff855dc3" providerId="ADAL" clId="{2CED2D79-5D8F-4000-AF05-2D0B9BFE4074}" dt="2025-06-11T23:44:27.706" v="8157" actId="47"/>
        <pc:sldMkLst>
          <pc:docMk/>
          <pc:sldMk cId="2986360055" sldId="520"/>
        </pc:sldMkLst>
        <pc:spChg chg="mod">
          <ac:chgData name="Eckenrod, Autumn M (DFW)" userId="32cb3083-a8a9-4483-a032-644cff855dc3" providerId="ADAL" clId="{2CED2D79-5D8F-4000-AF05-2D0B9BFE4074}" dt="2025-06-03T23:43:40.424" v="6382" actId="20577"/>
          <ac:spMkLst>
            <pc:docMk/>
            <pc:sldMk cId="2986360055" sldId="520"/>
            <ac:spMk id="2" creationId="{C62B0304-CF38-42AE-B38D-1E47CE20FF80}"/>
          </ac:spMkLst>
        </pc:spChg>
        <pc:picChg chg="add mod">
          <ac:chgData name="Eckenrod, Autumn M (DFW)" userId="32cb3083-a8a9-4483-a032-644cff855dc3" providerId="ADAL" clId="{2CED2D79-5D8F-4000-AF05-2D0B9BFE4074}" dt="2025-06-03T23:43:35.899" v="6367"/>
          <ac:picMkLst>
            <pc:docMk/>
            <pc:sldMk cId="2986360055" sldId="520"/>
            <ac:picMk id="4" creationId="{F958B34D-733F-B1A7-EE46-05AB3A914E02}"/>
          </ac:picMkLst>
        </pc:picChg>
      </pc:sldChg>
      <pc:sldChg chg="addSp delSp modSp new del mod modClrScheme modAnim chgLayout modNotesTx">
        <pc:chgData name="Eckenrod, Autumn M (DFW)" userId="32cb3083-a8a9-4483-a032-644cff855dc3" providerId="ADAL" clId="{2CED2D79-5D8F-4000-AF05-2D0B9BFE4074}" dt="2025-06-11T23:44:36.674" v="8165" actId="47"/>
        <pc:sldMkLst>
          <pc:docMk/>
          <pc:sldMk cId="475123037" sldId="521"/>
        </pc:sldMkLst>
        <pc:spChg chg="mod ord">
          <ac:chgData name="Eckenrod, Autumn M (DFW)" userId="32cb3083-a8a9-4483-a032-644cff855dc3" providerId="ADAL" clId="{2CED2D79-5D8F-4000-AF05-2D0B9BFE4074}" dt="2025-06-03T23:46:33.342" v="6444" actId="700"/>
          <ac:spMkLst>
            <pc:docMk/>
            <pc:sldMk cId="475123037" sldId="521"/>
            <ac:spMk id="2" creationId="{667A7D06-6A6C-79F5-8D68-C37D2E5E49D3}"/>
          </ac:spMkLst>
        </pc:spChg>
        <pc:spChg chg="add mod ord">
          <ac:chgData name="Eckenrod, Autumn M (DFW)" userId="32cb3083-a8a9-4483-a032-644cff855dc3" providerId="ADAL" clId="{2CED2D79-5D8F-4000-AF05-2D0B9BFE4074}" dt="2025-06-03T23:46:45.549" v="6480" actId="14100"/>
          <ac:spMkLst>
            <pc:docMk/>
            <pc:sldMk cId="475123037" sldId="521"/>
            <ac:spMk id="24" creationId="{D151E07E-5975-26B6-7E60-6BB88208431A}"/>
          </ac:spMkLst>
        </pc:spChg>
        <pc:spChg chg="add mod ord">
          <ac:chgData name="Eckenrod, Autumn M (DFW)" userId="32cb3083-a8a9-4483-a032-644cff855dc3" providerId="ADAL" clId="{2CED2D79-5D8F-4000-AF05-2D0B9BFE4074}" dt="2025-06-03T23:46:33.342" v="6444" actId="700"/>
          <ac:spMkLst>
            <pc:docMk/>
            <pc:sldMk cId="475123037" sldId="521"/>
            <ac:spMk id="25" creationId="{7F769073-1CC6-1484-D352-22F9DFB1160D}"/>
          </ac:spMkLst>
        </pc:spChg>
        <pc:picChg chg="add mod">
          <ac:chgData name="Eckenrod, Autumn M (DFW)" userId="32cb3083-a8a9-4483-a032-644cff855dc3" providerId="ADAL" clId="{2CED2D79-5D8F-4000-AF05-2D0B9BFE4074}" dt="2025-06-03T23:45:35.518" v="6426" actId="1076"/>
          <ac:picMkLst>
            <pc:docMk/>
            <pc:sldMk cId="475123037" sldId="521"/>
            <ac:picMk id="13" creationId="{AC6B9796-2A78-BD73-244D-C13004865AA0}"/>
          </ac:picMkLst>
        </pc:picChg>
        <pc:picChg chg="add mod modCrop">
          <ac:chgData name="Eckenrod, Autumn M (DFW)" userId="32cb3083-a8a9-4483-a032-644cff855dc3" providerId="ADAL" clId="{2CED2D79-5D8F-4000-AF05-2D0B9BFE4074}" dt="2025-06-03T23:46:28.759" v="6443" actId="1076"/>
          <ac:picMkLst>
            <pc:docMk/>
            <pc:sldMk cId="475123037" sldId="521"/>
            <ac:picMk id="15" creationId="{7D11B92F-CA3B-0FB6-7D6E-F0D1ED35E1EB}"/>
          </ac:picMkLst>
        </pc:picChg>
        <pc:picChg chg="add mod">
          <ac:chgData name="Eckenrod, Autumn M (DFW)" userId="32cb3083-a8a9-4483-a032-644cff855dc3" providerId="ADAL" clId="{2CED2D79-5D8F-4000-AF05-2D0B9BFE4074}" dt="2025-06-03T23:47:31.462" v="6486" actId="1076"/>
          <ac:picMkLst>
            <pc:docMk/>
            <pc:sldMk cId="475123037" sldId="521"/>
            <ac:picMk id="29" creationId="{E454943D-46A8-DAFC-9419-FD39EBC5B39E}"/>
          </ac:picMkLst>
        </pc:picChg>
      </pc:sldChg>
      <pc:sldChg chg="addSp delSp modSp new mod ord modClrScheme chgLayout">
        <pc:chgData name="Eckenrod, Autumn M (DFW)" userId="32cb3083-a8a9-4483-a032-644cff855dc3" providerId="ADAL" clId="{2CED2D79-5D8F-4000-AF05-2D0B9BFE4074}" dt="2025-06-04T00:32:02.263" v="7773" actId="1076"/>
        <pc:sldMkLst>
          <pc:docMk/>
          <pc:sldMk cId="3689977976" sldId="522"/>
        </pc:sldMkLst>
        <pc:spChg chg="add mod ord">
          <ac:chgData name="Eckenrod, Autumn M (DFW)" userId="32cb3083-a8a9-4483-a032-644cff855dc3" providerId="ADAL" clId="{2CED2D79-5D8F-4000-AF05-2D0B9BFE4074}" dt="2025-06-03T23:58:36.046" v="6734" actId="20577"/>
          <ac:spMkLst>
            <pc:docMk/>
            <pc:sldMk cId="3689977976" sldId="522"/>
            <ac:spMk id="5" creationId="{9EE6FF34-7AF5-519E-23CC-95573730B83E}"/>
          </ac:spMkLst>
        </pc:spChg>
        <pc:picChg chg="add mod">
          <ac:chgData name="Eckenrod, Autumn M (DFW)" userId="32cb3083-a8a9-4483-a032-644cff855dc3" providerId="ADAL" clId="{2CED2D79-5D8F-4000-AF05-2D0B9BFE4074}" dt="2025-06-04T00:32:02.263" v="7773" actId="1076"/>
          <ac:picMkLst>
            <pc:docMk/>
            <pc:sldMk cId="3689977976" sldId="522"/>
            <ac:picMk id="6" creationId="{C4C7BEBA-9B83-2030-374F-6A8F36D97FE2}"/>
          </ac:picMkLst>
        </pc:picChg>
      </pc:sldChg>
      <pc:sldChg chg="addSp modSp add mod modClrScheme chgLayout">
        <pc:chgData name="Eckenrod, Autumn M (DFW)" userId="32cb3083-a8a9-4483-a032-644cff855dc3" providerId="ADAL" clId="{2CED2D79-5D8F-4000-AF05-2D0B9BFE4074}" dt="2025-06-04T00:07:41.690" v="7062" actId="1076"/>
        <pc:sldMkLst>
          <pc:docMk/>
          <pc:sldMk cId="1161272068" sldId="523"/>
        </pc:sldMkLst>
        <pc:spChg chg="mod ord">
          <ac:chgData name="Eckenrod, Autumn M (DFW)" userId="32cb3083-a8a9-4483-a032-644cff855dc3" providerId="ADAL" clId="{2CED2D79-5D8F-4000-AF05-2D0B9BFE4074}" dt="2025-06-04T00:03:10.679" v="6903" actId="700"/>
          <ac:spMkLst>
            <pc:docMk/>
            <pc:sldMk cId="1161272068" sldId="523"/>
            <ac:spMk id="2" creationId="{FB73C22B-0FE0-3F07-0D6F-9DFD6B03DCA8}"/>
          </ac:spMkLst>
        </pc:spChg>
        <pc:spChg chg="mod ord">
          <ac:chgData name="Eckenrod, Autumn M (DFW)" userId="32cb3083-a8a9-4483-a032-644cff855dc3" providerId="ADAL" clId="{2CED2D79-5D8F-4000-AF05-2D0B9BFE4074}" dt="2025-06-04T00:06:33.279" v="6958" actId="20577"/>
          <ac:spMkLst>
            <pc:docMk/>
            <pc:sldMk cId="1161272068" sldId="523"/>
            <ac:spMk id="5" creationId="{0524D50D-EDB7-07D4-6B6A-C73B18BD5E54}"/>
          </ac:spMkLst>
        </pc:spChg>
        <pc:picChg chg="add mod">
          <ac:chgData name="Eckenrod, Autumn M (DFW)" userId="32cb3083-a8a9-4483-a032-644cff855dc3" providerId="ADAL" clId="{2CED2D79-5D8F-4000-AF05-2D0B9BFE4074}" dt="2025-06-04T00:07:41.690" v="7062" actId="1076"/>
          <ac:picMkLst>
            <pc:docMk/>
            <pc:sldMk cId="1161272068" sldId="523"/>
            <ac:picMk id="3" creationId="{D5BC1182-FB4F-6A84-DEE6-CE1C922AC5FB}"/>
          </ac:picMkLst>
        </pc:picChg>
      </pc:sldChg>
      <pc:sldChg chg="addSp delSp modSp add mod modClrScheme chgLayout">
        <pc:chgData name="Eckenrod, Autumn M (DFW)" userId="32cb3083-a8a9-4483-a032-644cff855dc3" providerId="ADAL" clId="{2CED2D79-5D8F-4000-AF05-2D0B9BFE4074}" dt="2025-06-04T00:07:15.801" v="7058" actId="1076"/>
        <pc:sldMkLst>
          <pc:docMk/>
          <pc:sldMk cId="3001002647" sldId="524"/>
        </pc:sldMkLst>
        <pc:spChg chg="mod">
          <ac:chgData name="Eckenrod, Autumn M (DFW)" userId="32cb3083-a8a9-4483-a032-644cff855dc3" providerId="ADAL" clId="{2CED2D79-5D8F-4000-AF05-2D0B9BFE4074}" dt="2025-06-04T00:07:13.442" v="7056" actId="1076"/>
          <ac:spMkLst>
            <pc:docMk/>
            <pc:sldMk cId="3001002647" sldId="524"/>
            <ac:spMk id="4" creationId="{F79CE8CA-1C1E-69CE-11BD-4E7BE3BAE3E7}"/>
          </ac:spMkLst>
        </pc:spChg>
        <pc:spChg chg="add mod ord">
          <ac:chgData name="Eckenrod, Autumn M (DFW)" userId="32cb3083-a8a9-4483-a032-644cff855dc3" providerId="ADAL" clId="{2CED2D79-5D8F-4000-AF05-2D0B9BFE4074}" dt="2025-06-04T00:07:03.762" v="7052" actId="20577"/>
          <ac:spMkLst>
            <pc:docMk/>
            <pc:sldMk cId="3001002647" sldId="524"/>
            <ac:spMk id="5" creationId="{5C92EDA5-F3B6-9D88-C66E-2718661A2D38}"/>
          </ac:spMkLst>
        </pc:spChg>
        <pc:spChg chg="mod">
          <ac:chgData name="Eckenrod, Autumn M (DFW)" userId="32cb3083-a8a9-4483-a032-644cff855dc3" providerId="ADAL" clId="{2CED2D79-5D8F-4000-AF05-2D0B9BFE4074}" dt="2025-06-04T00:07:15.801" v="7058" actId="1076"/>
          <ac:spMkLst>
            <pc:docMk/>
            <pc:sldMk cId="3001002647" sldId="524"/>
            <ac:spMk id="6" creationId="{A8BE78B8-3DC6-A944-6D74-21460161709D}"/>
          </ac:spMkLst>
        </pc:spChg>
        <pc:spChg chg="add del mod ord">
          <ac:chgData name="Eckenrod, Autumn M (DFW)" userId="32cb3083-a8a9-4483-a032-644cff855dc3" providerId="ADAL" clId="{2CED2D79-5D8F-4000-AF05-2D0B9BFE4074}" dt="2025-06-04T00:07:08.320" v="7054" actId="478"/>
          <ac:spMkLst>
            <pc:docMk/>
            <pc:sldMk cId="3001002647" sldId="524"/>
            <ac:spMk id="7" creationId="{A804C99D-77E0-B8C0-7D3F-3818981AC5E9}"/>
          </ac:spMkLst>
        </pc:spChg>
        <pc:picChg chg="mod">
          <ac:chgData name="Eckenrod, Autumn M (DFW)" userId="32cb3083-a8a9-4483-a032-644cff855dc3" providerId="ADAL" clId="{2CED2D79-5D8F-4000-AF05-2D0B9BFE4074}" dt="2025-06-04T00:07:14.582" v="7057" actId="1076"/>
          <ac:picMkLst>
            <pc:docMk/>
            <pc:sldMk cId="3001002647" sldId="524"/>
            <ac:picMk id="2" creationId="{FA830A12-8A03-CD79-AE51-3D4A037FBD43}"/>
          </ac:picMkLst>
        </pc:picChg>
        <pc:picChg chg="mod">
          <ac:chgData name="Eckenrod, Autumn M (DFW)" userId="32cb3083-a8a9-4483-a032-644cff855dc3" providerId="ADAL" clId="{2CED2D79-5D8F-4000-AF05-2D0B9BFE4074}" dt="2025-06-04T00:07:11.999" v="7055" actId="1076"/>
          <ac:picMkLst>
            <pc:docMk/>
            <pc:sldMk cId="3001002647" sldId="524"/>
            <ac:picMk id="3" creationId="{F25BEADB-B6DE-0266-7ADA-486F16E771D4}"/>
          </ac:picMkLst>
        </pc:picChg>
      </pc:sldChg>
      <pc:sldChg chg="addSp delSp modSp add del mod modClrScheme addAnim delAnim modAnim chgLayout modNotesTx">
        <pc:chgData name="Eckenrod, Autumn M (DFW)" userId="32cb3083-a8a9-4483-a032-644cff855dc3" providerId="ADAL" clId="{2CED2D79-5D8F-4000-AF05-2D0B9BFE4074}" dt="2025-06-10T22:36:39.229" v="8050" actId="20577"/>
        <pc:sldMkLst>
          <pc:docMk/>
          <pc:sldMk cId="1081892038" sldId="525"/>
        </pc:sldMkLst>
        <pc:spChg chg="add mod ord">
          <ac:chgData name="Eckenrod, Autumn M (DFW)" userId="32cb3083-a8a9-4483-a032-644cff855dc3" providerId="ADAL" clId="{2CED2D79-5D8F-4000-AF05-2D0B9BFE4074}" dt="2025-06-10T22:34:10.771" v="7991" actId="20577"/>
          <ac:spMkLst>
            <pc:docMk/>
            <pc:sldMk cId="1081892038" sldId="525"/>
            <ac:spMk id="3" creationId="{097A8DE4-EE5A-1921-3D07-72194636DCD8}"/>
          </ac:spMkLst>
        </pc:spChg>
        <pc:spChg chg="add del mod ord">
          <ac:chgData name="Eckenrod, Autumn M (DFW)" userId="32cb3083-a8a9-4483-a032-644cff855dc3" providerId="ADAL" clId="{2CED2D79-5D8F-4000-AF05-2D0B9BFE4074}" dt="2025-06-10T22:33:52.967" v="7975" actId="478"/>
          <ac:spMkLst>
            <pc:docMk/>
            <pc:sldMk cId="1081892038" sldId="525"/>
            <ac:spMk id="4" creationId="{94766943-A518-7914-AAF4-38A4803A0EAE}"/>
          </ac:spMkLst>
        </pc:spChg>
        <pc:picChg chg="add del">
          <ac:chgData name="Eckenrod, Autumn M (DFW)" userId="32cb3083-a8a9-4483-a032-644cff855dc3" providerId="ADAL" clId="{2CED2D79-5D8F-4000-AF05-2D0B9BFE4074}" dt="2025-06-10T22:33:53.992" v="7976" actId="478"/>
          <ac:picMkLst>
            <pc:docMk/>
            <pc:sldMk cId="1081892038" sldId="525"/>
            <ac:picMk id="2" creationId="{4370EF3F-C679-085E-E972-51C8DA4BEE9C}"/>
          </ac:picMkLst>
        </pc:picChg>
        <pc:picChg chg="add mod">
          <ac:chgData name="Eckenrod, Autumn M (DFW)" userId="32cb3083-a8a9-4483-a032-644cff855dc3" providerId="ADAL" clId="{2CED2D79-5D8F-4000-AF05-2D0B9BFE4074}" dt="2025-06-10T22:34:38.474" v="7995" actId="14100"/>
          <ac:picMkLst>
            <pc:docMk/>
            <pc:sldMk cId="1081892038" sldId="525"/>
            <ac:picMk id="5" creationId="{E4B3177F-1F57-FE59-4CE6-B7E7FD3C33A0}"/>
          </ac:picMkLst>
        </pc:picChg>
      </pc:sldChg>
      <pc:sldChg chg="add del">
        <pc:chgData name="Eckenrod, Autumn M (DFW)" userId="32cb3083-a8a9-4483-a032-644cff855dc3" providerId="ADAL" clId="{2CED2D79-5D8F-4000-AF05-2D0B9BFE4074}" dt="2025-06-04T00:03:28.299" v="6904" actId="47"/>
        <pc:sldMkLst>
          <pc:docMk/>
          <pc:sldMk cId="3412706999" sldId="526"/>
        </pc:sldMkLst>
      </pc:sldChg>
      <pc:sldChg chg="add del">
        <pc:chgData name="Eckenrod, Autumn M (DFW)" userId="32cb3083-a8a9-4483-a032-644cff855dc3" providerId="ADAL" clId="{2CED2D79-5D8F-4000-AF05-2D0B9BFE4074}" dt="2025-06-04T00:03:30.530" v="6905" actId="47"/>
        <pc:sldMkLst>
          <pc:docMk/>
          <pc:sldMk cId="1673827741" sldId="527"/>
        </pc:sldMkLst>
      </pc:sldChg>
      <pc:sldChg chg="add del">
        <pc:chgData name="Eckenrod, Autumn M (DFW)" userId="32cb3083-a8a9-4483-a032-644cff855dc3" providerId="ADAL" clId="{2CED2D79-5D8F-4000-AF05-2D0B9BFE4074}" dt="2025-06-04T00:07:56.204" v="7063" actId="47"/>
        <pc:sldMkLst>
          <pc:docMk/>
          <pc:sldMk cId="838847155" sldId="528"/>
        </pc:sldMkLst>
      </pc:sldChg>
      <pc:sldChg chg="addSp delSp modSp new mod ord modClrScheme modAnim chgLayout">
        <pc:chgData name="Eckenrod, Autumn M (DFW)" userId="32cb3083-a8a9-4483-a032-644cff855dc3" providerId="ADAL" clId="{2CED2D79-5D8F-4000-AF05-2D0B9BFE4074}" dt="2025-06-04T00:04:11.688" v="6950"/>
        <pc:sldMkLst>
          <pc:docMk/>
          <pc:sldMk cId="294568469" sldId="529"/>
        </pc:sldMkLst>
        <pc:spChg chg="del mod ord">
          <ac:chgData name="Eckenrod, Autumn M (DFW)" userId="32cb3083-a8a9-4483-a032-644cff855dc3" providerId="ADAL" clId="{2CED2D79-5D8F-4000-AF05-2D0B9BFE4074}" dt="2025-06-04T00:02:00.261" v="6889" actId="700"/>
          <ac:spMkLst>
            <pc:docMk/>
            <pc:sldMk cId="294568469" sldId="529"/>
            <ac:spMk id="2" creationId="{44096206-23AA-39BE-D76B-431417177855}"/>
          </ac:spMkLst>
        </pc:spChg>
        <pc:spChg chg="add mod ord">
          <ac:chgData name="Eckenrod, Autumn M (DFW)" userId="32cb3083-a8a9-4483-a032-644cff855dc3" providerId="ADAL" clId="{2CED2D79-5D8F-4000-AF05-2D0B9BFE4074}" dt="2025-06-04T00:02:03.616" v="6901" actId="20577"/>
          <ac:spMkLst>
            <pc:docMk/>
            <pc:sldMk cId="294568469" sldId="529"/>
            <ac:spMk id="3" creationId="{9CB152C6-D75E-F33F-B302-9148B1289A8F}"/>
          </ac:spMkLst>
        </pc:spChg>
        <pc:spChg chg="add del mod ord">
          <ac:chgData name="Eckenrod, Autumn M (DFW)" userId="32cb3083-a8a9-4483-a032-644cff855dc3" providerId="ADAL" clId="{2CED2D79-5D8F-4000-AF05-2D0B9BFE4074}" dt="2025-06-04T00:02:47.466" v="6902"/>
          <ac:spMkLst>
            <pc:docMk/>
            <pc:sldMk cId="294568469" sldId="529"/>
            <ac:spMk id="4" creationId="{F1EFDFEB-4F3E-FF61-F600-9B59306EF88E}"/>
          </ac:spMkLst>
        </pc:spChg>
        <pc:picChg chg="add mod">
          <ac:chgData name="Eckenrod, Autumn M (DFW)" userId="32cb3083-a8a9-4483-a032-644cff855dc3" providerId="ADAL" clId="{2CED2D79-5D8F-4000-AF05-2D0B9BFE4074}" dt="2025-06-04T00:02:47.466" v="6902"/>
          <ac:picMkLst>
            <pc:docMk/>
            <pc:sldMk cId="294568469" sldId="529"/>
            <ac:picMk id="5" creationId="{DAF13CE9-FBBD-2795-45D6-F61232D8F9DD}"/>
          </ac:picMkLst>
        </pc:picChg>
      </pc:sldChg>
      <pc:sldChg chg="modSp mod">
        <pc:chgData name="Eckenrod, Autumn M (DFW)" userId="32cb3083-a8a9-4483-a032-644cff855dc3" providerId="ADAL" clId="{2CED2D79-5D8F-4000-AF05-2D0B9BFE4074}" dt="2025-06-04T00:08:07.795" v="7088" actId="20577"/>
        <pc:sldMkLst>
          <pc:docMk/>
          <pc:sldMk cId="3129401609" sldId="530"/>
        </pc:sldMkLst>
        <pc:spChg chg="mod">
          <ac:chgData name="Eckenrod, Autumn M (DFW)" userId="32cb3083-a8a9-4483-a032-644cff855dc3" providerId="ADAL" clId="{2CED2D79-5D8F-4000-AF05-2D0B9BFE4074}" dt="2025-06-04T00:08:07.795" v="7088" actId="20577"/>
          <ac:spMkLst>
            <pc:docMk/>
            <pc:sldMk cId="3129401609" sldId="530"/>
            <ac:spMk id="5" creationId="{0524D50D-EDB7-07D4-6B6A-C73B18BD5E54}"/>
          </ac:spMkLst>
        </pc:spChg>
      </pc:sldChg>
      <pc:sldChg chg="addSp delSp modSp mod addAnim delAnim modAnim">
        <pc:chgData name="Eckenrod, Autumn M (DFW)" userId="32cb3083-a8a9-4483-a032-644cff855dc3" providerId="ADAL" clId="{2CED2D79-5D8F-4000-AF05-2D0B9BFE4074}" dt="2025-06-04T00:10:55.913" v="7141"/>
        <pc:sldMkLst>
          <pc:docMk/>
          <pc:sldMk cId="231727812" sldId="531"/>
        </pc:sldMkLst>
        <pc:spChg chg="mod">
          <ac:chgData name="Eckenrod, Autumn M (DFW)" userId="32cb3083-a8a9-4483-a032-644cff855dc3" providerId="ADAL" clId="{2CED2D79-5D8F-4000-AF05-2D0B9BFE4074}" dt="2025-06-04T00:09:40.595" v="7126" actId="20577"/>
          <ac:spMkLst>
            <pc:docMk/>
            <pc:sldMk cId="231727812" sldId="531"/>
            <ac:spMk id="5" creationId="{0524D50D-EDB7-07D4-6B6A-C73B18BD5E54}"/>
          </ac:spMkLst>
        </pc:spChg>
        <pc:picChg chg="add del">
          <ac:chgData name="Eckenrod, Autumn M (DFW)" userId="32cb3083-a8a9-4483-a032-644cff855dc3" providerId="ADAL" clId="{2CED2D79-5D8F-4000-AF05-2D0B9BFE4074}" dt="2025-06-04T00:09:46.280" v="7128" actId="478"/>
          <ac:picMkLst>
            <pc:docMk/>
            <pc:sldMk cId="231727812" sldId="531"/>
            <ac:picMk id="4" creationId="{1C85EA8D-34BA-ADA5-3D1B-F01E08F17E1E}"/>
          </ac:picMkLst>
        </pc:picChg>
        <pc:picChg chg="add del mod modCrop">
          <ac:chgData name="Eckenrod, Autumn M (DFW)" userId="32cb3083-a8a9-4483-a032-644cff855dc3" providerId="ADAL" clId="{2CED2D79-5D8F-4000-AF05-2D0B9BFE4074}" dt="2025-06-04T00:10:40.667" v="7139" actId="1076"/>
          <ac:picMkLst>
            <pc:docMk/>
            <pc:sldMk cId="231727812" sldId="531"/>
            <ac:picMk id="6" creationId="{E18E0052-0B8B-738E-D07A-33796A505EB5}"/>
          </ac:picMkLst>
        </pc:picChg>
      </pc:sldChg>
      <pc:sldChg chg="addSp delSp modSp new mod ord modClrScheme chgLayout">
        <pc:chgData name="Eckenrod, Autumn M (DFW)" userId="32cb3083-a8a9-4483-a032-644cff855dc3" providerId="ADAL" clId="{2CED2D79-5D8F-4000-AF05-2D0B9BFE4074}" dt="2025-06-04T00:32:22.756" v="7777" actId="1076"/>
        <pc:sldMkLst>
          <pc:docMk/>
          <pc:sldMk cId="3289970631" sldId="532"/>
        </pc:sldMkLst>
        <pc:spChg chg="del mod ord">
          <ac:chgData name="Eckenrod, Autumn M (DFW)" userId="32cb3083-a8a9-4483-a032-644cff855dc3" providerId="ADAL" clId="{2CED2D79-5D8F-4000-AF05-2D0B9BFE4074}" dt="2025-06-04T00:12:39.353" v="7149" actId="700"/>
          <ac:spMkLst>
            <pc:docMk/>
            <pc:sldMk cId="3289970631" sldId="532"/>
            <ac:spMk id="2" creationId="{DFD39C2A-12D4-9BD1-7B3D-8A4E6F6FC6B6}"/>
          </ac:spMkLst>
        </pc:spChg>
        <pc:spChg chg="del">
          <ac:chgData name="Eckenrod, Autumn M (DFW)" userId="32cb3083-a8a9-4483-a032-644cff855dc3" providerId="ADAL" clId="{2CED2D79-5D8F-4000-AF05-2D0B9BFE4074}" dt="2025-06-04T00:12:39.353" v="7149" actId="700"/>
          <ac:spMkLst>
            <pc:docMk/>
            <pc:sldMk cId="3289970631" sldId="532"/>
            <ac:spMk id="3" creationId="{8BE836B4-9C43-CB05-215B-5FCA31C1CFA0}"/>
          </ac:spMkLst>
        </pc:spChg>
        <pc:spChg chg="add mod ord">
          <ac:chgData name="Eckenrod, Autumn M (DFW)" userId="32cb3083-a8a9-4483-a032-644cff855dc3" providerId="ADAL" clId="{2CED2D79-5D8F-4000-AF05-2D0B9BFE4074}" dt="2025-06-04T00:13:32.019" v="7208" actId="20577"/>
          <ac:spMkLst>
            <pc:docMk/>
            <pc:sldMk cId="3289970631" sldId="532"/>
            <ac:spMk id="4" creationId="{1A12FF5C-48B2-D83A-F2AB-DC668833DF67}"/>
          </ac:spMkLst>
        </pc:spChg>
        <pc:picChg chg="add mod">
          <ac:chgData name="Eckenrod, Autumn M (DFW)" userId="32cb3083-a8a9-4483-a032-644cff855dc3" providerId="ADAL" clId="{2CED2D79-5D8F-4000-AF05-2D0B9BFE4074}" dt="2025-06-04T00:32:22.756" v="7777" actId="1076"/>
          <ac:picMkLst>
            <pc:docMk/>
            <pc:sldMk cId="3289970631" sldId="532"/>
            <ac:picMk id="5" creationId="{3CBF46EF-B298-093D-F0EC-90D95B528795}"/>
          </ac:picMkLst>
        </pc:picChg>
      </pc:sldChg>
      <pc:sldChg chg="addSp delSp modSp new mod modAnim">
        <pc:chgData name="Eckenrod, Autumn M (DFW)" userId="32cb3083-a8a9-4483-a032-644cff855dc3" providerId="ADAL" clId="{2CED2D79-5D8F-4000-AF05-2D0B9BFE4074}" dt="2025-06-04T00:15:33.167" v="7281" actId="20577"/>
        <pc:sldMkLst>
          <pc:docMk/>
          <pc:sldMk cId="1436102059" sldId="533"/>
        </pc:sldMkLst>
        <pc:spChg chg="mod">
          <ac:chgData name="Eckenrod, Autumn M (DFW)" userId="32cb3083-a8a9-4483-a032-644cff855dc3" providerId="ADAL" clId="{2CED2D79-5D8F-4000-AF05-2D0B9BFE4074}" dt="2025-06-04T00:15:33.167" v="7281" actId="20577"/>
          <ac:spMkLst>
            <pc:docMk/>
            <pc:sldMk cId="1436102059" sldId="533"/>
            <ac:spMk id="2" creationId="{E98859E9-1A8B-E67F-B628-DBCE1A9ADD93}"/>
          </ac:spMkLst>
        </pc:spChg>
        <pc:spChg chg="del">
          <ac:chgData name="Eckenrod, Autumn M (DFW)" userId="32cb3083-a8a9-4483-a032-644cff855dc3" providerId="ADAL" clId="{2CED2D79-5D8F-4000-AF05-2D0B9BFE4074}" dt="2025-06-04T00:15:15.975" v="7217"/>
          <ac:spMkLst>
            <pc:docMk/>
            <pc:sldMk cId="1436102059" sldId="533"/>
            <ac:spMk id="3" creationId="{244FDBE2-6A23-CEBC-B736-2D11F03D9769}"/>
          </ac:spMkLst>
        </pc:spChg>
        <pc:picChg chg="add mod">
          <ac:chgData name="Eckenrod, Autumn M (DFW)" userId="32cb3083-a8a9-4483-a032-644cff855dc3" providerId="ADAL" clId="{2CED2D79-5D8F-4000-AF05-2D0B9BFE4074}" dt="2025-06-04T00:15:15.975" v="7217"/>
          <ac:picMkLst>
            <pc:docMk/>
            <pc:sldMk cId="1436102059" sldId="533"/>
            <ac:picMk id="4" creationId="{9CA4EC55-767A-95DE-A1E6-F9C0656DF417}"/>
          </ac:picMkLst>
        </pc:picChg>
      </pc:sldChg>
      <pc:sldChg chg="addSp delSp modSp new mod modClrScheme chgLayout">
        <pc:chgData name="Eckenrod, Autumn M (DFW)" userId="32cb3083-a8a9-4483-a032-644cff855dc3" providerId="ADAL" clId="{2CED2D79-5D8F-4000-AF05-2D0B9BFE4074}" dt="2025-06-04T00:33:24.013" v="7784" actId="14100"/>
        <pc:sldMkLst>
          <pc:docMk/>
          <pc:sldMk cId="753947630" sldId="534"/>
        </pc:sldMkLst>
        <pc:spChg chg="del mod ord">
          <ac:chgData name="Eckenrod, Autumn M (DFW)" userId="32cb3083-a8a9-4483-a032-644cff855dc3" providerId="ADAL" clId="{2CED2D79-5D8F-4000-AF05-2D0B9BFE4074}" dt="2025-06-04T00:27:28.077" v="7624" actId="700"/>
          <ac:spMkLst>
            <pc:docMk/>
            <pc:sldMk cId="753947630" sldId="534"/>
            <ac:spMk id="2" creationId="{E3C2CFD4-C49D-A87B-BD48-A22DD3A817F0}"/>
          </ac:spMkLst>
        </pc:spChg>
        <pc:spChg chg="del">
          <ac:chgData name="Eckenrod, Autumn M (DFW)" userId="32cb3083-a8a9-4483-a032-644cff855dc3" providerId="ADAL" clId="{2CED2D79-5D8F-4000-AF05-2D0B9BFE4074}" dt="2025-06-04T00:27:28.077" v="7624" actId="700"/>
          <ac:spMkLst>
            <pc:docMk/>
            <pc:sldMk cId="753947630" sldId="534"/>
            <ac:spMk id="3" creationId="{F372C702-A97A-2B1E-41D7-2E45250CC4BE}"/>
          </ac:spMkLst>
        </pc:spChg>
        <pc:spChg chg="del mod ord">
          <ac:chgData name="Eckenrod, Autumn M (DFW)" userId="32cb3083-a8a9-4483-a032-644cff855dc3" providerId="ADAL" clId="{2CED2D79-5D8F-4000-AF05-2D0B9BFE4074}" dt="2025-06-04T00:28:08.262" v="7752" actId="478"/>
          <ac:spMkLst>
            <pc:docMk/>
            <pc:sldMk cId="753947630" sldId="534"/>
            <ac:spMk id="4" creationId="{177E1764-3DBB-1A76-503D-20350549A36F}"/>
          </ac:spMkLst>
        </pc:spChg>
        <pc:spChg chg="add mod ord">
          <ac:chgData name="Eckenrod, Autumn M (DFW)" userId="32cb3083-a8a9-4483-a032-644cff855dc3" providerId="ADAL" clId="{2CED2D79-5D8F-4000-AF05-2D0B9BFE4074}" dt="2025-06-04T00:28:04.784" v="7751" actId="20577"/>
          <ac:spMkLst>
            <pc:docMk/>
            <pc:sldMk cId="753947630" sldId="534"/>
            <ac:spMk id="5" creationId="{BCDF4497-C3FB-4839-4639-D56B807922A6}"/>
          </ac:spMkLst>
        </pc:spChg>
        <pc:picChg chg="add mod">
          <ac:chgData name="Eckenrod, Autumn M (DFW)" userId="32cb3083-a8a9-4483-a032-644cff855dc3" providerId="ADAL" clId="{2CED2D79-5D8F-4000-AF05-2D0B9BFE4074}" dt="2025-06-04T00:33:24.013" v="7784" actId="14100"/>
          <ac:picMkLst>
            <pc:docMk/>
            <pc:sldMk cId="753947630" sldId="534"/>
            <ac:picMk id="6" creationId="{74CC0128-4D4D-CD7B-3696-BD834750E0A5}"/>
          </ac:picMkLst>
        </pc:picChg>
      </pc:sldChg>
      <pc:sldChg chg="modSp new del mod">
        <pc:chgData name="Eckenrod, Autumn M (DFW)" userId="32cb3083-a8a9-4483-a032-644cff855dc3" providerId="ADAL" clId="{2CED2D79-5D8F-4000-AF05-2D0B9BFE4074}" dt="2025-06-04T00:24:14.463" v="7474" actId="47"/>
        <pc:sldMkLst>
          <pc:docMk/>
          <pc:sldMk cId="3053080400" sldId="534"/>
        </pc:sldMkLst>
        <pc:spChg chg="mod">
          <ac:chgData name="Eckenrod, Autumn M (DFW)" userId="32cb3083-a8a9-4483-a032-644cff855dc3" providerId="ADAL" clId="{2CED2D79-5D8F-4000-AF05-2D0B9BFE4074}" dt="2025-06-04T00:16:53.997" v="7305" actId="20577"/>
          <ac:spMkLst>
            <pc:docMk/>
            <pc:sldMk cId="3053080400" sldId="534"/>
            <ac:spMk id="2" creationId="{254DEE38-356D-2A88-A376-579AB62C0BAC}"/>
          </ac:spMkLst>
        </pc:spChg>
      </pc:sldChg>
      <pc:sldChg chg="modSp mod modNotesTx">
        <pc:chgData name="Eckenrod, Autumn M (DFW)" userId="32cb3083-a8a9-4483-a032-644cff855dc3" providerId="ADAL" clId="{2CED2D79-5D8F-4000-AF05-2D0B9BFE4074}" dt="2025-06-11T23:46:45.541" v="8331" actId="1076"/>
        <pc:sldMkLst>
          <pc:docMk/>
          <pc:sldMk cId="516169532" sldId="535"/>
        </pc:sldMkLst>
        <pc:spChg chg="mod">
          <ac:chgData name="Eckenrod, Autumn M (DFW)" userId="32cb3083-a8a9-4483-a032-644cff855dc3" providerId="ADAL" clId="{2CED2D79-5D8F-4000-AF05-2D0B9BFE4074}" dt="2025-06-11T23:46:40.854" v="8330" actId="20577"/>
          <ac:spMkLst>
            <pc:docMk/>
            <pc:sldMk cId="516169532" sldId="535"/>
            <ac:spMk id="4" creationId="{1A12FF5C-48B2-D83A-F2AB-DC668833DF67}"/>
          </ac:spMkLst>
        </pc:spChg>
        <pc:picChg chg="mod">
          <ac:chgData name="Eckenrod, Autumn M (DFW)" userId="32cb3083-a8a9-4483-a032-644cff855dc3" providerId="ADAL" clId="{2CED2D79-5D8F-4000-AF05-2D0B9BFE4074}" dt="2025-06-11T23:46:45.541" v="8331" actId="1076"/>
          <ac:picMkLst>
            <pc:docMk/>
            <pc:sldMk cId="516169532" sldId="535"/>
            <ac:picMk id="5" creationId="{3CBF46EF-B298-093D-F0EC-90D95B528795}"/>
          </ac:picMkLst>
        </pc:picChg>
      </pc:sldChg>
      <pc:sldChg chg="addSp delSp modSp new del mod modClrScheme chgLayout">
        <pc:chgData name="Eckenrod, Autumn M (DFW)" userId="32cb3083-a8a9-4483-a032-644cff855dc3" providerId="ADAL" clId="{2CED2D79-5D8F-4000-AF05-2D0B9BFE4074}" dt="2025-06-11T16:20:11.712" v="8093" actId="47"/>
        <pc:sldMkLst>
          <pc:docMk/>
          <pc:sldMk cId="4238663767" sldId="535"/>
        </pc:sldMkLst>
        <pc:spChg chg="del mod ord">
          <ac:chgData name="Eckenrod, Autumn M (DFW)" userId="32cb3083-a8a9-4483-a032-644cff855dc3" providerId="ADAL" clId="{2CED2D79-5D8F-4000-AF05-2D0B9BFE4074}" dt="2025-06-11T16:19:23.079" v="8086" actId="700"/>
          <ac:spMkLst>
            <pc:docMk/>
            <pc:sldMk cId="4238663767" sldId="535"/>
            <ac:spMk id="2" creationId="{BD254179-850C-31E9-04D9-1E5AF229710F}"/>
          </ac:spMkLst>
        </pc:spChg>
        <pc:spChg chg="del mod ord">
          <ac:chgData name="Eckenrod, Autumn M (DFW)" userId="32cb3083-a8a9-4483-a032-644cff855dc3" providerId="ADAL" clId="{2CED2D79-5D8F-4000-AF05-2D0B9BFE4074}" dt="2025-06-11T16:19:23.079" v="8086" actId="700"/>
          <ac:spMkLst>
            <pc:docMk/>
            <pc:sldMk cId="4238663767" sldId="535"/>
            <ac:spMk id="3" creationId="{D93F6D1D-3BC6-7501-2757-69E20CBEC3C9}"/>
          </ac:spMkLst>
        </pc:spChg>
        <pc:spChg chg="del">
          <ac:chgData name="Eckenrod, Autumn M (DFW)" userId="32cb3083-a8a9-4483-a032-644cff855dc3" providerId="ADAL" clId="{2CED2D79-5D8F-4000-AF05-2D0B9BFE4074}" dt="2025-06-11T16:19:23.079" v="8086" actId="700"/>
          <ac:spMkLst>
            <pc:docMk/>
            <pc:sldMk cId="4238663767" sldId="535"/>
            <ac:spMk id="4" creationId="{C5DF6EE3-6DEE-F888-374C-BE10BE52ABFC}"/>
          </ac:spMkLst>
        </pc:spChg>
        <pc:spChg chg="add mod ord">
          <ac:chgData name="Eckenrod, Autumn M (DFW)" userId="32cb3083-a8a9-4483-a032-644cff855dc3" providerId="ADAL" clId="{2CED2D79-5D8F-4000-AF05-2D0B9BFE4074}" dt="2025-06-11T16:19:23.079" v="8086" actId="700"/>
          <ac:spMkLst>
            <pc:docMk/>
            <pc:sldMk cId="4238663767" sldId="535"/>
            <ac:spMk id="5" creationId="{44CB6AB2-6123-C099-A2D4-EE042C94C226}"/>
          </ac:spMkLst>
        </pc:spChg>
        <pc:spChg chg="add del mod ord">
          <ac:chgData name="Eckenrod, Autumn M (DFW)" userId="32cb3083-a8a9-4483-a032-644cff855dc3" providerId="ADAL" clId="{2CED2D79-5D8F-4000-AF05-2D0B9BFE4074}" dt="2025-06-11T16:19:39.239" v="8087"/>
          <ac:spMkLst>
            <pc:docMk/>
            <pc:sldMk cId="4238663767" sldId="535"/>
            <ac:spMk id="6" creationId="{E1E16B1F-F8F2-AF91-79C6-D930870A4678}"/>
          </ac:spMkLst>
        </pc:spChg>
        <pc:picChg chg="add mod">
          <ac:chgData name="Eckenrod, Autumn M (DFW)" userId="32cb3083-a8a9-4483-a032-644cff855dc3" providerId="ADAL" clId="{2CED2D79-5D8F-4000-AF05-2D0B9BFE4074}" dt="2025-06-11T16:19:45.834" v="8091" actId="1076"/>
          <ac:picMkLst>
            <pc:docMk/>
            <pc:sldMk cId="4238663767" sldId="535"/>
            <ac:picMk id="8" creationId="{49EFBBFD-462E-B250-C1AE-5D55DA97FA64}"/>
          </ac:picMkLst>
        </pc:picChg>
      </pc:sldChg>
      <pc:sldMasterChg chg="delSldLayout">
        <pc:chgData name="Eckenrod, Autumn M (DFW)" userId="32cb3083-a8a9-4483-a032-644cff855dc3" providerId="ADAL" clId="{2CED2D79-5D8F-4000-AF05-2D0B9BFE4074}" dt="2025-06-11T23:44:39.730" v="8166" actId="47"/>
        <pc:sldMasterMkLst>
          <pc:docMk/>
          <pc:sldMasterMk cId="2030280026" sldId="2147483648"/>
        </pc:sldMasterMkLst>
        <pc:sldLayoutChg chg="del">
          <pc:chgData name="Eckenrod, Autumn M (DFW)" userId="32cb3083-a8a9-4483-a032-644cff855dc3" providerId="ADAL" clId="{2CED2D79-5D8F-4000-AF05-2D0B9BFE4074}" dt="2025-06-11T23:44:39.730" v="8166" actId="47"/>
          <pc:sldLayoutMkLst>
            <pc:docMk/>
            <pc:sldMasterMk cId="2030280026" sldId="2147483648"/>
            <pc:sldLayoutMk cId="887902289" sldId="2147483681"/>
          </pc:sldLayoutMkLst>
        </pc:sldLayoutChg>
        <pc:sldLayoutChg chg="del">
          <pc:chgData name="Eckenrod, Autumn M (DFW)" userId="32cb3083-a8a9-4483-a032-644cff855dc3" providerId="ADAL" clId="{2CED2D79-5D8F-4000-AF05-2D0B9BFE4074}" dt="2025-06-02T21:18:48.045" v="1335" actId="47"/>
          <pc:sldLayoutMkLst>
            <pc:docMk/>
            <pc:sldMasterMk cId="2030280026" sldId="2147483648"/>
            <pc:sldLayoutMk cId="940871500" sldId="2147483683"/>
          </pc:sldLayoutMkLst>
        </pc:sldLayoutChg>
        <pc:sldLayoutChg chg="del">
          <pc:chgData name="Eckenrod, Autumn M (DFW)" userId="32cb3083-a8a9-4483-a032-644cff855dc3" providerId="ADAL" clId="{2CED2D79-5D8F-4000-AF05-2D0B9BFE4074}" dt="2025-06-02T21:18:49.024" v="1336" actId="47"/>
          <pc:sldLayoutMkLst>
            <pc:docMk/>
            <pc:sldMasterMk cId="2030280026" sldId="2147483648"/>
            <pc:sldLayoutMk cId="942830526" sldId="2147483684"/>
          </pc:sldLayoutMkLst>
        </pc:sldLayoutChg>
        <pc:sldLayoutChg chg="del">
          <pc:chgData name="Eckenrod, Autumn M (DFW)" userId="32cb3083-a8a9-4483-a032-644cff855dc3" providerId="ADAL" clId="{2CED2D79-5D8F-4000-AF05-2D0B9BFE4074}" dt="2025-06-11T23:44:39.730" v="8166" actId="47"/>
          <pc:sldLayoutMkLst>
            <pc:docMk/>
            <pc:sldMasterMk cId="2030280026" sldId="2147483648"/>
            <pc:sldLayoutMk cId="269370729" sldId="2147483686"/>
          </pc:sldLayoutMkLst>
        </pc:sldLayoutChg>
      </pc:sldMasterChg>
      <pc:sldMasterChg chg="del delSldLayout">
        <pc:chgData name="Eckenrod, Autumn M (DFW)" userId="32cb3083-a8a9-4483-a032-644cff855dc3" providerId="ADAL" clId="{2CED2D79-5D8F-4000-AF05-2D0B9BFE4074}" dt="2025-06-10T18:36:34.904" v="7913" actId="700"/>
        <pc:sldMasterMkLst>
          <pc:docMk/>
          <pc:sldMasterMk cId="152132010" sldId="2147483669"/>
        </pc:sldMasterMkLst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4239922702" sldId="2147483670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4194837918" sldId="2147483671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669986808" sldId="2147483672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1118694743" sldId="2147483673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362565719" sldId="2147483674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1730866329" sldId="2147483675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3933346755" sldId="2147483676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3607864505" sldId="2147483677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2772025378" sldId="2147483678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2607370921" sldId="2147483679"/>
          </pc:sldLayoutMkLst>
        </pc:sldLayoutChg>
        <pc:sldLayoutChg chg="del">
          <pc:chgData name="Eckenrod, Autumn M (DFW)" userId="32cb3083-a8a9-4483-a032-644cff855dc3" providerId="ADAL" clId="{2CED2D79-5D8F-4000-AF05-2D0B9BFE4074}" dt="2025-06-10T18:36:34.904" v="7913" actId="700"/>
          <pc:sldLayoutMkLst>
            <pc:docMk/>
            <pc:sldMasterMk cId="152132010" sldId="2147483669"/>
            <pc:sldLayoutMk cId="3753091528" sldId="2147483680"/>
          </pc:sldLayoutMkLst>
        </pc:sldLayoutChg>
      </pc:sldMasterChg>
    </pc:docChg>
  </pc:docChgLst>
  <pc:docChgLst>
    <pc:chgData name="Althauser, Leia J (DFW)" userId="S::leia.althauser@dfw.wa.gov::2503323c-6ace-4802-b9cc-5c9d65b327be" providerId="AD" clId="Web-{0EB61B18-2AB8-AC51-5216-405736B921C9}"/>
    <pc:docChg chg="mod modSld sldOrd">
      <pc:chgData name="Althauser, Leia J (DFW)" userId="S::leia.althauser@dfw.wa.gov::2503323c-6ace-4802-b9cc-5c9d65b327be" providerId="AD" clId="Web-{0EB61B18-2AB8-AC51-5216-405736B921C9}" dt="2025-06-06T16:32:55.036" v="49"/>
      <pc:docMkLst>
        <pc:docMk/>
      </pc:docMkLst>
      <pc:sldChg chg="modNotes">
        <pc:chgData name="Althauser, Leia J (DFW)" userId="S::leia.althauser@dfw.wa.gov::2503323c-6ace-4802-b9cc-5c9d65b327be" providerId="AD" clId="Web-{0EB61B18-2AB8-AC51-5216-405736B921C9}" dt="2025-06-06T16:29:49.627" v="20"/>
        <pc:sldMkLst>
          <pc:docMk/>
          <pc:sldMk cId="2299782480" sldId="386"/>
        </pc:sldMkLst>
      </pc:sldChg>
      <pc:sldChg chg="ord">
        <pc:chgData name="Althauser, Leia J (DFW)" userId="S::leia.althauser@dfw.wa.gov::2503323c-6ace-4802-b9cc-5c9d65b327be" providerId="AD" clId="Web-{0EB61B18-2AB8-AC51-5216-405736B921C9}" dt="2025-06-06T16:32:55.036" v="49"/>
        <pc:sldMkLst>
          <pc:docMk/>
          <pc:sldMk cId="3480258781" sldId="449"/>
        </pc:sldMkLst>
      </pc:sldChg>
      <pc:sldChg chg="delSp modSp">
        <pc:chgData name="Althauser, Leia J (DFW)" userId="S::leia.althauser@dfw.wa.gov::2503323c-6ace-4802-b9cc-5c9d65b327be" providerId="AD" clId="Web-{0EB61B18-2AB8-AC51-5216-405736B921C9}" dt="2025-06-06T14:54:17.698" v="9" actId="20577"/>
        <pc:sldMkLst>
          <pc:docMk/>
          <pc:sldMk cId="2458154331" sldId="465"/>
        </pc:sldMkLst>
        <pc:spChg chg="mod">
          <ac:chgData name="Althauser, Leia J (DFW)" userId="S::leia.althauser@dfw.wa.gov::2503323c-6ace-4802-b9cc-5c9d65b327be" providerId="AD" clId="Web-{0EB61B18-2AB8-AC51-5216-405736B921C9}" dt="2025-06-06T14:54:17.698" v="9" actId="20577"/>
          <ac:spMkLst>
            <pc:docMk/>
            <pc:sldMk cId="2458154331" sldId="465"/>
            <ac:spMk id="13" creationId="{959A9B22-5ACF-30DB-3D41-1D691A27ED6F}"/>
          </ac:spMkLst>
        </pc:spChg>
        <pc:spChg chg="del">
          <ac:chgData name="Althauser, Leia J (DFW)" userId="S::leia.althauser@dfw.wa.gov::2503323c-6ace-4802-b9cc-5c9d65b327be" providerId="AD" clId="Web-{0EB61B18-2AB8-AC51-5216-405736B921C9}" dt="2025-06-06T14:53:39.338" v="0"/>
          <ac:spMkLst>
            <pc:docMk/>
            <pc:sldMk cId="2458154331" sldId="465"/>
            <ac:spMk id="14" creationId="{B11F8ED9-DB17-8B01-0A5C-91C182F6B096}"/>
          </ac:spMkLst>
        </pc:spChg>
        <pc:graphicFrameChg chg="modGraphic">
          <ac:chgData name="Althauser, Leia J (DFW)" userId="S::leia.althauser@dfw.wa.gov::2503323c-6ace-4802-b9cc-5c9d65b327be" providerId="AD" clId="Web-{0EB61B18-2AB8-AC51-5216-405736B921C9}" dt="2025-06-06T14:54:00.635" v="4" actId="20577"/>
          <ac:graphicFrameMkLst>
            <pc:docMk/>
            <pc:sldMk cId="2458154331" sldId="465"/>
            <ac:graphicFrameMk id="4" creationId="{C1AA1C27-E6A4-C0D1-1FB3-4271D2100DBD}"/>
          </ac:graphicFrameMkLst>
        </pc:graphicFrameChg>
      </pc:sldChg>
      <pc:sldChg chg="modNotes">
        <pc:chgData name="Althauser, Leia J (DFW)" userId="S::leia.althauser@dfw.wa.gov::2503323c-6ace-4802-b9cc-5c9d65b327be" providerId="AD" clId="Web-{0EB61B18-2AB8-AC51-5216-405736B921C9}" dt="2025-06-06T14:54:24.729" v="10"/>
        <pc:sldMkLst>
          <pc:docMk/>
          <pc:sldMk cId="4269998604" sldId="467"/>
        </pc:sldMkLst>
      </pc:sldChg>
      <pc:sldChg chg="ord">
        <pc:chgData name="Althauser, Leia J (DFW)" userId="S::leia.althauser@dfw.wa.gov::2503323c-6ace-4802-b9cc-5c9d65b327be" providerId="AD" clId="Web-{0EB61B18-2AB8-AC51-5216-405736B921C9}" dt="2025-06-06T14:57:07.486" v="16"/>
        <pc:sldMkLst>
          <pc:docMk/>
          <pc:sldMk cId="4221912200" sldId="473"/>
        </pc:sldMkLst>
      </pc:sldChg>
      <pc:sldChg chg="delSp modSp">
        <pc:chgData name="Althauser, Leia J (DFW)" userId="S::leia.althauser@dfw.wa.gov::2503323c-6ace-4802-b9cc-5c9d65b327be" providerId="AD" clId="Web-{0EB61B18-2AB8-AC51-5216-405736B921C9}" dt="2025-06-06T14:55:21.729" v="14" actId="20577"/>
        <pc:sldMkLst>
          <pc:docMk/>
          <pc:sldMk cId="2948815880" sldId="475"/>
        </pc:sldMkLst>
        <pc:spChg chg="mod">
          <ac:chgData name="Althauser, Leia J (DFW)" userId="S::leia.althauser@dfw.wa.gov::2503323c-6ace-4802-b9cc-5c9d65b327be" providerId="AD" clId="Web-{0EB61B18-2AB8-AC51-5216-405736B921C9}" dt="2025-06-06T14:55:21.729" v="14" actId="20577"/>
          <ac:spMkLst>
            <pc:docMk/>
            <pc:sldMk cId="2948815880" sldId="475"/>
            <ac:spMk id="5" creationId="{216F3852-865A-62D6-0F11-ABE3837A7FC1}"/>
          </ac:spMkLst>
        </pc:spChg>
        <pc:spChg chg="del">
          <ac:chgData name="Althauser, Leia J (DFW)" userId="S::leia.althauser@dfw.wa.gov::2503323c-6ace-4802-b9cc-5c9d65b327be" providerId="AD" clId="Web-{0EB61B18-2AB8-AC51-5216-405736B921C9}" dt="2025-06-06T14:55:00.917" v="11"/>
          <ac:spMkLst>
            <pc:docMk/>
            <pc:sldMk cId="2948815880" sldId="475"/>
            <ac:spMk id="14" creationId="{3FF2D40E-5A1C-C4BD-1B05-B27F7996A320}"/>
          </ac:spMkLst>
        </pc:spChg>
      </pc:sldChg>
      <pc:sldChg chg="modSp">
        <pc:chgData name="Althauser, Leia J (DFW)" userId="S::leia.althauser@dfw.wa.gov::2503323c-6ace-4802-b9cc-5c9d65b327be" providerId="AD" clId="Web-{0EB61B18-2AB8-AC51-5216-405736B921C9}" dt="2025-06-06T14:57:59.112" v="19" actId="20577"/>
        <pc:sldMkLst>
          <pc:docMk/>
          <pc:sldMk cId="213482786" sldId="479"/>
        </pc:sldMkLst>
        <pc:spChg chg="mod">
          <ac:chgData name="Althauser, Leia J (DFW)" userId="S::leia.althauser@dfw.wa.gov::2503323c-6ace-4802-b9cc-5c9d65b327be" providerId="AD" clId="Web-{0EB61B18-2AB8-AC51-5216-405736B921C9}" dt="2025-06-06T14:57:59.112" v="19" actId="20577"/>
          <ac:spMkLst>
            <pc:docMk/>
            <pc:sldMk cId="213482786" sldId="479"/>
            <ac:spMk id="3" creationId="{B763C225-360B-501D-FB5A-C1571B515E1B}"/>
          </ac:spMkLst>
        </pc:spChg>
      </pc:sldChg>
      <pc:sldChg chg="modSp">
        <pc:chgData name="Althauser, Leia J (DFW)" userId="S::leia.althauser@dfw.wa.gov::2503323c-6ace-4802-b9cc-5c9d65b327be" providerId="AD" clId="Web-{0EB61B18-2AB8-AC51-5216-405736B921C9}" dt="2025-06-06T16:30:10.268" v="24" actId="1076"/>
        <pc:sldMkLst>
          <pc:docMk/>
          <pc:sldMk cId="544639593" sldId="508"/>
        </pc:sldMkLst>
        <pc:spChg chg="mod">
          <ac:chgData name="Althauser, Leia J (DFW)" userId="S::leia.althauser@dfw.wa.gov::2503323c-6ace-4802-b9cc-5c9d65b327be" providerId="AD" clId="Web-{0EB61B18-2AB8-AC51-5216-405736B921C9}" dt="2025-06-06T16:30:10.268" v="24" actId="1076"/>
          <ac:spMkLst>
            <pc:docMk/>
            <pc:sldMk cId="544639593" sldId="508"/>
            <ac:spMk id="4" creationId="{E8A452A2-E6F4-F7CB-C735-E81F59AD9356}"/>
          </ac:spMkLst>
        </pc:spChg>
      </pc:sldChg>
      <pc:sldChg chg="modSp">
        <pc:chgData name="Althauser, Leia J (DFW)" userId="S::leia.althauser@dfw.wa.gov::2503323c-6ace-4802-b9cc-5c9d65b327be" providerId="AD" clId="Web-{0EB61B18-2AB8-AC51-5216-405736B921C9}" dt="2025-06-06T16:31:08.269" v="35" actId="1076"/>
        <pc:sldMkLst>
          <pc:docMk/>
          <pc:sldMk cId="1976559617" sldId="511"/>
        </pc:sldMkLst>
        <pc:spChg chg="mod">
          <ac:chgData name="Althauser, Leia J (DFW)" userId="S::leia.althauser@dfw.wa.gov::2503323c-6ace-4802-b9cc-5c9d65b327be" providerId="AD" clId="Web-{0EB61B18-2AB8-AC51-5216-405736B921C9}" dt="2025-06-06T16:31:08.269" v="35" actId="1076"/>
          <ac:spMkLst>
            <pc:docMk/>
            <pc:sldMk cId="1976559617" sldId="511"/>
            <ac:spMk id="13" creationId="{62158561-FD2A-BB1D-AD87-46193CFE64E9}"/>
          </ac:spMkLst>
        </pc:spChg>
      </pc:sldChg>
      <pc:sldChg chg="modSp">
        <pc:chgData name="Althauser, Leia J (DFW)" userId="S::leia.althauser@dfw.wa.gov::2503323c-6ace-4802-b9cc-5c9d65b327be" providerId="AD" clId="Web-{0EB61B18-2AB8-AC51-5216-405736B921C9}" dt="2025-06-06T16:31:27.269" v="37" actId="1076"/>
        <pc:sldMkLst>
          <pc:docMk/>
          <pc:sldMk cId="3851699640" sldId="514"/>
        </pc:sldMkLst>
        <pc:spChg chg="mod">
          <ac:chgData name="Althauser, Leia J (DFW)" userId="S::leia.althauser@dfw.wa.gov::2503323c-6ace-4802-b9cc-5c9d65b327be" providerId="AD" clId="Web-{0EB61B18-2AB8-AC51-5216-405736B921C9}" dt="2025-06-06T16:31:27.269" v="37" actId="1076"/>
          <ac:spMkLst>
            <pc:docMk/>
            <pc:sldMk cId="3851699640" sldId="514"/>
            <ac:spMk id="2" creationId="{D0E60B6D-45B2-6732-A38A-B1820C28CE4E}"/>
          </ac:spMkLst>
        </pc:spChg>
      </pc:sldChg>
      <pc:sldChg chg="modSp">
        <pc:chgData name="Althauser, Leia J (DFW)" userId="S::leia.althauser@dfw.wa.gov::2503323c-6ace-4802-b9cc-5c9d65b327be" providerId="AD" clId="Web-{0EB61B18-2AB8-AC51-5216-405736B921C9}" dt="2025-06-06T16:31:40.816" v="40" actId="20577"/>
        <pc:sldMkLst>
          <pc:docMk/>
          <pc:sldMk cId="198209468" sldId="515"/>
        </pc:sldMkLst>
        <pc:spChg chg="mod">
          <ac:chgData name="Althauser, Leia J (DFW)" userId="S::leia.althauser@dfw.wa.gov::2503323c-6ace-4802-b9cc-5c9d65b327be" providerId="AD" clId="Web-{0EB61B18-2AB8-AC51-5216-405736B921C9}" dt="2025-06-06T16:31:40.816" v="40" actId="20577"/>
          <ac:spMkLst>
            <pc:docMk/>
            <pc:sldMk cId="198209468" sldId="515"/>
            <ac:spMk id="10" creationId="{BDE1EFE8-D379-1F0C-847C-41A819BBABA7}"/>
          </ac:spMkLst>
        </pc:spChg>
      </pc:sldChg>
      <pc:sldChg chg="modSp">
        <pc:chgData name="Althauser, Leia J (DFW)" userId="S::leia.althauser@dfw.wa.gov::2503323c-6ace-4802-b9cc-5c9d65b327be" providerId="AD" clId="Web-{0EB61B18-2AB8-AC51-5216-405736B921C9}" dt="2025-06-06T16:32:16.441" v="44" actId="1076"/>
        <pc:sldMkLst>
          <pc:docMk/>
          <pc:sldMk cId="3689977976" sldId="522"/>
        </pc:sldMkLst>
        <pc:spChg chg="mod">
          <ac:chgData name="Althauser, Leia J (DFW)" userId="S::leia.althauser@dfw.wa.gov::2503323c-6ace-4802-b9cc-5c9d65b327be" providerId="AD" clId="Web-{0EB61B18-2AB8-AC51-5216-405736B921C9}" dt="2025-06-06T16:32:16.441" v="44" actId="1076"/>
          <ac:spMkLst>
            <pc:docMk/>
            <pc:sldMk cId="3689977976" sldId="522"/>
            <ac:spMk id="5" creationId="{9EE6FF34-7AF5-519E-23CC-95573730B83E}"/>
          </ac:spMkLst>
        </pc:spChg>
      </pc:sldChg>
      <pc:sldChg chg="modSp">
        <pc:chgData name="Althauser, Leia J (DFW)" userId="S::leia.althauser@dfw.wa.gov::2503323c-6ace-4802-b9cc-5c9d65b327be" providerId="AD" clId="Web-{0EB61B18-2AB8-AC51-5216-405736B921C9}" dt="2025-06-06T16:32:34.660" v="48" actId="1076"/>
        <pc:sldMkLst>
          <pc:docMk/>
          <pc:sldMk cId="3289970631" sldId="532"/>
        </pc:sldMkLst>
        <pc:spChg chg="mod">
          <ac:chgData name="Althauser, Leia J (DFW)" userId="S::leia.althauser@dfw.wa.gov::2503323c-6ace-4802-b9cc-5c9d65b327be" providerId="AD" clId="Web-{0EB61B18-2AB8-AC51-5216-405736B921C9}" dt="2025-06-06T16:32:34.660" v="48" actId="1076"/>
          <ac:spMkLst>
            <pc:docMk/>
            <pc:sldMk cId="3289970631" sldId="532"/>
            <ac:spMk id="4" creationId="{1A12FF5C-48B2-D83A-F2AB-DC668833DF67}"/>
          </ac:spMkLst>
        </pc:spChg>
      </pc:sldChg>
    </pc:docChg>
  </pc:docChgLst>
  <pc:docChgLst>
    <pc:chgData name="Eckenrod, Autumn M (DFW)" userId="S::autumn.eckenrod@dfw.wa.gov::32cb3083-a8a9-4483-a032-644cff855dc3" providerId="AD" clId="Web-{29490DDD-75B5-339C-DF83-545F27599C38}"/>
    <pc:docChg chg="addSld delSld modSld sldOrd modSection">
      <pc:chgData name="Eckenrod, Autumn M (DFW)" userId="S::autumn.eckenrod@dfw.wa.gov::32cb3083-a8a9-4483-a032-644cff855dc3" providerId="AD" clId="Web-{29490DDD-75B5-339C-DF83-545F27599C38}" dt="2025-06-04T16:57:55.915" v="147"/>
      <pc:docMkLst>
        <pc:docMk/>
      </pc:docMkLst>
      <pc:sldChg chg="addSp delSp modSp mod modClrScheme chgLayout">
        <pc:chgData name="Eckenrod, Autumn M (DFW)" userId="S::autumn.eckenrod@dfw.wa.gov::32cb3083-a8a9-4483-a032-644cff855dc3" providerId="AD" clId="Web-{29490DDD-75B5-339C-DF83-545F27599C38}" dt="2025-06-04T16:50:13.394" v="36" actId="1076"/>
        <pc:sldMkLst>
          <pc:docMk/>
          <pc:sldMk cId="285383749" sldId="264"/>
        </pc:sldMkLst>
        <pc:spChg chg="add del mod ord">
          <ac:chgData name="Eckenrod, Autumn M (DFW)" userId="S::autumn.eckenrod@dfw.wa.gov::32cb3083-a8a9-4483-a032-644cff855dc3" providerId="AD" clId="Web-{29490DDD-75B5-339C-DF83-545F27599C38}" dt="2025-06-04T16:50:00.269" v="31"/>
          <ac:spMkLst>
            <pc:docMk/>
            <pc:sldMk cId="285383749" sldId="264"/>
            <ac:spMk id="3" creationId="{F08A5EDD-D8E5-AB9C-950B-3122750F03BB}"/>
          </ac:spMkLst>
        </pc:spChg>
        <pc:spChg chg="add del mod ord">
          <ac:chgData name="Eckenrod, Autumn M (DFW)" userId="S::autumn.eckenrod@dfw.wa.gov::32cb3083-a8a9-4483-a032-644cff855dc3" providerId="AD" clId="Web-{29490DDD-75B5-339C-DF83-545F27599C38}" dt="2025-06-04T16:50:03.769" v="32"/>
          <ac:spMkLst>
            <pc:docMk/>
            <pc:sldMk cId="285383749" sldId="264"/>
            <ac:spMk id="4" creationId="{FAA98E69-28EE-1A21-B7BC-722D6916BF8A}"/>
          </ac:spMkLst>
        </pc:spChg>
        <pc:spChg chg="mod">
          <ac:chgData name="Eckenrod, Autumn M (DFW)" userId="S::autumn.eckenrod@dfw.wa.gov::32cb3083-a8a9-4483-a032-644cff855dc3" providerId="AD" clId="Web-{29490DDD-75B5-339C-DF83-545F27599C38}" dt="2025-06-04T16:50:13.394" v="36" actId="1076"/>
          <ac:spMkLst>
            <pc:docMk/>
            <pc:sldMk cId="285383749" sldId="264"/>
            <ac:spMk id="8" creationId="{83CFA4B0-AF2F-D556-DF1B-A57C17C98306}"/>
          </ac:spMkLst>
        </pc:spChg>
        <pc:picChg chg="mod">
          <ac:chgData name="Eckenrod, Autumn M (DFW)" userId="S::autumn.eckenrod@dfw.wa.gov::32cb3083-a8a9-4483-a032-644cff855dc3" providerId="AD" clId="Web-{29490DDD-75B5-339C-DF83-545F27599C38}" dt="2025-06-04T16:50:10.910" v="35" actId="1076"/>
          <ac:picMkLst>
            <pc:docMk/>
            <pc:sldMk cId="285383749" sldId="264"/>
            <ac:picMk id="2" creationId="{8D08800A-F167-1265-A2C7-D78EC4DCA217}"/>
          </ac:picMkLst>
        </pc:picChg>
      </pc:sldChg>
      <pc:sldChg chg="del">
        <pc:chgData name="Eckenrod, Autumn M (DFW)" userId="S::autumn.eckenrod@dfw.wa.gov::32cb3083-a8a9-4483-a032-644cff855dc3" providerId="AD" clId="Web-{29490DDD-75B5-339C-DF83-545F27599C38}" dt="2025-06-04T16:50:37.863" v="43"/>
        <pc:sldMkLst>
          <pc:docMk/>
          <pc:sldMk cId="1857779654" sldId="267"/>
        </pc:sldMkLst>
      </pc:sldChg>
      <pc:sldChg chg="delSp modSp mod modClrScheme chgLayout">
        <pc:chgData name="Eckenrod, Autumn M (DFW)" userId="S::autumn.eckenrod@dfw.wa.gov::32cb3083-a8a9-4483-a032-644cff855dc3" providerId="AD" clId="Web-{29490DDD-75B5-339C-DF83-545F27599C38}" dt="2025-06-04T16:50:28.269" v="41" actId="1076"/>
        <pc:sldMkLst>
          <pc:docMk/>
          <pc:sldMk cId="3190067589" sldId="313"/>
        </pc:sldMkLst>
        <pc:spChg chg="mod ord">
          <ac:chgData name="Eckenrod, Autumn M (DFW)" userId="S::autumn.eckenrod@dfw.wa.gov::32cb3083-a8a9-4483-a032-644cff855dc3" providerId="AD" clId="Web-{29490DDD-75B5-339C-DF83-545F27599C38}" dt="2025-06-04T16:50:19.160" v="37"/>
          <ac:spMkLst>
            <pc:docMk/>
            <pc:sldMk cId="3190067589" sldId="313"/>
            <ac:spMk id="2" creationId="{8654055E-DBBC-F320-ECB4-5F27EBF9EF82}"/>
          </ac:spMkLst>
        </pc:spChg>
        <pc:spChg chg="del mod ord">
          <ac:chgData name="Eckenrod, Autumn M (DFW)" userId="S::autumn.eckenrod@dfw.wa.gov::32cb3083-a8a9-4483-a032-644cff855dc3" providerId="AD" clId="Web-{29490DDD-75B5-339C-DF83-545F27599C38}" dt="2025-06-04T16:50:26.347" v="40"/>
          <ac:spMkLst>
            <pc:docMk/>
            <pc:sldMk cId="3190067589" sldId="313"/>
            <ac:spMk id="4" creationId="{D4797967-5E66-0C9B-3600-A3BD36EC7048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50:28.269" v="41" actId="1076"/>
          <ac:picMkLst>
            <pc:docMk/>
            <pc:sldMk cId="3190067589" sldId="313"/>
            <ac:picMk id="5" creationId="{A21570A1-8596-A5D0-BD03-712152624A5A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6:55.196" v="128" actId="1076"/>
        <pc:sldMkLst>
          <pc:docMk/>
          <pc:sldMk cId="0" sldId="316"/>
        </pc:sldMkLst>
        <pc:spChg chg="mod ord">
          <ac:chgData name="Eckenrod, Autumn M (DFW)" userId="S::autumn.eckenrod@dfw.wa.gov::32cb3083-a8a9-4483-a032-644cff855dc3" providerId="AD" clId="Web-{29490DDD-75B5-339C-DF83-545F27599C38}" dt="2025-06-04T16:56:51.039" v="127"/>
          <ac:spMkLst>
            <pc:docMk/>
            <pc:sldMk cId="0" sldId="316"/>
            <ac:spMk id="113" creationId="{00000000-0000-0000-0000-000000000000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6:51.039" v="127"/>
          <ac:spMkLst>
            <pc:docMk/>
            <pc:sldMk cId="0" sldId="316"/>
            <ac:spMk id="114" creationId="{00000000-0000-0000-0000-000000000000}"/>
          </ac:spMkLst>
        </pc:spChg>
        <pc:picChg chg="mod">
          <ac:chgData name="Eckenrod, Autumn M (DFW)" userId="S::autumn.eckenrod@dfw.wa.gov::32cb3083-a8a9-4483-a032-644cff855dc3" providerId="AD" clId="Web-{29490DDD-75B5-339C-DF83-545F27599C38}" dt="2025-06-04T16:56:55.196" v="128" actId="1076"/>
          <ac:picMkLst>
            <pc:docMk/>
            <pc:sldMk cId="0" sldId="316"/>
            <ac:picMk id="2" creationId="{EE635D5C-3B94-9227-FB43-2099013EF2C0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2:36.958" v="83" actId="14100"/>
        <pc:sldMkLst>
          <pc:docMk/>
          <pc:sldMk cId="187366025" sldId="333"/>
        </pc:sldMkLst>
        <pc:spChg chg="mod ord">
          <ac:chgData name="Eckenrod, Autumn M (DFW)" userId="S::autumn.eckenrod@dfw.wa.gov::32cb3083-a8a9-4483-a032-644cff855dc3" providerId="AD" clId="Web-{29490DDD-75B5-339C-DF83-545F27599C38}" dt="2025-06-04T16:52:19.271" v="80"/>
          <ac:spMkLst>
            <pc:docMk/>
            <pc:sldMk cId="187366025" sldId="333"/>
            <ac:spMk id="2" creationId="{988B51CD-8DC2-159B-A6F3-7D981FB1D0E5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52:36.958" v="83" actId="14100"/>
          <ac:picMkLst>
            <pc:docMk/>
            <pc:sldMk cId="187366025" sldId="333"/>
            <ac:picMk id="14" creationId="{4990E27E-7E88-7E51-E019-D6A1A9104C50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3:32.053" v="92"/>
        <pc:sldMkLst>
          <pc:docMk/>
          <pc:sldMk cId="1231504194" sldId="341"/>
        </pc:sldMkLst>
        <pc:spChg chg="mod ord">
          <ac:chgData name="Eckenrod, Autumn M (DFW)" userId="S::autumn.eckenrod@dfw.wa.gov::32cb3083-a8a9-4483-a032-644cff855dc3" providerId="AD" clId="Web-{29490DDD-75B5-339C-DF83-545F27599C38}" dt="2025-06-04T16:53:32.053" v="92"/>
          <ac:spMkLst>
            <pc:docMk/>
            <pc:sldMk cId="1231504194" sldId="341"/>
            <ac:spMk id="2" creationId="{414289A7-E6AE-D13B-6323-30AB5B1E0E2D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3:32.053" v="92"/>
          <ac:spMkLst>
            <pc:docMk/>
            <pc:sldMk cId="1231504194" sldId="341"/>
            <ac:spMk id="3" creationId="{13FA47DD-3BCC-B968-9A69-C7B71AD7BB8C}"/>
          </ac:spMkLst>
        </pc:spChg>
      </pc:sldChg>
      <pc:sldChg chg="addSp delSp modSp mod modClrScheme chgLayout">
        <pc:chgData name="Eckenrod, Autumn M (DFW)" userId="S::autumn.eckenrod@dfw.wa.gov::32cb3083-a8a9-4483-a032-644cff855dc3" providerId="AD" clId="Web-{29490DDD-75B5-339C-DF83-545F27599C38}" dt="2025-06-04T16:52:10.349" v="79" actId="1076"/>
        <pc:sldMkLst>
          <pc:docMk/>
          <pc:sldMk cId="3131684546" sldId="383"/>
        </pc:sldMkLst>
        <pc:spChg chg="mod ord">
          <ac:chgData name="Eckenrod, Autumn M (DFW)" userId="S::autumn.eckenrod@dfw.wa.gov::32cb3083-a8a9-4483-a032-644cff855dc3" providerId="AD" clId="Web-{29490DDD-75B5-339C-DF83-545F27599C38}" dt="2025-06-04T16:52:10.349" v="79" actId="1076"/>
          <ac:spMkLst>
            <pc:docMk/>
            <pc:sldMk cId="3131684546" sldId="383"/>
            <ac:spMk id="2" creationId="{988B51CD-8DC2-159B-A6F3-7D981FB1D0E5}"/>
          </ac:spMkLst>
        </pc:spChg>
        <pc:spChg chg="add del mod ord">
          <ac:chgData name="Eckenrod, Autumn M (DFW)" userId="S::autumn.eckenrod@dfw.wa.gov::32cb3083-a8a9-4483-a032-644cff855dc3" providerId="AD" clId="Web-{29490DDD-75B5-339C-DF83-545F27599C38}" dt="2025-06-04T16:52:08.458" v="78"/>
          <ac:spMkLst>
            <pc:docMk/>
            <pc:sldMk cId="3131684546" sldId="383"/>
            <ac:spMk id="4" creationId="{033F1B49-021C-EFD6-A829-1F7A8EBEE14F}"/>
          </ac:spMkLst>
        </pc:spChg>
      </pc:sldChg>
      <pc:sldChg chg="modSp">
        <pc:chgData name="Eckenrod, Autumn M (DFW)" userId="S::autumn.eckenrod@dfw.wa.gov::32cb3083-a8a9-4483-a032-644cff855dc3" providerId="AD" clId="Web-{29490DDD-75B5-339C-DF83-545F27599C38}" dt="2025-06-04T16:47:17.142" v="6" actId="1076"/>
        <pc:sldMkLst>
          <pc:docMk/>
          <pc:sldMk cId="2299782480" sldId="386"/>
        </pc:sldMkLst>
        <pc:picChg chg="mod">
          <ac:chgData name="Eckenrod, Autumn M (DFW)" userId="S::autumn.eckenrod@dfw.wa.gov::32cb3083-a8a9-4483-a032-644cff855dc3" providerId="AD" clId="Web-{29490DDD-75B5-339C-DF83-545F27599C38}" dt="2025-06-04T16:47:17.142" v="6" actId="1076"/>
          <ac:picMkLst>
            <pc:docMk/>
            <pc:sldMk cId="2299782480" sldId="386"/>
            <ac:picMk id="4" creationId="{F4D3738C-6EF2-C578-9368-889292EDA1A0}"/>
          </ac:picMkLst>
        </pc:picChg>
      </pc:sldChg>
      <pc:sldChg chg="addSp delSp modSp mod modClrScheme chgLayout">
        <pc:chgData name="Eckenrod, Autumn M (DFW)" userId="S::autumn.eckenrod@dfw.wa.gov::32cb3083-a8a9-4483-a032-644cff855dc3" providerId="AD" clId="Web-{29490DDD-75B5-339C-DF83-545F27599C38}" dt="2025-06-04T16:52:49.161" v="85"/>
        <pc:sldMkLst>
          <pc:docMk/>
          <pc:sldMk cId="4140874990" sldId="443"/>
        </pc:sldMkLst>
        <pc:spChg chg="mod ord">
          <ac:chgData name="Eckenrod, Autumn M (DFW)" userId="S::autumn.eckenrod@dfw.wa.gov::32cb3083-a8a9-4483-a032-644cff855dc3" providerId="AD" clId="Web-{29490DDD-75B5-339C-DF83-545F27599C38}" dt="2025-06-04T16:52:43.505" v="84"/>
          <ac:spMkLst>
            <pc:docMk/>
            <pc:sldMk cId="4140874990" sldId="443"/>
            <ac:spMk id="2" creationId="{988B51CD-8DC2-159B-A6F3-7D981FB1D0E5}"/>
          </ac:spMkLst>
        </pc:spChg>
        <pc:spChg chg="add del mod ord">
          <ac:chgData name="Eckenrod, Autumn M (DFW)" userId="S::autumn.eckenrod@dfw.wa.gov::32cb3083-a8a9-4483-a032-644cff855dc3" providerId="AD" clId="Web-{29490DDD-75B5-339C-DF83-545F27599C38}" dt="2025-06-04T16:52:49.161" v="85"/>
          <ac:spMkLst>
            <pc:docMk/>
            <pc:sldMk cId="4140874990" sldId="443"/>
            <ac:spMk id="4" creationId="{286A16B8-CDB6-79B5-2CED-A02933230CB0}"/>
          </ac:spMkLst>
        </pc:spChg>
      </pc:sldChg>
      <pc:sldChg chg="addSp delSp modSp mod modClrScheme chgLayout">
        <pc:chgData name="Eckenrod, Autumn M (DFW)" userId="S::autumn.eckenrod@dfw.wa.gov::32cb3083-a8a9-4483-a032-644cff855dc3" providerId="AD" clId="Web-{29490DDD-75B5-339C-DF83-545F27599C38}" dt="2025-06-04T16:53:01.240" v="87"/>
        <pc:sldMkLst>
          <pc:docMk/>
          <pc:sldMk cId="3480258781" sldId="449"/>
        </pc:sldMkLst>
        <pc:spChg chg="mod ord">
          <ac:chgData name="Eckenrod, Autumn M (DFW)" userId="S::autumn.eckenrod@dfw.wa.gov::32cb3083-a8a9-4483-a032-644cff855dc3" providerId="AD" clId="Web-{29490DDD-75B5-339C-DF83-545F27599C38}" dt="2025-06-04T16:52:57.162" v="86"/>
          <ac:spMkLst>
            <pc:docMk/>
            <pc:sldMk cId="3480258781" sldId="449"/>
            <ac:spMk id="2" creationId="{988B51CD-8DC2-159B-A6F3-7D981FB1D0E5}"/>
          </ac:spMkLst>
        </pc:spChg>
        <pc:spChg chg="add del mod ord">
          <ac:chgData name="Eckenrod, Autumn M (DFW)" userId="S::autumn.eckenrod@dfw.wa.gov::32cb3083-a8a9-4483-a032-644cff855dc3" providerId="AD" clId="Web-{29490DDD-75B5-339C-DF83-545F27599C38}" dt="2025-06-04T16:53:01.240" v="87"/>
          <ac:spMkLst>
            <pc:docMk/>
            <pc:sldMk cId="3480258781" sldId="449"/>
            <ac:spMk id="4" creationId="{8F450907-09F3-5138-5945-769E4A9EEFD5}"/>
          </ac:spMkLst>
        </pc:spChg>
      </pc:sldChg>
      <pc:sldChg chg="addSp delSp modSp mod modClrScheme chgLayout">
        <pc:chgData name="Eckenrod, Autumn M (DFW)" userId="S::autumn.eckenrod@dfw.wa.gov::32cb3083-a8a9-4483-a032-644cff855dc3" providerId="AD" clId="Web-{29490DDD-75B5-339C-DF83-545F27599C38}" dt="2025-06-04T16:53:12.709" v="91" actId="1076"/>
        <pc:sldMkLst>
          <pc:docMk/>
          <pc:sldMk cId="1844059431" sldId="453"/>
        </pc:sldMkLst>
        <pc:spChg chg="mod ord">
          <ac:chgData name="Eckenrod, Autumn M (DFW)" userId="S::autumn.eckenrod@dfw.wa.gov::32cb3083-a8a9-4483-a032-644cff855dc3" providerId="AD" clId="Web-{29490DDD-75B5-339C-DF83-545F27599C38}" dt="2025-06-04T16:53:06.255" v="88"/>
          <ac:spMkLst>
            <pc:docMk/>
            <pc:sldMk cId="1844059431" sldId="453"/>
            <ac:spMk id="2" creationId="{988B51CD-8DC2-159B-A6F3-7D981FB1D0E5}"/>
          </ac:spMkLst>
        </pc:spChg>
        <pc:spChg chg="add del mod ord">
          <ac:chgData name="Eckenrod, Autumn M (DFW)" userId="S::autumn.eckenrod@dfw.wa.gov::32cb3083-a8a9-4483-a032-644cff855dc3" providerId="AD" clId="Web-{29490DDD-75B5-339C-DF83-545F27599C38}" dt="2025-06-04T16:53:08.677" v="89"/>
          <ac:spMkLst>
            <pc:docMk/>
            <pc:sldMk cId="1844059431" sldId="453"/>
            <ac:spMk id="3" creationId="{2CD56C4A-5C08-E755-6BDE-FE860975D249}"/>
          </ac:spMkLst>
        </pc:spChg>
        <pc:picChg chg="mod">
          <ac:chgData name="Eckenrod, Autumn M (DFW)" userId="S::autumn.eckenrod@dfw.wa.gov::32cb3083-a8a9-4483-a032-644cff855dc3" providerId="AD" clId="Web-{29490DDD-75B5-339C-DF83-545F27599C38}" dt="2025-06-04T16:53:12.709" v="91" actId="1076"/>
          <ac:picMkLst>
            <pc:docMk/>
            <pc:sldMk cId="1844059431" sldId="453"/>
            <ac:picMk id="6" creationId="{D850DC27-75F8-07E1-C5C7-696598CDFA05}"/>
          </ac:picMkLst>
        </pc:picChg>
        <pc:picChg chg="mod">
          <ac:chgData name="Eckenrod, Autumn M (DFW)" userId="S::autumn.eckenrod@dfw.wa.gov::32cb3083-a8a9-4483-a032-644cff855dc3" providerId="AD" clId="Web-{29490DDD-75B5-339C-DF83-545F27599C38}" dt="2025-06-04T16:53:10.974" v="90" actId="1076"/>
          <ac:picMkLst>
            <pc:docMk/>
            <pc:sldMk cId="1844059431" sldId="453"/>
            <ac:picMk id="8" creationId="{1E94B40D-3189-C119-92FF-1386E25D322A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7:55.915" v="147"/>
        <pc:sldMkLst>
          <pc:docMk/>
          <pc:sldMk cId="2353921243" sldId="461"/>
        </pc:sldMkLst>
        <pc:spChg chg="mod ord">
          <ac:chgData name="Eckenrod, Autumn M (DFW)" userId="S::autumn.eckenrod@dfw.wa.gov::32cb3083-a8a9-4483-a032-644cff855dc3" providerId="AD" clId="Web-{29490DDD-75B5-339C-DF83-545F27599C38}" dt="2025-06-04T16:57:55.915" v="147"/>
          <ac:spMkLst>
            <pc:docMk/>
            <pc:sldMk cId="2353921243" sldId="461"/>
            <ac:spMk id="2" creationId="{9DFF327F-B745-223C-F1B9-CE34C7ECB34D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7:55.915" v="147"/>
          <ac:spMkLst>
            <pc:docMk/>
            <pc:sldMk cId="2353921243" sldId="461"/>
            <ac:spMk id="3" creationId="{530F2D68-0FBB-C7E7-C7F7-86AD063ECB65}"/>
          </ac:spMkLst>
        </pc:sp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6:12.695" v="119"/>
        <pc:sldMkLst>
          <pc:docMk/>
          <pc:sldMk cId="2149112214" sldId="463"/>
        </pc:sldMkLst>
        <pc:spChg chg="mod ord">
          <ac:chgData name="Eckenrod, Autumn M (DFW)" userId="S::autumn.eckenrod@dfw.wa.gov::32cb3083-a8a9-4483-a032-644cff855dc3" providerId="AD" clId="Web-{29490DDD-75B5-339C-DF83-545F27599C38}" dt="2025-06-04T16:56:12.695" v="119"/>
          <ac:spMkLst>
            <pc:docMk/>
            <pc:sldMk cId="2149112214" sldId="463"/>
            <ac:spMk id="2" creationId="{232D384D-F572-0A44-9C21-DF3D84AEC860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6:12.695" v="119"/>
          <ac:spMkLst>
            <pc:docMk/>
            <pc:sldMk cId="2149112214" sldId="463"/>
            <ac:spMk id="3" creationId="{598D85A3-C384-FF97-7F83-385E427474D5}"/>
          </ac:spMkLst>
        </pc:spChg>
      </pc:sldChg>
      <pc:sldChg chg="modSp mod ord modClrScheme chgLayout">
        <pc:chgData name="Eckenrod, Autumn M (DFW)" userId="S::autumn.eckenrod@dfw.wa.gov::32cb3083-a8a9-4483-a032-644cff855dc3" providerId="AD" clId="Web-{29490DDD-75B5-339C-DF83-545F27599C38}" dt="2025-06-04T16:56:43.883" v="126"/>
        <pc:sldMkLst>
          <pc:docMk/>
          <pc:sldMk cId="2236295224" sldId="464"/>
        </pc:sldMkLst>
        <pc:spChg chg="mod ord">
          <ac:chgData name="Eckenrod, Autumn M (DFW)" userId="S::autumn.eckenrod@dfw.wa.gov::32cb3083-a8a9-4483-a032-644cff855dc3" providerId="AD" clId="Web-{29490DDD-75B5-339C-DF83-545F27599C38}" dt="2025-06-04T16:56:43.883" v="126"/>
          <ac:spMkLst>
            <pc:docMk/>
            <pc:sldMk cId="2236295224" sldId="464"/>
            <ac:spMk id="2" creationId="{4542F771-489C-AF60-B09E-993DA81126ED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6:43.883" v="126"/>
          <ac:spMkLst>
            <pc:docMk/>
            <pc:sldMk cId="2236295224" sldId="464"/>
            <ac:spMk id="3" creationId="{9FFDD447-B057-6E23-A21F-FC940D02B987}"/>
          </ac:spMkLst>
        </pc:spChg>
      </pc:sldChg>
      <pc:sldChg chg="addSp modSp mod modClrScheme chgLayout">
        <pc:chgData name="Eckenrod, Autumn M (DFW)" userId="S::autumn.eckenrod@dfw.wa.gov::32cb3083-a8a9-4483-a032-644cff855dc3" providerId="AD" clId="Web-{29490DDD-75B5-339C-DF83-545F27599C38}" dt="2025-06-04T16:57:20.946" v="146" actId="20577"/>
        <pc:sldMkLst>
          <pc:docMk/>
          <pc:sldMk cId="2458154331" sldId="465"/>
        </pc:sldMkLst>
        <pc:spChg chg="add mod ord">
          <ac:chgData name="Eckenrod, Autumn M (DFW)" userId="S::autumn.eckenrod@dfw.wa.gov::32cb3083-a8a9-4483-a032-644cff855dc3" providerId="AD" clId="Web-{29490DDD-75B5-339C-DF83-545F27599C38}" dt="2025-06-04T16:57:20.946" v="146" actId="20577"/>
          <ac:spMkLst>
            <pc:docMk/>
            <pc:sldMk cId="2458154331" sldId="465"/>
            <ac:spMk id="13" creationId="{959A9B22-5ACF-30DB-3D41-1D691A27ED6F}"/>
          </ac:spMkLst>
        </pc:spChg>
        <pc:spChg chg="add mod ord">
          <ac:chgData name="Eckenrod, Autumn M (DFW)" userId="S::autumn.eckenrod@dfw.wa.gov::32cb3083-a8a9-4483-a032-644cff855dc3" providerId="AD" clId="Web-{29490DDD-75B5-339C-DF83-545F27599C38}" dt="2025-06-04T16:57:01.774" v="129"/>
          <ac:spMkLst>
            <pc:docMk/>
            <pc:sldMk cId="2458154331" sldId="465"/>
            <ac:spMk id="14" creationId="{B11F8ED9-DB17-8B01-0A5C-91C182F6B096}"/>
          </ac:spMkLst>
        </pc:sp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6:26.570" v="121"/>
        <pc:sldMkLst>
          <pc:docMk/>
          <pc:sldMk cId="4221912200" sldId="473"/>
        </pc:sldMkLst>
        <pc:spChg chg="mod ord">
          <ac:chgData name="Eckenrod, Autumn M (DFW)" userId="S::autumn.eckenrod@dfw.wa.gov::32cb3083-a8a9-4483-a032-644cff855dc3" providerId="AD" clId="Web-{29490DDD-75B5-339C-DF83-545F27599C38}" dt="2025-06-04T16:56:26.570" v="121"/>
          <ac:spMkLst>
            <pc:docMk/>
            <pc:sldMk cId="4221912200" sldId="473"/>
            <ac:spMk id="2" creationId="{37315B1C-6971-3EFB-3DFB-2E8139702D43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6:26.570" v="121"/>
          <ac:spMkLst>
            <pc:docMk/>
            <pc:sldMk cId="4221912200" sldId="473"/>
            <ac:spMk id="5" creationId="{10019E01-384F-BA4E-F0E8-E91AC254146B}"/>
          </ac:spMkLst>
        </pc:spChg>
      </pc:sldChg>
      <pc:sldChg chg="addSp modSp mod modClrScheme chgLayout">
        <pc:chgData name="Eckenrod, Autumn M (DFW)" userId="S::autumn.eckenrod@dfw.wa.gov::32cb3083-a8a9-4483-a032-644cff855dc3" providerId="AD" clId="Web-{29490DDD-75B5-339C-DF83-545F27599C38}" dt="2025-06-04T16:56:20.508" v="120"/>
        <pc:sldMkLst>
          <pc:docMk/>
          <pc:sldMk cId="2237954745" sldId="474"/>
        </pc:sldMkLst>
        <pc:spChg chg="add mod ord">
          <ac:chgData name="Eckenrod, Autumn M (DFW)" userId="S::autumn.eckenrod@dfw.wa.gov::32cb3083-a8a9-4483-a032-644cff855dc3" providerId="AD" clId="Web-{29490DDD-75B5-339C-DF83-545F27599C38}" dt="2025-06-04T16:56:20.508" v="120"/>
          <ac:spMkLst>
            <pc:docMk/>
            <pc:sldMk cId="2237954745" sldId="474"/>
            <ac:spMk id="2" creationId="{5607C6DB-BE43-FC5E-7B6A-4D0FEE031666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56:20.508" v="120"/>
          <ac:picMkLst>
            <pc:docMk/>
            <pc:sldMk cId="2237954745" sldId="474"/>
            <ac:picMk id="6" creationId="{2CB07D03-FAE8-5581-518E-0E537AAAA51C}"/>
          </ac:picMkLst>
        </pc:picChg>
      </pc:sldChg>
      <pc:sldChg chg="addSp modSp mod modClrScheme chgLayout">
        <pc:chgData name="Eckenrod, Autumn M (DFW)" userId="S::autumn.eckenrod@dfw.wa.gov::32cb3083-a8a9-4483-a032-644cff855dc3" providerId="AD" clId="Web-{29490DDD-75B5-339C-DF83-545F27599C38}" dt="2025-06-04T16:56:37.430" v="124"/>
        <pc:sldMkLst>
          <pc:docMk/>
          <pc:sldMk cId="2948815880" sldId="475"/>
        </pc:sldMkLst>
        <pc:spChg chg="mod ord">
          <ac:chgData name="Eckenrod, Autumn M (DFW)" userId="S::autumn.eckenrod@dfw.wa.gov::32cb3083-a8a9-4483-a032-644cff855dc3" providerId="AD" clId="Web-{29490DDD-75B5-339C-DF83-545F27599C38}" dt="2025-06-04T16:56:37.430" v="124"/>
          <ac:spMkLst>
            <pc:docMk/>
            <pc:sldMk cId="2948815880" sldId="475"/>
            <ac:spMk id="5" creationId="{216F3852-865A-62D6-0F11-ABE3837A7FC1}"/>
          </ac:spMkLst>
        </pc:spChg>
        <pc:spChg chg="add mod ord">
          <ac:chgData name="Eckenrod, Autumn M (DFW)" userId="S::autumn.eckenrod@dfw.wa.gov::32cb3083-a8a9-4483-a032-644cff855dc3" providerId="AD" clId="Web-{29490DDD-75B5-339C-DF83-545F27599C38}" dt="2025-06-04T16:56:37.430" v="124"/>
          <ac:spMkLst>
            <pc:docMk/>
            <pc:sldMk cId="2948815880" sldId="475"/>
            <ac:spMk id="14" creationId="{3FF2D40E-5A1C-C4BD-1B05-B27F7996A320}"/>
          </ac:spMkLst>
        </pc:sp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6:04.117" v="118"/>
        <pc:sldMkLst>
          <pc:docMk/>
          <pc:sldMk cId="3801999384" sldId="476"/>
        </pc:sldMkLst>
        <pc:spChg chg="mod ord">
          <ac:chgData name="Eckenrod, Autumn M (DFW)" userId="S::autumn.eckenrod@dfw.wa.gov::32cb3083-a8a9-4483-a032-644cff855dc3" providerId="AD" clId="Web-{29490DDD-75B5-339C-DF83-545F27599C38}" dt="2025-06-04T16:56:04.117" v="118"/>
          <ac:spMkLst>
            <pc:docMk/>
            <pc:sldMk cId="3801999384" sldId="476"/>
            <ac:spMk id="2" creationId="{083B439A-E0FD-FD50-F7D1-8B18AFC7F3D5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6:04.117" v="118"/>
          <ac:spMkLst>
            <pc:docMk/>
            <pc:sldMk cId="3801999384" sldId="476"/>
            <ac:spMk id="3" creationId="{D1BBDB7D-9A99-C471-F935-7DE0A381F6BF}"/>
          </ac:spMkLst>
        </pc:sp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5:57.164" v="117"/>
        <pc:sldMkLst>
          <pc:docMk/>
          <pc:sldMk cId="3727540347" sldId="477"/>
        </pc:sldMkLst>
        <pc:spChg chg="mod ord">
          <ac:chgData name="Eckenrod, Autumn M (DFW)" userId="S::autumn.eckenrod@dfw.wa.gov::32cb3083-a8a9-4483-a032-644cff855dc3" providerId="AD" clId="Web-{29490DDD-75B5-339C-DF83-545F27599C38}" dt="2025-06-04T16:55:57.164" v="117"/>
          <ac:spMkLst>
            <pc:docMk/>
            <pc:sldMk cId="3727540347" sldId="477"/>
            <ac:spMk id="2" creationId="{083B439A-E0FD-FD50-F7D1-8B18AFC7F3D5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5:57.164" v="117"/>
          <ac:spMkLst>
            <pc:docMk/>
            <pc:sldMk cId="3727540347" sldId="477"/>
            <ac:spMk id="3" creationId="{D1BBDB7D-9A99-C471-F935-7DE0A381F6BF}"/>
          </ac:spMkLst>
        </pc:sp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5:17.788" v="109" actId="1076"/>
        <pc:sldMkLst>
          <pc:docMk/>
          <pc:sldMk cId="1560440499" sldId="478"/>
        </pc:sldMkLst>
        <pc:spChg chg="mod ord">
          <ac:chgData name="Eckenrod, Autumn M (DFW)" userId="S::autumn.eckenrod@dfw.wa.gov::32cb3083-a8a9-4483-a032-644cff855dc3" providerId="AD" clId="Web-{29490DDD-75B5-339C-DF83-545F27599C38}" dt="2025-06-04T16:54:52.444" v="102"/>
          <ac:spMkLst>
            <pc:docMk/>
            <pc:sldMk cId="1560440499" sldId="478"/>
            <ac:spMk id="2" creationId="{083B439A-E0FD-FD50-F7D1-8B18AFC7F3D5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5:00.476" v="104" actId="14100"/>
          <ac:spMkLst>
            <pc:docMk/>
            <pc:sldMk cId="1560440499" sldId="478"/>
            <ac:spMk id="3" creationId="{D1BBDB7D-9A99-C471-F935-7DE0A381F6BF}"/>
          </ac:spMkLst>
        </pc:spChg>
        <pc:picChg chg="mod">
          <ac:chgData name="Eckenrod, Autumn M (DFW)" userId="S::autumn.eckenrod@dfw.wa.gov::32cb3083-a8a9-4483-a032-644cff855dc3" providerId="AD" clId="Web-{29490DDD-75B5-339C-DF83-545F27599C38}" dt="2025-06-04T16:55:17.788" v="109" actId="1076"/>
          <ac:picMkLst>
            <pc:docMk/>
            <pc:sldMk cId="1560440499" sldId="478"/>
            <ac:picMk id="5" creationId="{0067B88F-3001-8BD9-C039-458F5E011864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5:51.726" v="116"/>
        <pc:sldMkLst>
          <pc:docMk/>
          <pc:sldMk cId="213482786" sldId="479"/>
        </pc:sldMkLst>
        <pc:spChg chg="mod ord">
          <ac:chgData name="Eckenrod, Autumn M (DFW)" userId="S::autumn.eckenrod@dfw.wa.gov::32cb3083-a8a9-4483-a032-644cff855dc3" providerId="AD" clId="Web-{29490DDD-75B5-339C-DF83-545F27599C38}" dt="2025-06-04T16:55:51.726" v="116"/>
          <ac:spMkLst>
            <pc:docMk/>
            <pc:sldMk cId="213482786" sldId="479"/>
            <ac:spMk id="2" creationId="{AF6FB300-1EB4-0BB8-B47F-D592B0EDB8F7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55:51.726" v="116"/>
          <ac:spMkLst>
            <pc:docMk/>
            <pc:sldMk cId="213482786" sldId="479"/>
            <ac:spMk id="3" creationId="{B763C225-360B-501D-FB5A-C1571B515E1B}"/>
          </ac:spMkLst>
        </pc:spChg>
      </pc:sldChg>
      <pc:sldChg chg="addSp delSp modSp mod modClrScheme chgLayout">
        <pc:chgData name="Eckenrod, Autumn M (DFW)" userId="S::autumn.eckenrod@dfw.wa.gov::32cb3083-a8a9-4483-a032-644cff855dc3" providerId="AD" clId="Web-{29490DDD-75B5-339C-DF83-545F27599C38}" dt="2025-06-04T16:55:46.586" v="115" actId="1076"/>
        <pc:sldMkLst>
          <pc:docMk/>
          <pc:sldMk cId="2161705859" sldId="480"/>
        </pc:sldMkLst>
        <pc:spChg chg="mod ord">
          <ac:chgData name="Eckenrod, Autumn M (DFW)" userId="S::autumn.eckenrod@dfw.wa.gov::32cb3083-a8a9-4483-a032-644cff855dc3" providerId="AD" clId="Web-{29490DDD-75B5-339C-DF83-545F27599C38}" dt="2025-06-04T16:55:27.882" v="111"/>
          <ac:spMkLst>
            <pc:docMk/>
            <pc:sldMk cId="2161705859" sldId="480"/>
            <ac:spMk id="2" creationId="{26F99982-D527-24C5-8AB0-AA154F51451C}"/>
          </ac:spMkLst>
        </pc:spChg>
        <pc:spChg chg="add del mod ord">
          <ac:chgData name="Eckenrod, Autumn M (DFW)" userId="S::autumn.eckenrod@dfw.wa.gov::32cb3083-a8a9-4483-a032-644cff855dc3" providerId="AD" clId="Web-{29490DDD-75B5-339C-DF83-545F27599C38}" dt="2025-06-04T16:55:35.507" v="113"/>
          <ac:spMkLst>
            <pc:docMk/>
            <pc:sldMk cId="2161705859" sldId="480"/>
            <ac:spMk id="3" creationId="{4E8EBE14-08D1-1285-89F2-FEC04BE83684}"/>
          </ac:spMkLst>
        </pc:spChg>
        <pc:picChg chg="mod">
          <ac:chgData name="Eckenrod, Autumn M (DFW)" userId="S::autumn.eckenrod@dfw.wa.gov::32cb3083-a8a9-4483-a032-644cff855dc3" providerId="AD" clId="Web-{29490DDD-75B5-339C-DF83-545F27599C38}" dt="2025-06-04T16:55:46.586" v="115" actId="1076"/>
          <ac:picMkLst>
            <pc:docMk/>
            <pc:sldMk cId="2161705859" sldId="480"/>
            <ac:picMk id="13" creationId="{6B173998-D7B0-5A2B-F2CF-48384C3735DD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4:39.850" v="99"/>
        <pc:sldMkLst>
          <pc:docMk/>
          <pc:sldMk cId="2290682321" sldId="481"/>
        </pc:sldMkLst>
        <pc:spChg chg="mod ord">
          <ac:chgData name="Eckenrod, Autumn M (DFW)" userId="S::autumn.eckenrod@dfw.wa.gov::32cb3083-a8a9-4483-a032-644cff855dc3" providerId="AD" clId="Web-{29490DDD-75B5-339C-DF83-545F27599C38}" dt="2025-06-04T16:54:39.850" v="99"/>
          <ac:spMkLst>
            <pc:docMk/>
            <pc:sldMk cId="2290682321" sldId="481"/>
            <ac:spMk id="2" creationId="{26D1C0B7-63DF-0573-63EC-D06FFA894323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54:39.850" v="99"/>
          <ac:picMkLst>
            <pc:docMk/>
            <pc:sldMk cId="2290682321" sldId="481"/>
            <ac:picMk id="5" creationId="{AF622097-AD18-A460-1C86-5ADCFBE04A21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4:35.882" v="98" actId="1076"/>
        <pc:sldMkLst>
          <pc:docMk/>
          <pc:sldMk cId="1047841701" sldId="482"/>
        </pc:sldMkLst>
        <pc:spChg chg="mod ord">
          <ac:chgData name="Eckenrod, Autumn M (DFW)" userId="S::autumn.eckenrod@dfw.wa.gov::32cb3083-a8a9-4483-a032-644cff855dc3" providerId="AD" clId="Web-{29490DDD-75B5-339C-DF83-545F27599C38}" dt="2025-06-04T16:54:22.538" v="93"/>
          <ac:spMkLst>
            <pc:docMk/>
            <pc:sldMk cId="1047841701" sldId="482"/>
            <ac:spMk id="2" creationId="{89B66551-2980-9E00-0D84-077A439A4690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54:35.882" v="98" actId="1076"/>
          <ac:picMkLst>
            <pc:docMk/>
            <pc:sldMk cId="1047841701" sldId="482"/>
            <ac:picMk id="5" creationId="{77614F96-7472-31A8-A4D6-9F9C53A997B7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46:58.313" v="5" actId="1076"/>
        <pc:sldMkLst>
          <pc:docMk/>
          <pc:sldMk cId="2191990304" sldId="503"/>
        </pc:sldMkLst>
        <pc:spChg chg="mod ord">
          <ac:chgData name="Eckenrod, Autumn M (DFW)" userId="S::autumn.eckenrod@dfw.wa.gov::32cb3083-a8a9-4483-a032-644cff855dc3" providerId="AD" clId="Web-{29490DDD-75B5-339C-DF83-545F27599C38}" dt="2025-06-04T16:46:55.845" v="4"/>
          <ac:spMkLst>
            <pc:docMk/>
            <pc:sldMk cId="2191990304" sldId="503"/>
            <ac:spMk id="2" creationId="{E28D9B70-2036-6A51-35EC-C3B658FAF6A6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46:58.313" v="5" actId="1076"/>
          <ac:picMkLst>
            <pc:docMk/>
            <pc:sldMk cId="2191990304" sldId="503"/>
            <ac:picMk id="5" creationId="{841300B3-0628-C1DB-6970-24A0BE894499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46:32.923" v="1" actId="1076"/>
        <pc:sldMkLst>
          <pc:docMk/>
          <pc:sldMk cId="2409035216" sldId="504"/>
        </pc:sldMkLst>
        <pc:spChg chg="mod ord">
          <ac:chgData name="Eckenrod, Autumn M (DFW)" userId="S::autumn.eckenrod@dfw.wa.gov::32cb3083-a8a9-4483-a032-644cff855dc3" providerId="AD" clId="Web-{29490DDD-75B5-339C-DF83-545F27599C38}" dt="2025-06-04T16:46:28.844" v="0"/>
          <ac:spMkLst>
            <pc:docMk/>
            <pc:sldMk cId="2409035216" sldId="504"/>
            <ac:spMk id="2" creationId="{473D055D-5B84-520B-65B7-94DD5DF20E48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46:32.923" v="1" actId="1076"/>
          <ac:picMkLst>
            <pc:docMk/>
            <pc:sldMk cId="2409035216" sldId="504"/>
            <ac:picMk id="5" creationId="{2A49B090-DF35-CC8F-9314-5F1BA32CD74B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49:44.175" v="27" actId="1076"/>
        <pc:sldMkLst>
          <pc:docMk/>
          <pc:sldMk cId="1976559617" sldId="511"/>
        </pc:sldMkLst>
        <pc:spChg chg="mod ord">
          <ac:chgData name="Eckenrod, Autumn M (DFW)" userId="S::autumn.eckenrod@dfw.wa.gov::32cb3083-a8a9-4483-a032-644cff855dc3" providerId="AD" clId="Web-{29490DDD-75B5-339C-DF83-545F27599C38}" dt="2025-06-04T16:47:24.454" v="7"/>
          <ac:spMkLst>
            <pc:docMk/>
            <pc:sldMk cId="1976559617" sldId="511"/>
            <ac:spMk id="7" creationId="{75A0AC02-1464-D3ED-0A1C-9E6B9E4ACFCB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49:44.175" v="27" actId="1076"/>
          <ac:spMkLst>
            <pc:docMk/>
            <pc:sldMk cId="1976559617" sldId="511"/>
            <ac:spMk id="8" creationId="{3EB01EF9-F41A-BF1F-56EC-9E0C1BFF22A4}"/>
          </ac:spMkLst>
        </pc:spChg>
        <pc:spChg chg="mod ord">
          <ac:chgData name="Eckenrod, Autumn M (DFW)" userId="S::autumn.eckenrod@dfw.wa.gov::32cb3083-a8a9-4483-a032-644cff855dc3" providerId="AD" clId="Web-{29490DDD-75B5-339C-DF83-545F27599C38}" dt="2025-06-04T16:49:41.425" v="26" actId="1076"/>
          <ac:spMkLst>
            <pc:docMk/>
            <pc:sldMk cId="1976559617" sldId="511"/>
            <ac:spMk id="13" creationId="{62158561-FD2A-BB1D-AD87-46193CFE64E9}"/>
          </ac:spMkLst>
        </pc:spChg>
        <pc:spChg chg="mod">
          <ac:chgData name="Eckenrod, Autumn M (DFW)" userId="S::autumn.eckenrod@dfw.wa.gov::32cb3083-a8a9-4483-a032-644cff855dc3" providerId="AD" clId="Web-{29490DDD-75B5-339C-DF83-545F27599C38}" dt="2025-06-04T16:47:32.642" v="10" actId="1076"/>
          <ac:spMkLst>
            <pc:docMk/>
            <pc:sldMk cId="1976559617" sldId="511"/>
            <ac:spMk id="15" creationId="{8FC5E242-9930-B0A3-A90F-F00A316803CB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47:27.798" v="8" actId="1076"/>
          <ac:picMkLst>
            <pc:docMk/>
            <pc:sldMk cId="1976559617" sldId="511"/>
            <ac:picMk id="6" creationId="{B083F2AC-3A58-E9C0-06D8-E31F391E6CDB}"/>
          </ac:picMkLst>
        </pc:picChg>
        <pc:picChg chg="mod ord">
          <ac:chgData name="Eckenrod, Autumn M (DFW)" userId="S::autumn.eckenrod@dfw.wa.gov::32cb3083-a8a9-4483-a032-644cff855dc3" providerId="AD" clId="Web-{29490DDD-75B5-339C-DF83-545F27599C38}" dt="2025-06-04T16:49:33.425" v="25" actId="1076"/>
          <ac:picMkLst>
            <pc:docMk/>
            <pc:sldMk cId="1976559617" sldId="511"/>
            <ac:picMk id="11" creationId="{E2AF53DD-273B-0889-1050-EEAB5EB5DCF6}"/>
          </ac:picMkLst>
        </pc:picChg>
      </pc:sldChg>
      <pc:sldChg chg="addSp delSp modSp mod ord modClrScheme chgLayout">
        <pc:chgData name="Eckenrod, Autumn M (DFW)" userId="S::autumn.eckenrod@dfw.wa.gov::32cb3083-a8a9-4483-a032-644cff855dc3" providerId="AD" clId="Web-{29490DDD-75B5-339C-DF83-545F27599C38}" dt="2025-06-04T16:50:58.707" v="52" actId="1076"/>
        <pc:sldMkLst>
          <pc:docMk/>
          <pc:sldMk cId="3692743934" sldId="512"/>
        </pc:sldMkLst>
        <pc:spChg chg="add del mod ord">
          <ac:chgData name="Eckenrod, Autumn M (DFW)" userId="S::autumn.eckenrod@dfw.wa.gov::32cb3083-a8a9-4483-a032-644cff855dc3" providerId="AD" clId="Web-{29490DDD-75B5-339C-DF83-545F27599C38}" dt="2025-06-04T16:50:44.394" v="45"/>
          <ac:spMkLst>
            <pc:docMk/>
            <pc:sldMk cId="3692743934" sldId="512"/>
            <ac:spMk id="3" creationId="{CF44FCF7-82B6-2002-8BCC-8D2731127C89}"/>
          </ac:spMkLst>
        </pc:spChg>
        <pc:spChg chg="mod">
          <ac:chgData name="Eckenrod, Autumn M (DFW)" userId="S::autumn.eckenrod@dfw.wa.gov::32cb3083-a8a9-4483-a032-644cff855dc3" providerId="AD" clId="Web-{29490DDD-75B5-339C-DF83-545F27599C38}" dt="2025-06-04T16:50:58.707" v="52" actId="1076"/>
          <ac:spMkLst>
            <pc:docMk/>
            <pc:sldMk cId="3692743934" sldId="512"/>
            <ac:spMk id="4" creationId="{57DF5966-B640-9F46-7866-1ADA60D09601}"/>
          </ac:spMkLst>
        </pc:spChg>
        <pc:spChg chg="add del mod ord">
          <ac:chgData name="Eckenrod, Autumn M (DFW)" userId="S::autumn.eckenrod@dfw.wa.gov::32cb3083-a8a9-4483-a032-644cff855dc3" providerId="AD" clId="Web-{29490DDD-75B5-339C-DF83-545F27599C38}" dt="2025-06-04T16:50:46.238" v="46"/>
          <ac:spMkLst>
            <pc:docMk/>
            <pc:sldMk cId="3692743934" sldId="512"/>
            <ac:spMk id="5" creationId="{1E72C682-6316-73B2-110A-77407260E7D7}"/>
          </ac:spMkLst>
        </pc:spChg>
        <pc:picChg chg="mod">
          <ac:chgData name="Eckenrod, Autumn M (DFW)" userId="S::autumn.eckenrod@dfw.wa.gov::32cb3083-a8a9-4483-a032-644cff855dc3" providerId="AD" clId="Web-{29490DDD-75B5-339C-DF83-545F27599C38}" dt="2025-06-04T16:50:55.801" v="51" actId="1076"/>
          <ac:picMkLst>
            <pc:docMk/>
            <pc:sldMk cId="3692743934" sldId="512"/>
            <ac:picMk id="2" creationId="{DB984955-F759-EFFF-E8F6-64A7574DE50F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46:41.313" v="3" actId="1076"/>
        <pc:sldMkLst>
          <pc:docMk/>
          <pc:sldMk cId="3656213107" sldId="513"/>
        </pc:sldMkLst>
        <pc:spChg chg="mod ord">
          <ac:chgData name="Eckenrod, Autumn M (DFW)" userId="S::autumn.eckenrod@dfw.wa.gov::32cb3083-a8a9-4483-a032-644cff855dc3" providerId="AD" clId="Web-{29490DDD-75B5-339C-DF83-545F27599C38}" dt="2025-06-04T16:46:39.391" v="2"/>
          <ac:spMkLst>
            <pc:docMk/>
            <pc:sldMk cId="3656213107" sldId="513"/>
            <ac:spMk id="2" creationId="{287F564B-7C6E-7EF3-ECC0-F6964AFE8B16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46:41.313" v="3" actId="1076"/>
          <ac:picMkLst>
            <pc:docMk/>
            <pc:sldMk cId="3656213107" sldId="513"/>
            <ac:picMk id="4" creationId="{41FDFCC2-D624-3583-5C61-6504C1B1733C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1:13.176" v="56" actId="1076"/>
        <pc:sldMkLst>
          <pc:docMk/>
          <pc:sldMk cId="198209468" sldId="515"/>
        </pc:sldMkLst>
        <pc:spChg chg="mod ord">
          <ac:chgData name="Eckenrod, Autumn M (DFW)" userId="S::autumn.eckenrod@dfw.wa.gov::32cb3083-a8a9-4483-a032-644cff855dc3" providerId="AD" clId="Web-{29490DDD-75B5-339C-DF83-545F27599C38}" dt="2025-06-04T16:51:06.129" v="53"/>
          <ac:spMkLst>
            <pc:docMk/>
            <pc:sldMk cId="198209468" sldId="515"/>
            <ac:spMk id="3" creationId="{29E01ADB-F44B-8A96-A522-3DDA4002153E}"/>
          </ac:spMkLst>
        </pc:spChg>
        <pc:spChg chg="mod">
          <ac:chgData name="Eckenrod, Autumn M (DFW)" userId="S::autumn.eckenrod@dfw.wa.gov::32cb3083-a8a9-4483-a032-644cff855dc3" providerId="AD" clId="Web-{29490DDD-75B5-339C-DF83-545F27599C38}" dt="2025-06-04T16:51:13.176" v="56" actId="1076"/>
          <ac:spMkLst>
            <pc:docMk/>
            <pc:sldMk cId="198209468" sldId="515"/>
            <ac:spMk id="10" creationId="{BDE1EFE8-D379-1F0C-847C-41A819BBABA7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51:09.567" v="54" actId="1076"/>
          <ac:picMkLst>
            <pc:docMk/>
            <pc:sldMk cId="198209468" sldId="515"/>
            <ac:picMk id="5" creationId="{9FA2DA93-79A1-6114-33BC-F97245AA9A77}"/>
          </ac:picMkLst>
        </pc:picChg>
        <pc:picChg chg="mod">
          <ac:chgData name="Eckenrod, Autumn M (DFW)" userId="S::autumn.eckenrod@dfw.wa.gov::32cb3083-a8a9-4483-a032-644cff855dc3" providerId="AD" clId="Web-{29490DDD-75B5-339C-DF83-545F27599C38}" dt="2025-06-04T16:51:11.254" v="55" actId="1076"/>
          <ac:picMkLst>
            <pc:docMk/>
            <pc:sldMk cId="198209468" sldId="515"/>
            <ac:picMk id="6" creationId="{919D1F8C-9BA1-B15F-ACA0-52745D98B020}"/>
          </ac:picMkLst>
        </pc:picChg>
      </pc:sldChg>
      <pc:sldChg chg="modSp mod modClrScheme chgLayout">
        <pc:chgData name="Eckenrod, Autumn M (DFW)" userId="S::autumn.eckenrod@dfw.wa.gov::32cb3083-a8a9-4483-a032-644cff855dc3" providerId="AD" clId="Web-{29490DDD-75B5-339C-DF83-545F27599C38}" dt="2025-06-04T16:51:38.364" v="76"/>
        <pc:sldMkLst>
          <pc:docMk/>
          <pc:sldMk cId="621438191" sldId="517"/>
        </pc:sldMkLst>
        <pc:spChg chg="mod ord">
          <ac:chgData name="Eckenrod, Autumn M (DFW)" userId="S::autumn.eckenrod@dfw.wa.gov::32cb3083-a8a9-4483-a032-644cff855dc3" providerId="AD" clId="Web-{29490DDD-75B5-339C-DF83-545F27599C38}" dt="2025-06-04T16:51:38.364" v="76"/>
          <ac:spMkLst>
            <pc:docMk/>
            <pc:sldMk cId="621438191" sldId="517"/>
            <ac:spMk id="4" creationId="{BDCA5EAA-D3DB-10D2-BC34-65BB4BE5B584}"/>
          </ac:spMkLst>
        </pc:spChg>
        <pc:picChg chg="mod ord">
          <ac:chgData name="Eckenrod, Autumn M (DFW)" userId="S::autumn.eckenrod@dfw.wa.gov::32cb3083-a8a9-4483-a032-644cff855dc3" providerId="AD" clId="Web-{29490DDD-75B5-339C-DF83-545F27599C38}" dt="2025-06-04T16:51:38.364" v="76"/>
          <ac:picMkLst>
            <pc:docMk/>
            <pc:sldMk cId="621438191" sldId="517"/>
            <ac:picMk id="7" creationId="{CCBB1D77-0C35-1813-438D-A79B04DE062D}"/>
          </ac:picMkLst>
        </pc:picChg>
      </pc:sldChg>
      <pc:sldChg chg="addSp delSp modSp mod modClrScheme chgLayout">
        <pc:chgData name="Eckenrod, Autumn M (DFW)" userId="S::autumn.eckenrod@dfw.wa.gov::32cb3083-a8a9-4483-a032-644cff855dc3" providerId="AD" clId="Web-{29490DDD-75B5-339C-DF83-545F27599C38}" dt="2025-06-04T16:51:31.348" v="75"/>
        <pc:sldMkLst>
          <pc:docMk/>
          <pc:sldMk cId="2517305460" sldId="519"/>
        </pc:sldMkLst>
        <pc:spChg chg="add mod ord">
          <ac:chgData name="Eckenrod, Autumn M (DFW)" userId="S::autumn.eckenrod@dfw.wa.gov::32cb3083-a8a9-4483-a032-644cff855dc3" providerId="AD" clId="Web-{29490DDD-75B5-339C-DF83-545F27599C38}" dt="2025-06-04T16:51:28.442" v="74" actId="20577"/>
          <ac:spMkLst>
            <pc:docMk/>
            <pc:sldMk cId="2517305460" sldId="519"/>
            <ac:spMk id="2" creationId="{62D9D0E5-F9C1-A251-5203-0BC5B54BD7FC}"/>
          </ac:spMkLst>
        </pc:spChg>
        <pc:spChg chg="add del mod ord">
          <ac:chgData name="Eckenrod, Autumn M (DFW)" userId="S::autumn.eckenrod@dfw.wa.gov::32cb3083-a8a9-4483-a032-644cff855dc3" providerId="AD" clId="Web-{29490DDD-75B5-339C-DF83-545F27599C38}" dt="2025-06-04T16:51:31.348" v="75"/>
          <ac:spMkLst>
            <pc:docMk/>
            <pc:sldMk cId="2517305460" sldId="519"/>
            <ac:spMk id="3" creationId="{A64DC582-05D4-3849-9222-B49777C32BB8}"/>
          </ac:spMkLst>
        </pc:spChg>
      </pc:sldChg>
      <pc:sldChg chg="new del">
        <pc:chgData name="Eckenrod, Autumn M (DFW)" userId="S::autumn.eckenrod@dfw.wa.gov::32cb3083-a8a9-4483-a032-644cff855dc3" providerId="AD" clId="Web-{29490DDD-75B5-339C-DF83-545F27599C38}" dt="2025-06-04T16:56:32.086" v="123"/>
        <pc:sldMkLst>
          <pc:docMk/>
          <pc:sldMk cId="1183306357" sldId="535"/>
        </pc:sldMkLst>
      </pc:sldChg>
      <pc:sldChg chg="new del">
        <pc:chgData name="Eckenrod, Autumn M (DFW)" userId="S::autumn.eckenrod@dfw.wa.gov::32cb3083-a8a9-4483-a032-644cff855dc3" providerId="AD" clId="Web-{29490DDD-75B5-339C-DF83-545F27599C38}" dt="2025-06-04T16:49:51.253" v="29"/>
        <pc:sldMkLst>
          <pc:docMk/>
          <pc:sldMk cId="3514475082" sldId="535"/>
        </pc:sldMkLst>
      </pc:sldChg>
    </pc:docChg>
  </pc:docChgLst>
  <pc:docChgLst>
    <pc:chgData name="Eckenrod, Autumn M (DFW)" userId="S::autumn.eckenrod@dfw.wa.gov::32cb3083-a8a9-4483-a032-644cff855dc3" providerId="AD" clId="Web-{62F32179-F95C-1CFD-F274-567EE927B2BF}"/>
    <pc:docChg chg="modSld">
      <pc:chgData name="Eckenrod, Autumn M (DFW)" userId="S::autumn.eckenrod@dfw.wa.gov::32cb3083-a8a9-4483-a032-644cff855dc3" providerId="AD" clId="Web-{62F32179-F95C-1CFD-F274-567EE927B2BF}" dt="2025-06-09T17:57:18.402" v="27" actId="1076"/>
      <pc:docMkLst>
        <pc:docMk/>
      </pc:docMkLst>
      <pc:sldChg chg="delSp modSp">
        <pc:chgData name="Eckenrod, Autumn M (DFW)" userId="S::autumn.eckenrod@dfw.wa.gov::32cb3083-a8a9-4483-a032-644cff855dc3" providerId="AD" clId="Web-{62F32179-F95C-1CFD-F274-567EE927B2BF}" dt="2025-06-09T17:57:18.402" v="27" actId="1076"/>
        <pc:sldMkLst>
          <pc:docMk/>
          <pc:sldMk cId="1231504194" sldId="341"/>
        </pc:sldMkLst>
        <pc:picChg chg="mod">
          <ac:chgData name="Eckenrod, Autumn M (DFW)" userId="S::autumn.eckenrod@dfw.wa.gov::32cb3083-a8a9-4483-a032-644cff855dc3" providerId="AD" clId="Web-{62F32179-F95C-1CFD-F274-567EE927B2BF}" dt="2025-06-09T17:57:08.434" v="24" actId="1076"/>
          <ac:picMkLst>
            <pc:docMk/>
            <pc:sldMk cId="1231504194" sldId="341"/>
            <ac:picMk id="6" creationId="{73BBBEF4-A2DE-2A25-50BF-823A8B1DA150}"/>
          </ac:picMkLst>
        </pc:picChg>
        <pc:picChg chg="del">
          <ac:chgData name="Eckenrod, Autumn M (DFW)" userId="S::autumn.eckenrod@dfw.wa.gov::32cb3083-a8a9-4483-a032-644cff855dc3" providerId="AD" clId="Web-{62F32179-F95C-1CFD-F274-567EE927B2BF}" dt="2025-06-09T17:56:51.340" v="19"/>
          <ac:picMkLst>
            <pc:docMk/>
            <pc:sldMk cId="1231504194" sldId="341"/>
            <ac:picMk id="22" creationId="{EFF1CFBC-E53D-3EB6-38C0-79F1F8C8B25C}"/>
          </ac:picMkLst>
        </pc:picChg>
        <pc:picChg chg="mod">
          <ac:chgData name="Eckenrod, Autumn M (DFW)" userId="S::autumn.eckenrod@dfw.wa.gov::32cb3083-a8a9-4483-a032-644cff855dc3" providerId="AD" clId="Web-{62F32179-F95C-1CFD-F274-567EE927B2BF}" dt="2025-06-09T17:56:08.823" v="6" actId="1076"/>
          <ac:picMkLst>
            <pc:docMk/>
            <pc:sldMk cId="1231504194" sldId="341"/>
            <ac:picMk id="26" creationId="{8AE712C0-1884-8DC9-881A-FEDCF07D5818}"/>
          </ac:picMkLst>
        </pc:picChg>
        <pc:picChg chg="mod">
          <ac:chgData name="Eckenrod, Autumn M (DFW)" userId="S::autumn.eckenrod@dfw.wa.gov::32cb3083-a8a9-4483-a032-644cff855dc3" providerId="AD" clId="Web-{62F32179-F95C-1CFD-F274-567EE927B2BF}" dt="2025-06-09T17:55:52.073" v="1" actId="1076"/>
          <ac:picMkLst>
            <pc:docMk/>
            <pc:sldMk cId="1231504194" sldId="341"/>
            <ac:picMk id="28" creationId="{F126FDC0-2D16-4E73-358E-1C3074752C77}"/>
          </ac:picMkLst>
        </pc:picChg>
        <pc:picChg chg="del">
          <ac:chgData name="Eckenrod, Autumn M (DFW)" userId="S::autumn.eckenrod@dfw.wa.gov::32cb3083-a8a9-4483-a032-644cff855dc3" providerId="AD" clId="Web-{62F32179-F95C-1CFD-F274-567EE927B2BF}" dt="2025-06-09T17:56:53.418" v="21"/>
          <ac:picMkLst>
            <pc:docMk/>
            <pc:sldMk cId="1231504194" sldId="341"/>
            <ac:picMk id="30" creationId="{85013C04-CFC4-4357-B03B-5E953EEA7B5C}"/>
          </ac:picMkLst>
        </pc:picChg>
        <pc:picChg chg="del mod">
          <ac:chgData name="Eckenrod, Autumn M (DFW)" userId="S::autumn.eckenrod@dfw.wa.gov::32cb3083-a8a9-4483-a032-644cff855dc3" providerId="AD" clId="Web-{62F32179-F95C-1CFD-F274-567EE927B2BF}" dt="2025-06-09T17:56:41.183" v="17"/>
          <ac:picMkLst>
            <pc:docMk/>
            <pc:sldMk cId="1231504194" sldId="341"/>
            <ac:picMk id="32" creationId="{4033630F-B9B3-BC4A-F1C5-08C6480D2FBE}"/>
          </ac:picMkLst>
        </pc:picChg>
        <pc:picChg chg="del mod">
          <ac:chgData name="Eckenrod, Autumn M (DFW)" userId="S::autumn.eckenrod@dfw.wa.gov::32cb3083-a8a9-4483-a032-644cff855dc3" providerId="AD" clId="Web-{62F32179-F95C-1CFD-F274-567EE927B2BF}" dt="2025-06-09T17:56:18.683" v="11"/>
          <ac:picMkLst>
            <pc:docMk/>
            <pc:sldMk cId="1231504194" sldId="341"/>
            <ac:picMk id="34" creationId="{E1036D7F-7F23-4B38-78E5-AD5CAC66ED5F}"/>
          </ac:picMkLst>
        </pc:picChg>
        <pc:picChg chg="del mod">
          <ac:chgData name="Eckenrod, Autumn M (DFW)" userId="S::autumn.eckenrod@dfw.wa.gov::32cb3083-a8a9-4483-a032-644cff855dc3" providerId="AD" clId="Web-{62F32179-F95C-1CFD-F274-567EE927B2BF}" dt="2025-06-09T17:56:58.433" v="23"/>
          <ac:picMkLst>
            <pc:docMk/>
            <pc:sldMk cId="1231504194" sldId="341"/>
            <ac:picMk id="36" creationId="{A6BD9C0C-F987-E637-9D42-0D3411BAB1A4}"/>
          </ac:picMkLst>
        </pc:picChg>
        <pc:picChg chg="mod">
          <ac:chgData name="Eckenrod, Autumn M (DFW)" userId="S::autumn.eckenrod@dfw.wa.gov::32cb3083-a8a9-4483-a032-644cff855dc3" providerId="AD" clId="Web-{62F32179-F95C-1CFD-F274-567EE927B2BF}" dt="2025-06-09T17:57:18.402" v="27" actId="1076"/>
          <ac:picMkLst>
            <pc:docMk/>
            <pc:sldMk cId="1231504194" sldId="341"/>
            <ac:picMk id="38" creationId="{E1C3D21B-C661-CB74-920E-2440CC850917}"/>
          </ac:picMkLst>
        </pc:picChg>
        <pc:picChg chg="del">
          <ac:chgData name="Eckenrod, Autumn M (DFW)" userId="S::autumn.eckenrod@dfw.wa.gov::32cb3083-a8a9-4483-a032-644cff855dc3" providerId="AD" clId="Web-{62F32179-F95C-1CFD-F274-567EE927B2BF}" dt="2025-06-09T17:56:50.355" v="18"/>
          <ac:picMkLst>
            <pc:docMk/>
            <pc:sldMk cId="1231504194" sldId="341"/>
            <ac:picMk id="40" creationId="{C56757FF-A64C-90F9-E644-CE122747544C}"/>
          </ac:picMkLst>
        </pc:picChg>
        <pc:picChg chg="mod modCrop">
          <ac:chgData name="Eckenrod, Autumn M (DFW)" userId="S::autumn.eckenrod@dfw.wa.gov::32cb3083-a8a9-4483-a032-644cff855dc3" providerId="AD" clId="Web-{62F32179-F95C-1CFD-F274-567EE927B2BF}" dt="2025-06-09T17:56:39.027" v="16"/>
          <ac:picMkLst>
            <pc:docMk/>
            <pc:sldMk cId="1231504194" sldId="341"/>
            <ac:picMk id="42" creationId="{0E8FAC8C-D0CE-B9B9-0EB6-0355A0995A9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09FEE8-815C-9F09-84E1-59C2DBCAC0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08CE1-7C1C-D566-D628-3E61F2FFFE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1D058-9860-4C37-9D21-AC6EFE975A4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3D8D6-66E1-4233-947C-6DCAC93824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51885-49A3-9397-8220-7D6CCC81D7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AD10-440F-40BF-A94A-4B961E111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50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D4276-23B6-46B5-BED7-2FA275B80CF4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E62AE-DD5C-40E0-A205-3A30F0CEB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4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Pollinator Habitats don’t have to be big! They can be a couple of plants in a pot with a puddle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53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Habitat at Home is WDFW’s effort to help Washingtonians connect with nature wherever they live, work, and play. We want to support the whole system that makes a home for wildlife – humans included. Coexisting, living alongside wildlife, is key. This means to live alongside wildlife for co-benefit. While we can support the wellbeing of wildlife, wildlife in turn increases the physical and mental wellbeing of humans.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6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9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insects can see both visible light and UV light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63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lesson does not have any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E62AE-DD5C-40E0-A205-3A30F0CEB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3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slide has click-through animations that will allow you to point out how even small habitat additions can add to the habitat available in an urban or dense suburban space.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28E4F-335F-45F5-A2FC-FE9487D09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1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talk about habitat, we’re talking about </a:t>
            </a:r>
            <a:r>
              <a:rPr lang="en-US" b="1" dirty="0"/>
              <a:t>the whole system that supports wildlife</a:t>
            </a:r>
          </a:p>
          <a:p>
            <a:r>
              <a:rPr lang="en-US" dirty="0"/>
              <a:t>There are 4 elements to habitat: Food, Water, Shelter, and Space to raise young. I’m going to go through each of these, why their important, and the many forms that they can take as you build your habitat</a:t>
            </a:r>
          </a:p>
          <a:p>
            <a:r>
              <a:rPr lang="en-US" dirty="0"/>
              <a:t>Space: disease transmission – less competition when there’s more space in between – similar species  - can’t control what your neighbors do but you can control what you do, you’re adding to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talk about habitat, we’re talking about </a:t>
            </a:r>
            <a:r>
              <a:rPr lang="en-US" b="1" dirty="0"/>
              <a:t>the whole system that supports wildlife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3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6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8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9B20E8-EE02-1820-5544-18085A336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7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7A53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C7EB52-0C9C-F1C6-B091-BF552223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1143000"/>
            <a:ext cx="11176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35CD5F-D907-C543-D46B-BA1D02F018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180065" y="3645260"/>
            <a:ext cx="7831869" cy="1551490"/>
          </a:xfrm>
        </p:spPr>
        <p:txBody>
          <a:bodyPr>
            <a:normAutofit/>
          </a:bodyPr>
          <a:lstStyle>
            <a:lvl1pPr algn="ctr">
              <a:defRPr sz="2800">
                <a:solidFill>
                  <a:srgbClr val="5A594D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Title, Program 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0DCAE3D6-58BB-7007-2D20-F621752710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3353" y="5314966"/>
            <a:ext cx="2145293" cy="11996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BDC616-847B-BDDA-D087-1397910DA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429000"/>
            <a:ext cx="12192000" cy="76200"/>
          </a:xfrm>
          <a:prstGeom prst="rect">
            <a:avLst/>
          </a:prstGeom>
          <a:solidFill>
            <a:srgbClr val="92D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6502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439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090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223C-7F0A-2B3D-E032-CE7BCB5B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8E23B4-B448-63C8-D87E-F3B7E8010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B939D-E191-D3DF-6C32-D0D5A3B98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8A608-F6C0-354A-6381-C5CDFEF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4EE0F-013E-43B2-A963-432DE0970AE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3E867-0D9F-4788-D279-618AEE9E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6FA4A-E1E7-DEBA-B4BE-9896CFF9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C21-564D-4C97-937D-E65FDE47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39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CA12-FCF0-C68F-D3CE-F7D64622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3C8FC-9D99-2B08-8E77-74B320BD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D7456-7AEA-DFC0-672A-D79105733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2EDD8-CF48-893E-8A8F-91D1D7E54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9F0670-2E2B-BA74-71A6-604AAD60B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71D8C-185F-7EB3-737A-85A309D6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C4A7-CCE3-4B4D-A673-B2C81D90637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1148D-8253-735A-31FD-5F9A0EEB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61AF8-C8A4-80F1-EFBA-9FA858D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A6F3-46F2-4343-B0F4-4B8669C54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6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31443-4BAF-A624-C348-6ABCE5F5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057400"/>
            <a:ext cx="12192000" cy="2743200"/>
          </a:xfrm>
          <a:prstGeom prst="rect">
            <a:avLst/>
          </a:prstGeom>
          <a:solidFill>
            <a:srgbClr val="007B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AEBB8A-5F07-AAF3-2E74-B640CE9A3D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4800" y="2667000"/>
            <a:ext cx="8534400" cy="137160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5BFBA1-44DB-AF22-0306-2F799446F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594" y="2543175"/>
            <a:ext cx="1281906" cy="1619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E36C2-37B7-77C8-A2C8-8CEB145669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rgbClr val="5A594D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rgbClr val="5A594D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8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D687948-4D2F-57CF-C228-5BD687C99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09C125-C78B-1E7C-9B80-02C0025D15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2519E8-CEBF-D73C-75F5-F992DC2B96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EE575BB-B8AD-3961-7DC1-7A99C084F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9C2614-C120-DE70-9364-4FE58CE3B8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212" y="1143000"/>
            <a:ext cx="10989187" cy="48006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1pPr>
            <a:lvl2pPr marL="365760" indent="-274320">
              <a:defRPr sz="28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2pPr>
            <a:lvl3pPr marL="640080" indent="-182880">
              <a:defRPr sz="24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3pPr>
            <a:lvl4pPr marL="1005840">
              <a:defRPr sz="20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4pPr>
            <a:lvl5pPr marL="1188720">
              <a:defRPr sz="2000">
                <a:solidFill>
                  <a:srgbClr val="0F426B"/>
                </a:solidFill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7A3E6-A8D9-A61B-AD99-0775601777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E51DA3-5135-68FE-C33C-DE98F42D5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C68F89E-9F7A-9A57-5461-D6F332212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124A-15E3-FBD3-700B-54BADAFDB1E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212" y="1160091"/>
            <a:ext cx="5420180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C714A-E925-8EA8-C39B-E61BE08F025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8609" y="1156914"/>
            <a:ext cx="5403791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35D01-D513-A49B-DF93-0460AE6D3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99AB99-1256-B198-1E90-DE4CB94B53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E16079-6D89-C3DD-D420-D01EA7654A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CF79BF-5446-4474-D141-994C1D2840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B3D561-8F5A-4471-40E1-22AEA0B94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1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ne Image or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C68F89E-9F7A-9A57-5461-D6F332212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124A-15E3-FBD3-700B-54BADAFDB1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3212" y="1160091"/>
            <a:ext cx="5420180" cy="47311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6584567-5C82-5AF2-16CA-CC5F6B47E87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78610" y="1160092"/>
            <a:ext cx="5403790" cy="43072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943B9D-1DE3-3E5F-C3F7-356B4EE5C2F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78610" y="5637498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35D01-D513-A49B-DF93-0460AE6D3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99AB99-1256-B198-1E90-DE4CB94B53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E16079-6D89-C3DD-D420-D01EA7654A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CF79BF-5446-4474-D141-994C1D2840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B3D561-8F5A-4471-40E1-22AEA0B94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wo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6A8D98D-32F0-3856-8ECD-C7676C4ED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09601" y="2511660"/>
            <a:ext cx="5403790" cy="31450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D12262-081C-F343-CB0B-2EF83F9B63C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78610" y="2511660"/>
            <a:ext cx="5403790" cy="31450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8F8F39-9023-8D9C-C875-114F54DEB10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8610" y="5787595"/>
            <a:ext cx="5420180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hree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8536B0-08A2-DB4F-63ED-D36260041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93212" y="2537298"/>
            <a:ext cx="3458197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DC8034-E799-9636-AF90-FB2577D8242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358707" y="2537298"/>
            <a:ext cx="3474586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FC55FA-2313-B583-EC02-5AACB520C42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58707" y="5787595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63BE60B-796F-B33A-F43D-A7F588ACBD9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107813" y="2537298"/>
            <a:ext cx="3474586" cy="31194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CF2935-7B5A-3650-C578-EBD3489C189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07813" y="5789638"/>
            <a:ext cx="3441808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3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our Images 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720FB-C949-3605-A8FD-1E087BC21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40D-08FB-1ABB-A45A-322CD0EEA0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094" y="1154103"/>
            <a:ext cx="10988305" cy="1213084"/>
          </a:xfrm>
        </p:spPr>
        <p:txBody>
          <a:bodyPr/>
          <a:lstStyle>
            <a:lvl1pPr>
              <a:defRPr sz="3200"/>
            </a:lvl1pPr>
            <a:lvl2pPr marL="45720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F45E2E3-2911-AE05-4C8E-7C84A13D79A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93212" y="2575636"/>
            <a:ext cx="2458850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A1FA4D-8E9A-32ED-BB2B-2458E852294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27D89F9-E5E8-1D23-B541-9AC0A1B3D3D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454417" y="2559821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1242B-AA97-4D77-BDE3-9A0D9967312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454417" y="578759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63B4FD5-AD0F-C1F4-9EEE-88FF9FA34B3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27274" y="2563173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1CD70C-55F1-A628-07B0-34F93B7BD04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327274" y="578597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63BE60B-796F-B33A-F43D-A7F588ACBD9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11896" y="2559821"/>
            <a:ext cx="2470503" cy="30968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3CF104B-64F4-96D7-0889-9B1A1B6B5F4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9111896" y="5785975"/>
            <a:ext cx="2442461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6344D7-743F-0440-C39E-F79E0B97C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E5AFAE-B165-EE68-BBEB-21DAEFE633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7C6B7E-619E-D462-3F1A-83F2A95D88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DDF728-D389-41F4-E9C5-2A99E3584F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A03E084-6B9C-B381-C0BB-915F6FCE8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Fig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A60C347-0F02-8ABE-9C0A-2414CF30D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213" y="274638"/>
            <a:ext cx="10989187" cy="868362"/>
          </a:xfrm>
        </p:spPr>
        <p:txBody>
          <a:bodyPr/>
          <a:lstStyle>
            <a:lvl1pPr algn="l">
              <a:defRPr>
                <a:solidFill>
                  <a:srgbClr val="007B55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B263469-5CF0-30FF-09BE-DBD3C2AEB57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93213" y="1160092"/>
            <a:ext cx="10989187" cy="44966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or figure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C919D3-A039-50AE-CBD9-89F458D53ED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601" y="5787595"/>
            <a:ext cx="10972799" cy="25373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Photo credit or figure caption.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5208B-6EC7-23B8-8646-0B92A3FA3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172200"/>
            <a:ext cx="12192000" cy="685801"/>
            <a:chOff x="0" y="6423843"/>
            <a:chExt cx="9144000" cy="4341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C46A72-B502-6814-2E8D-A1A9EFAFCD24}"/>
                </a:ext>
              </a:extLst>
            </p:cNvPr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07B5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5DCEC6-0F8C-5541-7442-C093800C3015}"/>
                </a:ext>
              </a:extLst>
            </p:cNvPr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92D2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4910A2-E75A-A0F3-12FA-C7B33827BFF5}"/>
              </a:ext>
            </a:extLst>
          </p:cNvPr>
          <p:cNvSpPr txBox="1"/>
          <p:nvPr userDrawn="1"/>
        </p:nvSpPr>
        <p:spPr>
          <a:xfrm>
            <a:off x="11010900" y="6426279"/>
            <a:ext cx="71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44CF46E-C689-44F1-B86A-2F369AF73809}" type="slidenum">
              <a:rPr lang="en-US" sz="1100" b="1" smtClean="0">
                <a:solidFill>
                  <a:schemeClr val="bg1"/>
                </a:solidFill>
                <a:latin typeface="Calibri" panose="020F0502020204030204" pitchFamily="34" charset="0"/>
                <a:ea typeface="Roboto Slab" pitchFamily="2" charset="0"/>
                <a:cs typeface="Calibri" panose="020F0502020204030204" pitchFamily="34" charset="0"/>
              </a:rPr>
              <a:t>‹#›</a:t>
            </a:fld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Roboto Slab" pitchFamily="2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C0C22ED-5F80-CEFE-BB25-C337EB274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12" y="6317722"/>
            <a:ext cx="1616588" cy="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8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6BB33-DB2B-91D3-D089-F85266D2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A2DB-9F95-64AA-F96F-279EB0EF7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28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8" r:id="rId5"/>
    <p:sldLayoutId id="2147483656" r:id="rId6"/>
    <p:sldLayoutId id="2147483659" r:id="rId7"/>
    <p:sldLayoutId id="2147483660" r:id="rId8"/>
    <p:sldLayoutId id="2147483654" r:id="rId9"/>
    <p:sldLayoutId id="2147483682" r:id="rId10"/>
    <p:sldLayoutId id="2147483685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B55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F426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f4MqMfdmY4w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KWl_13yIr8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2gduA3EM26M?feature=oembed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n-US" sz="5400" dirty="0">
                <a:latin typeface="Rockwell"/>
                <a:ea typeface="Rockwell"/>
                <a:cs typeface="Rockwell"/>
                <a:sym typeface="Rockwell"/>
              </a:rPr>
              <a:t>Get Wild with WDFW!</a:t>
            </a:r>
            <a:br>
              <a:rPr lang="en-US" sz="5400" dirty="0">
                <a:latin typeface="Rockwell"/>
                <a:ea typeface="Rockwell"/>
                <a:cs typeface="Rockwell"/>
                <a:sym typeface="Rockwell"/>
              </a:rPr>
            </a:br>
            <a:r>
              <a:rPr lang="en-US" sz="5400" dirty="0">
                <a:latin typeface="Rockwell"/>
                <a:ea typeface="Rockwell"/>
                <a:cs typeface="Rockwell"/>
                <a:sym typeface="Rockwell"/>
              </a:rPr>
              <a:t>Biodiversity and Pollinators</a:t>
            </a:r>
            <a:endParaRPr dirty="0"/>
          </a:p>
        </p:txBody>
      </p:sp>
      <p:pic>
        <p:nvPicPr>
          <p:cNvPr id="142" name="Google Shape;14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925" y="4867400"/>
            <a:ext cx="1990600" cy="1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12FF5C-48B2-D83A-F2AB-DC668833D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2233" y="2416791"/>
            <a:ext cx="9694459" cy="1872017"/>
          </a:xfrm>
        </p:spPr>
        <p:txBody>
          <a:bodyPr>
            <a:normAutofit/>
          </a:bodyPr>
          <a:lstStyle/>
          <a:p>
            <a:r>
              <a:rPr lang="en-US">
                <a:latin typeface="Segoe UI"/>
                <a:ea typeface="Roboto Slab"/>
                <a:cs typeface="Segoe UI"/>
              </a:rPr>
              <a:t>Lesson 10: </a:t>
            </a:r>
            <a:br>
              <a:rPr lang="en-US">
                <a:latin typeface="Segoe UI"/>
                <a:ea typeface="Roboto Slab"/>
                <a:cs typeface="Segoe UI"/>
              </a:rPr>
            </a:br>
            <a:r>
              <a:rPr lang="en-US">
                <a:latin typeface="Segoe UI"/>
                <a:ea typeface="Roboto Slab"/>
                <a:cs typeface="Segoe UI"/>
              </a:rPr>
              <a:t>How will you help?</a:t>
            </a:r>
            <a:br>
              <a:rPr lang="en-US" dirty="0"/>
            </a:br>
            <a:r>
              <a:rPr lang="en-US">
                <a:latin typeface="Segoe UI"/>
                <a:ea typeface="Roboto Slab"/>
                <a:cs typeface="Segoe UI"/>
              </a:rPr>
              <a:t>Habitat connectivity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F46EF-B298-093D-F0EC-90D95B528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47838" y="2803129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70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51CD-8DC2-159B-A6F3-7D981FB1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3" y="-9842"/>
            <a:ext cx="10989187" cy="868362"/>
          </a:xfrm>
        </p:spPr>
        <p:txBody>
          <a:bodyPr>
            <a:normAutofit/>
          </a:bodyPr>
          <a:lstStyle/>
          <a:p>
            <a:r>
              <a:rPr lang="en-US" sz="4000">
                <a:latin typeface="Rockwell"/>
                <a:ea typeface="Roboto Slab"/>
              </a:rPr>
              <a:t>One small garden makes a difference</a:t>
            </a:r>
          </a:p>
        </p:txBody>
      </p:sp>
      <p:pic>
        <p:nvPicPr>
          <p:cNvPr id="11" name="Picture 10" descr="A black and white photo of 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7F0A4762-69AC-C5F8-7983-834606979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38" y="917006"/>
            <a:ext cx="5600700" cy="4842959"/>
          </a:xfrm>
          <a:prstGeom prst="rect">
            <a:avLst/>
          </a:prstGeom>
        </p:spPr>
      </p:pic>
      <p:pic>
        <p:nvPicPr>
          <p:cNvPr id="12" name="Picture 11" descr="A black and white photo of 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04003674-2EBF-1608-1F1C-BFF4BCA44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 t="51337"/>
          <a:stretch/>
        </p:blipFill>
        <p:spPr>
          <a:xfrm>
            <a:off x="2168338" y="869578"/>
            <a:ext cx="5774320" cy="48928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6C79BF-D4D1-AB27-270B-EC51CE875243}"/>
              </a:ext>
            </a:extLst>
          </p:cNvPr>
          <p:cNvSpPr/>
          <p:nvPr/>
        </p:nvSpPr>
        <p:spPr>
          <a:xfrm>
            <a:off x="2187388" y="4911987"/>
            <a:ext cx="533400" cy="845820"/>
          </a:xfrm>
          <a:custGeom>
            <a:avLst/>
            <a:gdLst>
              <a:gd name="connsiteX0" fmla="*/ 0 w 533400"/>
              <a:gd name="connsiteY0" fmla="*/ 845820 h 845820"/>
              <a:gd name="connsiteX1" fmla="*/ 533400 w 533400"/>
              <a:gd name="connsiteY1" fmla="*/ 842010 h 845820"/>
              <a:gd name="connsiteX2" fmla="*/ 346710 w 533400"/>
              <a:gd name="connsiteY2" fmla="*/ 41910 h 845820"/>
              <a:gd name="connsiteX3" fmla="*/ 0 w 533400"/>
              <a:gd name="connsiteY3" fmla="*/ 0 h 845820"/>
              <a:gd name="connsiteX4" fmla="*/ 0 w 533400"/>
              <a:gd name="connsiteY4" fmla="*/ 84582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845820">
                <a:moveTo>
                  <a:pt x="0" y="845820"/>
                </a:moveTo>
                <a:lnTo>
                  <a:pt x="533400" y="842010"/>
                </a:lnTo>
                <a:lnTo>
                  <a:pt x="346710" y="41910"/>
                </a:lnTo>
                <a:lnTo>
                  <a:pt x="0" y="0"/>
                </a:lnTo>
                <a:lnTo>
                  <a:pt x="0" y="845820"/>
                </a:lnTo>
                <a:close/>
              </a:path>
            </a:pathLst>
          </a:custGeom>
          <a:solidFill>
            <a:srgbClr val="3AB54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F046C7-E893-33F8-44B4-CD7DE80220FB}"/>
              </a:ext>
            </a:extLst>
          </p:cNvPr>
          <p:cNvSpPr/>
          <p:nvPr/>
        </p:nvSpPr>
        <p:spPr>
          <a:xfrm>
            <a:off x="6231068" y="1235337"/>
            <a:ext cx="1046480" cy="1534160"/>
          </a:xfrm>
          <a:custGeom>
            <a:avLst/>
            <a:gdLst>
              <a:gd name="connsiteX0" fmla="*/ 121920 w 1046480"/>
              <a:gd name="connsiteY0" fmla="*/ 40640 h 1534160"/>
              <a:gd name="connsiteX1" fmla="*/ 0 w 1046480"/>
              <a:gd name="connsiteY1" fmla="*/ 812800 h 1534160"/>
              <a:gd name="connsiteX2" fmla="*/ 121920 w 1046480"/>
              <a:gd name="connsiteY2" fmla="*/ 1005840 h 1534160"/>
              <a:gd name="connsiteX3" fmla="*/ 304800 w 1046480"/>
              <a:gd name="connsiteY3" fmla="*/ 1229360 h 1534160"/>
              <a:gd name="connsiteX4" fmla="*/ 345440 w 1046480"/>
              <a:gd name="connsiteY4" fmla="*/ 1534160 h 1534160"/>
              <a:gd name="connsiteX5" fmla="*/ 650240 w 1046480"/>
              <a:gd name="connsiteY5" fmla="*/ 1483360 h 1534160"/>
              <a:gd name="connsiteX6" fmla="*/ 833120 w 1046480"/>
              <a:gd name="connsiteY6" fmla="*/ 1148080 h 1534160"/>
              <a:gd name="connsiteX7" fmla="*/ 924560 w 1046480"/>
              <a:gd name="connsiteY7" fmla="*/ 965200 h 1534160"/>
              <a:gd name="connsiteX8" fmla="*/ 1046480 w 1046480"/>
              <a:gd name="connsiteY8" fmla="*/ 741680 h 1534160"/>
              <a:gd name="connsiteX9" fmla="*/ 599440 w 1046480"/>
              <a:gd name="connsiteY9" fmla="*/ 0 h 1534160"/>
              <a:gd name="connsiteX10" fmla="*/ 314960 w 1046480"/>
              <a:gd name="connsiteY10" fmla="*/ 81280 h 1534160"/>
              <a:gd name="connsiteX11" fmla="*/ 121920 w 1046480"/>
              <a:gd name="connsiteY11" fmla="*/ 40640 h 153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6480" h="1534160">
                <a:moveTo>
                  <a:pt x="121920" y="40640"/>
                </a:moveTo>
                <a:lnTo>
                  <a:pt x="0" y="812800"/>
                </a:lnTo>
                <a:lnTo>
                  <a:pt x="121920" y="1005840"/>
                </a:lnTo>
                <a:lnTo>
                  <a:pt x="304800" y="1229360"/>
                </a:lnTo>
                <a:lnTo>
                  <a:pt x="345440" y="1534160"/>
                </a:lnTo>
                <a:lnTo>
                  <a:pt x="650240" y="1483360"/>
                </a:lnTo>
                <a:lnTo>
                  <a:pt x="833120" y="1148080"/>
                </a:lnTo>
                <a:lnTo>
                  <a:pt x="924560" y="965200"/>
                </a:lnTo>
                <a:lnTo>
                  <a:pt x="1046480" y="741680"/>
                </a:lnTo>
                <a:lnTo>
                  <a:pt x="599440" y="0"/>
                </a:lnTo>
                <a:lnTo>
                  <a:pt x="314960" y="81280"/>
                </a:lnTo>
                <a:lnTo>
                  <a:pt x="121920" y="40640"/>
                </a:lnTo>
                <a:close/>
              </a:path>
            </a:pathLst>
          </a:custGeom>
          <a:solidFill>
            <a:srgbClr val="3AB54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14B7886-36EC-D150-7E98-904519068E58}"/>
              </a:ext>
            </a:extLst>
          </p:cNvPr>
          <p:cNvSpPr/>
          <p:nvPr/>
        </p:nvSpPr>
        <p:spPr>
          <a:xfrm>
            <a:off x="7310622" y="3612777"/>
            <a:ext cx="282102" cy="272374"/>
          </a:xfrm>
          <a:custGeom>
            <a:avLst/>
            <a:gdLst>
              <a:gd name="connsiteX0" fmla="*/ 0 w 282102"/>
              <a:gd name="connsiteY0" fmla="*/ 0 h 272374"/>
              <a:gd name="connsiteX1" fmla="*/ 0 w 282102"/>
              <a:gd name="connsiteY1" fmla="*/ 233464 h 272374"/>
              <a:gd name="connsiteX2" fmla="*/ 243192 w 282102"/>
              <a:gd name="connsiteY2" fmla="*/ 272374 h 272374"/>
              <a:gd name="connsiteX3" fmla="*/ 282102 w 282102"/>
              <a:gd name="connsiteY3" fmla="*/ 9728 h 272374"/>
              <a:gd name="connsiteX4" fmla="*/ 0 w 282102"/>
              <a:gd name="connsiteY4" fmla="*/ 0 h 27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02" h="272374">
                <a:moveTo>
                  <a:pt x="0" y="0"/>
                </a:moveTo>
                <a:lnTo>
                  <a:pt x="0" y="233464"/>
                </a:lnTo>
                <a:lnTo>
                  <a:pt x="243192" y="272374"/>
                </a:lnTo>
                <a:lnTo>
                  <a:pt x="282102" y="9728"/>
                </a:lnTo>
                <a:lnTo>
                  <a:pt x="0" y="0"/>
                </a:lnTo>
                <a:close/>
              </a:path>
            </a:pathLst>
          </a:cu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109D84-C829-655A-7CF5-70F628E450C0}"/>
              </a:ext>
            </a:extLst>
          </p:cNvPr>
          <p:cNvSpPr/>
          <p:nvPr/>
        </p:nvSpPr>
        <p:spPr>
          <a:xfrm>
            <a:off x="4645243" y="2095262"/>
            <a:ext cx="418290" cy="700392"/>
          </a:xfrm>
          <a:custGeom>
            <a:avLst/>
            <a:gdLst>
              <a:gd name="connsiteX0" fmla="*/ 418290 w 418290"/>
              <a:gd name="connsiteY0" fmla="*/ 38911 h 700392"/>
              <a:gd name="connsiteX1" fmla="*/ 282102 w 418290"/>
              <a:gd name="connsiteY1" fmla="*/ 0 h 700392"/>
              <a:gd name="connsiteX2" fmla="*/ 194554 w 418290"/>
              <a:gd name="connsiteY2" fmla="*/ 505838 h 700392"/>
              <a:gd name="connsiteX3" fmla="*/ 38911 w 418290"/>
              <a:gd name="connsiteY3" fmla="*/ 544749 h 700392"/>
              <a:gd name="connsiteX4" fmla="*/ 0 w 418290"/>
              <a:gd name="connsiteY4" fmla="*/ 671209 h 700392"/>
              <a:gd name="connsiteX5" fmla="*/ 350196 w 418290"/>
              <a:gd name="connsiteY5" fmla="*/ 700392 h 700392"/>
              <a:gd name="connsiteX6" fmla="*/ 418290 w 418290"/>
              <a:gd name="connsiteY6" fmla="*/ 38911 h 70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290" h="700392">
                <a:moveTo>
                  <a:pt x="418290" y="38911"/>
                </a:moveTo>
                <a:lnTo>
                  <a:pt x="282102" y="0"/>
                </a:lnTo>
                <a:lnTo>
                  <a:pt x="194554" y="505838"/>
                </a:lnTo>
                <a:lnTo>
                  <a:pt x="38911" y="544749"/>
                </a:lnTo>
                <a:lnTo>
                  <a:pt x="0" y="671209"/>
                </a:lnTo>
                <a:lnTo>
                  <a:pt x="350196" y="700392"/>
                </a:lnTo>
                <a:lnTo>
                  <a:pt x="418290" y="38911"/>
                </a:lnTo>
                <a:close/>
              </a:path>
            </a:pathLst>
          </a:cu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EA6113-B704-9E87-13FC-5B7B8133E82C}"/>
              </a:ext>
            </a:extLst>
          </p:cNvPr>
          <p:cNvSpPr/>
          <p:nvPr/>
        </p:nvSpPr>
        <p:spPr>
          <a:xfrm>
            <a:off x="4509056" y="898760"/>
            <a:ext cx="243192" cy="272374"/>
          </a:xfrm>
          <a:custGeom>
            <a:avLst/>
            <a:gdLst>
              <a:gd name="connsiteX0" fmla="*/ 29183 w 243192"/>
              <a:gd name="connsiteY0" fmla="*/ 0 h 272374"/>
              <a:gd name="connsiteX1" fmla="*/ 0 w 243192"/>
              <a:gd name="connsiteY1" fmla="*/ 272374 h 272374"/>
              <a:gd name="connsiteX2" fmla="*/ 243192 w 243192"/>
              <a:gd name="connsiteY2" fmla="*/ 272374 h 272374"/>
              <a:gd name="connsiteX3" fmla="*/ 243192 w 243192"/>
              <a:gd name="connsiteY3" fmla="*/ 48638 h 272374"/>
              <a:gd name="connsiteX4" fmla="*/ 29183 w 243192"/>
              <a:gd name="connsiteY4" fmla="*/ 0 h 27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192" h="272374">
                <a:moveTo>
                  <a:pt x="29183" y="0"/>
                </a:moveTo>
                <a:lnTo>
                  <a:pt x="0" y="272374"/>
                </a:lnTo>
                <a:lnTo>
                  <a:pt x="243192" y="272374"/>
                </a:lnTo>
                <a:lnTo>
                  <a:pt x="243192" y="48638"/>
                </a:lnTo>
                <a:lnTo>
                  <a:pt x="29183" y="0"/>
                </a:lnTo>
                <a:close/>
              </a:path>
            </a:pathLst>
          </a:cu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5980DD9-211D-225F-A31C-2240B207C8A5}"/>
              </a:ext>
            </a:extLst>
          </p:cNvPr>
          <p:cNvSpPr/>
          <p:nvPr/>
        </p:nvSpPr>
        <p:spPr>
          <a:xfrm>
            <a:off x="2621890" y="3223672"/>
            <a:ext cx="282102" cy="291829"/>
          </a:xfrm>
          <a:custGeom>
            <a:avLst/>
            <a:gdLst>
              <a:gd name="connsiteX0" fmla="*/ 282102 w 282102"/>
              <a:gd name="connsiteY0" fmla="*/ 19455 h 291829"/>
              <a:gd name="connsiteX1" fmla="*/ 48638 w 282102"/>
              <a:gd name="connsiteY1" fmla="*/ 0 h 291829"/>
              <a:gd name="connsiteX2" fmla="*/ 0 w 282102"/>
              <a:gd name="connsiteY2" fmla="*/ 272374 h 291829"/>
              <a:gd name="connsiteX3" fmla="*/ 262647 w 282102"/>
              <a:gd name="connsiteY3" fmla="*/ 291829 h 291829"/>
              <a:gd name="connsiteX4" fmla="*/ 282102 w 282102"/>
              <a:gd name="connsiteY4" fmla="*/ 19455 h 29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02" h="291829">
                <a:moveTo>
                  <a:pt x="282102" y="19455"/>
                </a:moveTo>
                <a:lnTo>
                  <a:pt x="48638" y="0"/>
                </a:lnTo>
                <a:lnTo>
                  <a:pt x="0" y="272374"/>
                </a:lnTo>
                <a:lnTo>
                  <a:pt x="262647" y="291829"/>
                </a:lnTo>
                <a:lnTo>
                  <a:pt x="282102" y="19455"/>
                </a:lnTo>
                <a:close/>
              </a:path>
            </a:pathLst>
          </a:cu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FFFC1E-36FD-A701-7D9C-C1B94487B63B}"/>
              </a:ext>
            </a:extLst>
          </p:cNvPr>
          <p:cNvSpPr/>
          <p:nvPr/>
        </p:nvSpPr>
        <p:spPr>
          <a:xfrm>
            <a:off x="4752248" y="3369586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DF488E-62F7-A537-41FA-BE808BE683E4}"/>
              </a:ext>
            </a:extLst>
          </p:cNvPr>
          <p:cNvSpPr/>
          <p:nvPr/>
        </p:nvSpPr>
        <p:spPr>
          <a:xfrm>
            <a:off x="3761188" y="2369170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B9B8E4-5C72-20C4-2A0F-0E8F5F44C628}"/>
              </a:ext>
            </a:extLst>
          </p:cNvPr>
          <p:cNvSpPr/>
          <p:nvPr/>
        </p:nvSpPr>
        <p:spPr>
          <a:xfrm>
            <a:off x="4839752" y="3556297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8D8780-1039-9FF0-7963-F058B59C68D7}"/>
              </a:ext>
            </a:extLst>
          </p:cNvPr>
          <p:cNvSpPr/>
          <p:nvPr/>
        </p:nvSpPr>
        <p:spPr>
          <a:xfrm>
            <a:off x="5825938" y="4241428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A9AD8B3-0DFC-439B-C8FF-DD3C1D4D8418}"/>
              </a:ext>
            </a:extLst>
          </p:cNvPr>
          <p:cNvSpPr/>
          <p:nvPr/>
        </p:nvSpPr>
        <p:spPr>
          <a:xfrm>
            <a:off x="5993024" y="3357115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0C652F-400D-B5AA-6616-2B24C8B843BF}"/>
              </a:ext>
            </a:extLst>
          </p:cNvPr>
          <p:cNvSpPr/>
          <p:nvPr/>
        </p:nvSpPr>
        <p:spPr>
          <a:xfrm>
            <a:off x="6583359" y="3955678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CCBCF2-3DDD-288E-28F8-18AF01E1E42B}"/>
              </a:ext>
            </a:extLst>
          </p:cNvPr>
          <p:cNvSpPr/>
          <p:nvPr/>
        </p:nvSpPr>
        <p:spPr>
          <a:xfrm>
            <a:off x="6503714" y="4165139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25AFE8-4873-D518-435B-88AB366CB1F8}"/>
              </a:ext>
            </a:extLst>
          </p:cNvPr>
          <p:cNvSpPr/>
          <p:nvPr/>
        </p:nvSpPr>
        <p:spPr>
          <a:xfrm>
            <a:off x="6326240" y="4258095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539106-D098-BB46-0B89-5DA7E475FFF7}"/>
              </a:ext>
            </a:extLst>
          </p:cNvPr>
          <p:cNvSpPr/>
          <p:nvPr/>
        </p:nvSpPr>
        <p:spPr>
          <a:xfrm>
            <a:off x="7133148" y="3856291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86D0D91-7894-5BE5-8121-5469A32C6633}"/>
              </a:ext>
            </a:extLst>
          </p:cNvPr>
          <p:cNvSpPr/>
          <p:nvPr/>
        </p:nvSpPr>
        <p:spPr>
          <a:xfrm>
            <a:off x="6160110" y="2369170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82C14CC-52A5-4DB6-5B80-BCAD1B2DC85A}"/>
              </a:ext>
            </a:extLst>
          </p:cNvPr>
          <p:cNvSpPr/>
          <p:nvPr/>
        </p:nvSpPr>
        <p:spPr>
          <a:xfrm>
            <a:off x="6092342" y="2608042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C23ABD0-3FA0-622A-B14E-B59DD7BB7BDD}"/>
              </a:ext>
            </a:extLst>
          </p:cNvPr>
          <p:cNvSpPr/>
          <p:nvPr/>
        </p:nvSpPr>
        <p:spPr>
          <a:xfrm>
            <a:off x="3502973" y="3892093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B5AF8A9-9B7C-A15E-EA90-18217D5A8F67}"/>
              </a:ext>
            </a:extLst>
          </p:cNvPr>
          <p:cNvSpPr/>
          <p:nvPr/>
        </p:nvSpPr>
        <p:spPr>
          <a:xfrm>
            <a:off x="3920478" y="4000047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0CEFE4-3197-143B-A292-A1FAB42CFCB5}"/>
              </a:ext>
            </a:extLst>
          </p:cNvPr>
          <p:cNvSpPr/>
          <p:nvPr/>
        </p:nvSpPr>
        <p:spPr>
          <a:xfrm>
            <a:off x="4595741" y="4861906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D11ABA8-9EED-0964-E541-2C1CFC02A455}"/>
              </a:ext>
            </a:extLst>
          </p:cNvPr>
          <p:cNvSpPr/>
          <p:nvPr/>
        </p:nvSpPr>
        <p:spPr>
          <a:xfrm>
            <a:off x="4388826" y="4709329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DE0EBE-B6FE-EFEC-9223-48E7B5B796F1}"/>
              </a:ext>
            </a:extLst>
          </p:cNvPr>
          <p:cNvSpPr/>
          <p:nvPr/>
        </p:nvSpPr>
        <p:spPr>
          <a:xfrm>
            <a:off x="3066705" y="4556752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F1E1810-FD60-DF4C-4B0B-41004EB5A9DE}"/>
              </a:ext>
            </a:extLst>
          </p:cNvPr>
          <p:cNvSpPr/>
          <p:nvPr/>
        </p:nvSpPr>
        <p:spPr>
          <a:xfrm>
            <a:off x="4169351" y="4709329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59E11EA-B9E3-C82F-E65A-0FE2C1E4E57A}"/>
              </a:ext>
            </a:extLst>
          </p:cNvPr>
          <p:cNvSpPr/>
          <p:nvPr/>
        </p:nvSpPr>
        <p:spPr>
          <a:xfrm>
            <a:off x="2824347" y="2850689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16AAC1-7799-36F4-4F31-037DD3BFF397}"/>
              </a:ext>
            </a:extLst>
          </p:cNvPr>
          <p:cNvSpPr/>
          <p:nvPr/>
        </p:nvSpPr>
        <p:spPr>
          <a:xfrm>
            <a:off x="3351479" y="5258609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2DBDD0-1A80-68F0-A1A2-6841D2760782}"/>
              </a:ext>
            </a:extLst>
          </p:cNvPr>
          <p:cNvSpPr/>
          <p:nvPr/>
        </p:nvSpPr>
        <p:spPr>
          <a:xfrm>
            <a:off x="3331727" y="1171135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068F98-824E-DA5B-C6BD-158FC1A83AC8}"/>
              </a:ext>
            </a:extLst>
          </p:cNvPr>
          <p:cNvSpPr/>
          <p:nvPr/>
        </p:nvSpPr>
        <p:spPr>
          <a:xfrm>
            <a:off x="5982133" y="916474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E1F4CF-2A7C-FA87-46D4-77224BF10319}"/>
              </a:ext>
            </a:extLst>
          </p:cNvPr>
          <p:cNvSpPr/>
          <p:nvPr/>
        </p:nvSpPr>
        <p:spPr>
          <a:xfrm>
            <a:off x="4612506" y="3235185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37CEC7-E14F-96C8-8F44-A485AEA8A5DF}"/>
              </a:ext>
            </a:extLst>
          </p:cNvPr>
          <p:cNvSpPr/>
          <p:nvPr/>
        </p:nvSpPr>
        <p:spPr>
          <a:xfrm>
            <a:off x="4650809" y="3331759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9F3456-173B-5F88-FE6C-5C1C26450B1C}"/>
              </a:ext>
            </a:extLst>
          </p:cNvPr>
          <p:cNvSpPr/>
          <p:nvPr/>
        </p:nvSpPr>
        <p:spPr>
          <a:xfrm>
            <a:off x="5826896" y="2117112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CB326BA-772B-A16A-1771-76D059D26E8C}"/>
              </a:ext>
            </a:extLst>
          </p:cNvPr>
          <p:cNvSpPr/>
          <p:nvPr/>
        </p:nvSpPr>
        <p:spPr>
          <a:xfrm>
            <a:off x="6004628" y="4027700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076122-F502-28D5-E513-BF40FD3B2A58}"/>
              </a:ext>
            </a:extLst>
          </p:cNvPr>
          <p:cNvSpPr/>
          <p:nvPr/>
        </p:nvSpPr>
        <p:spPr>
          <a:xfrm>
            <a:off x="4434231" y="409818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3F928CA-F0AB-C0AC-6F3C-136FEF5A3562}"/>
              </a:ext>
            </a:extLst>
          </p:cNvPr>
          <p:cNvSpPr/>
          <p:nvPr/>
        </p:nvSpPr>
        <p:spPr>
          <a:xfrm>
            <a:off x="4242723" y="287253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9134FAE-1773-E74E-3591-0EBBBC6E0CF1}"/>
              </a:ext>
            </a:extLst>
          </p:cNvPr>
          <p:cNvSpPr/>
          <p:nvPr/>
        </p:nvSpPr>
        <p:spPr>
          <a:xfrm>
            <a:off x="3560197" y="208853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7F23DF2-E14A-3A99-D0F3-7DDE2FC687AA}"/>
              </a:ext>
            </a:extLst>
          </p:cNvPr>
          <p:cNvSpPr/>
          <p:nvPr/>
        </p:nvSpPr>
        <p:spPr>
          <a:xfrm>
            <a:off x="4723673" y="2092222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7E29977-EF14-B241-931F-0A94D8C1FE1B}"/>
              </a:ext>
            </a:extLst>
          </p:cNvPr>
          <p:cNvSpPr/>
          <p:nvPr/>
        </p:nvSpPr>
        <p:spPr>
          <a:xfrm>
            <a:off x="5573950" y="281479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EB38F7-87B6-7A6C-9BE8-A5BB4C2A33E0}"/>
              </a:ext>
            </a:extLst>
          </p:cNvPr>
          <p:cNvSpPr/>
          <p:nvPr/>
        </p:nvSpPr>
        <p:spPr>
          <a:xfrm>
            <a:off x="5630277" y="2385563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4E692C0-5493-68D9-88BC-28A3792FF1FC}"/>
              </a:ext>
            </a:extLst>
          </p:cNvPr>
          <p:cNvSpPr/>
          <p:nvPr/>
        </p:nvSpPr>
        <p:spPr>
          <a:xfrm>
            <a:off x="4695098" y="357543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41CB309-40E6-4C4A-B338-37A79C4E9782}"/>
              </a:ext>
            </a:extLst>
          </p:cNvPr>
          <p:cNvSpPr/>
          <p:nvPr/>
        </p:nvSpPr>
        <p:spPr>
          <a:xfrm>
            <a:off x="4847656" y="489424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6CD5F86-4803-36E1-AA89-0B5AAD036664}"/>
              </a:ext>
            </a:extLst>
          </p:cNvPr>
          <p:cNvSpPr/>
          <p:nvPr/>
        </p:nvSpPr>
        <p:spPr>
          <a:xfrm>
            <a:off x="5791090" y="357543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B6B2F2B-A934-2BAA-F25E-AE8B3A0CF0E9}"/>
              </a:ext>
            </a:extLst>
          </p:cNvPr>
          <p:cNvSpPr/>
          <p:nvPr/>
        </p:nvSpPr>
        <p:spPr>
          <a:xfrm>
            <a:off x="6401521" y="2611976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27EC3DA-5E97-7C9B-6517-B94E04CEAD1B}"/>
              </a:ext>
            </a:extLst>
          </p:cNvPr>
          <p:cNvSpPr/>
          <p:nvPr/>
        </p:nvSpPr>
        <p:spPr>
          <a:xfrm>
            <a:off x="5689738" y="199373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6D68943-9B80-5A71-07B6-29D6BF30EC06}"/>
              </a:ext>
            </a:extLst>
          </p:cNvPr>
          <p:cNvSpPr/>
          <p:nvPr/>
        </p:nvSpPr>
        <p:spPr>
          <a:xfrm>
            <a:off x="6182605" y="137011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F5549AB-B229-50C1-8149-7604E48C0720}"/>
              </a:ext>
            </a:extLst>
          </p:cNvPr>
          <p:cNvSpPr/>
          <p:nvPr/>
        </p:nvSpPr>
        <p:spPr>
          <a:xfrm>
            <a:off x="6075980" y="145090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2346A57-65CF-F64B-5AC9-BD029B8E760B}"/>
              </a:ext>
            </a:extLst>
          </p:cNvPr>
          <p:cNvSpPr/>
          <p:nvPr/>
        </p:nvSpPr>
        <p:spPr>
          <a:xfrm>
            <a:off x="5265133" y="1398693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A5C5239-C05E-3F59-5EC8-5867EDD4B862}"/>
              </a:ext>
            </a:extLst>
          </p:cNvPr>
          <p:cNvSpPr/>
          <p:nvPr/>
        </p:nvSpPr>
        <p:spPr>
          <a:xfrm>
            <a:off x="5184454" y="150805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5EDC4CF-100E-31A4-BF48-1911053DDD59}"/>
              </a:ext>
            </a:extLst>
          </p:cNvPr>
          <p:cNvSpPr/>
          <p:nvPr/>
        </p:nvSpPr>
        <p:spPr>
          <a:xfrm>
            <a:off x="4911301" y="116377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2E0D590-5912-9F86-211E-BDDAE2A54EB3}"/>
              </a:ext>
            </a:extLst>
          </p:cNvPr>
          <p:cNvSpPr/>
          <p:nvPr/>
        </p:nvSpPr>
        <p:spPr>
          <a:xfrm>
            <a:off x="6725733" y="3069832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4C59A5A-3960-AA20-3C7C-BF4C6BE6E933}"/>
              </a:ext>
            </a:extLst>
          </p:cNvPr>
          <p:cNvSpPr/>
          <p:nvPr/>
        </p:nvSpPr>
        <p:spPr>
          <a:xfrm>
            <a:off x="5325673" y="407012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2B0676A-03FE-76EE-E627-A2AB8D2F59C3}"/>
              </a:ext>
            </a:extLst>
          </p:cNvPr>
          <p:cNvSpPr/>
          <p:nvPr/>
        </p:nvSpPr>
        <p:spPr>
          <a:xfrm>
            <a:off x="5130694" y="4236430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722F4B1-3EF6-4180-8BE3-43E7A293048A}"/>
              </a:ext>
            </a:extLst>
          </p:cNvPr>
          <p:cNvSpPr/>
          <p:nvPr/>
        </p:nvSpPr>
        <p:spPr>
          <a:xfrm>
            <a:off x="4140776" y="330318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769BDD9-1C5E-009C-2825-4433E975C0EE}"/>
              </a:ext>
            </a:extLst>
          </p:cNvPr>
          <p:cNvSpPr/>
          <p:nvPr/>
        </p:nvSpPr>
        <p:spPr>
          <a:xfrm>
            <a:off x="4782602" y="4334382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B0DEE4C-113C-374C-DC6D-AA64CB8CCE1A}"/>
              </a:ext>
            </a:extLst>
          </p:cNvPr>
          <p:cNvSpPr/>
          <p:nvPr/>
        </p:nvSpPr>
        <p:spPr>
          <a:xfrm>
            <a:off x="3662263" y="336033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F231E37-E358-ED7C-8145-DFCB56DB7322}"/>
              </a:ext>
            </a:extLst>
          </p:cNvPr>
          <p:cNvSpPr/>
          <p:nvPr/>
        </p:nvSpPr>
        <p:spPr>
          <a:xfrm>
            <a:off x="3812258" y="273850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2F7C114-C537-E00D-4C93-181F1245AEA3}"/>
              </a:ext>
            </a:extLst>
          </p:cNvPr>
          <p:cNvSpPr/>
          <p:nvPr/>
        </p:nvSpPr>
        <p:spPr>
          <a:xfrm>
            <a:off x="4405656" y="1936310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4C6BCF8-E974-CBB8-08FD-8A6D57C9EC7A}"/>
              </a:ext>
            </a:extLst>
          </p:cNvPr>
          <p:cNvSpPr/>
          <p:nvPr/>
        </p:nvSpPr>
        <p:spPr>
          <a:xfrm>
            <a:off x="4313894" y="203832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7BD5814-F691-ACAB-0F0C-63D3CD55DE21}"/>
              </a:ext>
            </a:extLst>
          </p:cNvPr>
          <p:cNvSpPr/>
          <p:nvPr/>
        </p:nvSpPr>
        <p:spPr>
          <a:xfrm>
            <a:off x="4374372" y="217344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6F8A63C-CDD0-F53F-57C8-126525840408}"/>
              </a:ext>
            </a:extLst>
          </p:cNvPr>
          <p:cNvSpPr/>
          <p:nvPr/>
        </p:nvSpPr>
        <p:spPr>
          <a:xfrm>
            <a:off x="4238925" y="2312019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8A35A72-A540-364D-D6A4-90047FA112B6}"/>
              </a:ext>
            </a:extLst>
          </p:cNvPr>
          <p:cNvSpPr/>
          <p:nvPr/>
        </p:nvSpPr>
        <p:spPr>
          <a:xfrm>
            <a:off x="4296075" y="244875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17E4DE3-4CFE-F2FE-F8AA-A332C8C17F5D}"/>
              </a:ext>
            </a:extLst>
          </p:cNvPr>
          <p:cNvSpPr/>
          <p:nvPr/>
        </p:nvSpPr>
        <p:spPr>
          <a:xfrm>
            <a:off x="5005897" y="1410422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B3CDE86-824C-42E1-D4CE-7B8887E67C2B}"/>
              </a:ext>
            </a:extLst>
          </p:cNvPr>
          <p:cNvSpPr/>
          <p:nvPr/>
        </p:nvSpPr>
        <p:spPr>
          <a:xfrm>
            <a:off x="4701573" y="396447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AA74198-1145-1AE0-B5D1-57246AAFC9DD}"/>
              </a:ext>
            </a:extLst>
          </p:cNvPr>
          <p:cNvSpPr/>
          <p:nvPr/>
        </p:nvSpPr>
        <p:spPr>
          <a:xfrm>
            <a:off x="6714074" y="376749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4E19B65-14B3-50C0-2C0A-6ACE79B3C27F}"/>
              </a:ext>
            </a:extLst>
          </p:cNvPr>
          <p:cNvSpPr/>
          <p:nvPr/>
        </p:nvSpPr>
        <p:spPr>
          <a:xfrm>
            <a:off x="6634429" y="2926976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4D1D270-2F29-9821-59D0-BA9211A31F32}"/>
              </a:ext>
            </a:extLst>
          </p:cNvPr>
          <p:cNvSpPr/>
          <p:nvPr/>
        </p:nvSpPr>
        <p:spPr>
          <a:xfrm>
            <a:off x="6194482" y="3178035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2ED7941-75C7-2C5B-4E3E-F99E2C0A17AE}"/>
              </a:ext>
            </a:extLst>
          </p:cNvPr>
          <p:cNvSpPr/>
          <p:nvPr/>
        </p:nvSpPr>
        <p:spPr>
          <a:xfrm>
            <a:off x="3411372" y="3764711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C00EC3-6B9D-2C22-DC56-613EA0ABD68A}"/>
              </a:ext>
            </a:extLst>
          </p:cNvPr>
          <p:cNvSpPr/>
          <p:nvPr/>
        </p:nvSpPr>
        <p:spPr>
          <a:xfrm>
            <a:off x="2903992" y="3729773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2A878AA-D52E-527B-4609-10101E1D5F95}"/>
              </a:ext>
            </a:extLst>
          </p:cNvPr>
          <p:cNvSpPr/>
          <p:nvPr/>
        </p:nvSpPr>
        <p:spPr>
          <a:xfrm>
            <a:off x="5410947" y="5000792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359DC95-AAA2-385B-EA36-11AB0B1355C4}"/>
              </a:ext>
            </a:extLst>
          </p:cNvPr>
          <p:cNvSpPr/>
          <p:nvPr/>
        </p:nvSpPr>
        <p:spPr>
          <a:xfrm>
            <a:off x="6657882" y="4556751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80812D1-0E28-43E6-C7BB-3932EB565DD1}"/>
              </a:ext>
            </a:extLst>
          </p:cNvPr>
          <p:cNvSpPr/>
          <p:nvPr/>
        </p:nvSpPr>
        <p:spPr>
          <a:xfrm>
            <a:off x="6754308" y="107785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713FB79-F1E4-F899-DBA4-CDCA7527372A}"/>
              </a:ext>
            </a:extLst>
          </p:cNvPr>
          <p:cNvSpPr/>
          <p:nvPr/>
        </p:nvSpPr>
        <p:spPr>
          <a:xfrm>
            <a:off x="2845797" y="235698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5CFC9B7-203C-7990-0F6A-9CFB84FAC53E}"/>
              </a:ext>
            </a:extLst>
          </p:cNvPr>
          <p:cNvSpPr/>
          <p:nvPr/>
        </p:nvSpPr>
        <p:spPr>
          <a:xfrm>
            <a:off x="3588772" y="347168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59486CC-A859-DE96-F1A0-B34DB6EE092D}"/>
              </a:ext>
            </a:extLst>
          </p:cNvPr>
          <p:cNvSpPr/>
          <p:nvPr/>
        </p:nvSpPr>
        <p:spPr>
          <a:xfrm>
            <a:off x="2983637" y="309840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5B5FF77-01CC-BA65-32BA-1293FA1A89E6}"/>
              </a:ext>
            </a:extLst>
          </p:cNvPr>
          <p:cNvSpPr/>
          <p:nvPr/>
        </p:nvSpPr>
        <p:spPr>
          <a:xfrm>
            <a:off x="3920478" y="4785616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BA50625-DF7F-8E59-BD26-0156D67377D6}"/>
              </a:ext>
            </a:extLst>
          </p:cNvPr>
          <p:cNvSpPr/>
          <p:nvPr/>
        </p:nvSpPr>
        <p:spPr>
          <a:xfrm>
            <a:off x="3089200" y="520145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42F1BBD-6D42-B079-4451-EAFF21E49515}"/>
              </a:ext>
            </a:extLst>
          </p:cNvPr>
          <p:cNvSpPr/>
          <p:nvPr/>
        </p:nvSpPr>
        <p:spPr>
          <a:xfrm>
            <a:off x="3218129" y="5230033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352EA1A-CF14-E228-83EB-C1FA1B00B73A}"/>
              </a:ext>
            </a:extLst>
          </p:cNvPr>
          <p:cNvSpPr/>
          <p:nvPr/>
        </p:nvSpPr>
        <p:spPr>
          <a:xfrm>
            <a:off x="4077391" y="537110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E40FCEC-2C48-84F3-44B1-92E520AC399E}"/>
              </a:ext>
            </a:extLst>
          </p:cNvPr>
          <p:cNvSpPr/>
          <p:nvPr/>
        </p:nvSpPr>
        <p:spPr>
          <a:xfrm>
            <a:off x="3745311" y="142726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04A94E4-2D07-B53F-5F85-F12F75D290EE}"/>
              </a:ext>
            </a:extLst>
          </p:cNvPr>
          <p:cNvSpPr/>
          <p:nvPr/>
        </p:nvSpPr>
        <p:spPr>
          <a:xfrm>
            <a:off x="3646770" y="188328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E81E296-2270-D87B-4C25-21D64855D3D8}"/>
              </a:ext>
            </a:extLst>
          </p:cNvPr>
          <p:cNvSpPr/>
          <p:nvPr/>
        </p:nvSpPr>
        <p:spPr>
          <a:xfrm>
            <a:off x="7220398" y="4334383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57F3D1A-547A-F0EC-E6BB-9BDF1EA5B3DC}"/>
              </a:ext>
            </a:extLst>
          </p:cNvPr>
          <p:cNvSpPr/>
          <p:nvPr/>
        </p:nvSpPr>
        <p:spPr>
          <a:xfrm>
            <a:off x="7806705" y="4410671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DF400BB-811E-269D-1BAF-0D890DBE1C0F}"/>
              </a:ext>
            </a:extLst>
          </p:cNvPr>
          <p:cNvSpPr/>
          <p:nvPr/>
        </p:nvSpPr>
        <p:spPr>
          <a:xfrm>
            <a:off x="6944096" y="4575889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B93E46B-9E07-8BF3-AF36-32F8866F6CB1}"/>
              </a:ext>
            </a:extLst>
          </p:cNvPr>
          <p:cNvSpPr/>
          <p:nvPr/>
        </p:nvSpPr>
        <p:spPr>
          <a:xfrm>
            <a:off x="6998869" y="462850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9EBBE3A-C569-9FD5-9087-1C759105355E}"/>
              </a:ext>
            </a:extLst>
          </p:cNvPr>
          <p:cNvSpPr/>
          <p:nvPr/>
        </p:nvSpPr>
        <p:spPr>
          <a:xfrm>
            <a:off x="7082217" y="4596313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4C27BD0-B780-893C-8626-7F05D096BFF1}"/>
              </a:ext>
            </a:extLst>
          </p:cNvPr>
          <p:cNvSpPr/>
          <p:nvPr/>
        </p:nvSpPr>
        <p:spPr>
          <a:xfrm>
            <a:off x="5543585" y="248334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479172F-8DFB-CFF0-8CE4-A7EFE1557385}"/>
              </a:ext>
            </a:extLst>
          </p:cNvPr>
          <p:cNvSpPr/>
          <p:nvPr/>
        </p:nvSpPr>
        <p:spPr>
          <a:xfrm>
            <a:off x="5905980" y="1811411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B9F81DC8-B3AF-B3A4-0F11-A4A2FD6B2BC2}"/>
              </a:ext>
            </a:extLst>
          </p:cNvPr>
          <p:cNvSpPr/>
          <p:nvPr/>
        </p:nvSpPr>
        <p:spPr>
          <a:xfrm>
            <a:off x="4695098" y="437490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5C10878-547A-9F76-9368-7223DECA4542}"/>
              </a:ext>
            </a:extLst>
          </p:cNvPr>
          <p:cNvSpPr/>
          <p:nvPr/>
        </p:nvSpPr>
        <p:spPr>
          <a:xfrm>
            <a:off x="3986135" y="4761479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4DAB0882-1469-3652-693A-EC15B1305A96}"/>
              </a:ext>
            </a:extLst>
          </p:cNvPr>
          <p:cNvSpPr/>
          <p:nvPr/>
        </p:nvSpPr>
        <p:spPr>
          <a:xfrm>
            <a:off x="3392179" y="4613901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BAD303-D4F7-558C-08EC-9E795E7C9496}"/>
              </a:ext>
            </a:extLst>
          </p:cNvPr>
          <p:cNvSpPr/>
          <p:nvPr/>
        </p:nvSpPr>
        <p:spPr>
          <a:xfrm>
            <a:off x="3599383" y="4704329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7B066BAF-CA8C-DBE6-FC26-2C60AF68A972}"/>
              </a:ext>
            </a:extLst>
          </p:cNvPr>
          <p:cNvSpPr/>
          <p:nvPr/>
        </p:nvSpPr>
        <p:spPr>
          <a:xfrm>
            <a:off x="5025838" y="3041257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F444E23B-4E4A-46DF-3D62-A2419D04B49D}"/>
              </a:ext>
            </a:extLst>
          </p:cNvPr>
          <p:cNvSpPr/>
          <p:nvPr/>
        </p:nvSpPr>
        <p:spPr>
          <a:xfrm>
            <a:off x="7213345" y="859850"/>
            <a:ext cx="291830" cy="272375"/>
          </a:xfrm>
          <a:custGeom>
            <a:avLst/>
            <a:gdLst>
              <a:gd name="connsiteX0" fmla="*/ 0 w 291830"/>
              <a:gd name="connsiteY0" fmla="*/ 48639 h 272375"/>
              <a:gd name="connsiteX1" fmla="*/ 165371 w 291830"/>
              <a:gd name="connsiteY1" fmla="*/ 272375 h 272375"/>
              <a:gd name="connsiteX2" fmla="*/ 291830 w 291830"/>
              <a:gd name="connsiteY2" fmla="*/ 223737 h 272375"/>
              <a:gd name="connsiteX3" fmla="*/ 126460 w 291830"/>
              <a:gd name="connsiteY3" fmla="*/ 0 h 272375"/>
              <a:gd name="connsiteX4" fmla="*/ 0 w 291830"/>
              <a:gd name="connsiteY4" fmla="*/ 48639 h 27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30" h="272375">
                <a:moveTo>
                  <a:pt x="0" y="48639"/>
                </a:moveTo>
                <a:lnTo>
                  <a:pt x="165371" y="272375"/>
                </a:lnTo>
                <a:lnTo>
                  <a:pt x="291830" y="223737"/>
                </a:lnTo>
                <a:lnTo>
                  <a:pt x="126460" y="0"/>
                </a:lnTo>
                <a:lnTo>
                  <a:pt x="0" y="48639"/>
                </a:lnTo>
                <a:close/>
              </a:path>
            </a:pathLst>
          </a:cu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9542BFC6-3FEA-6577-8CA5-ECE2820DD1F0}"/>
              </a:ext>
            </a:extLst>
          </p:cNvPr>
          <p:cNvSpPr/>
          <p:nvPr/>
        </p:nvSpPr>
        <p:spPr>
          <a:xfrm>
            <a:off x="3651359" y="5118513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9A45B654-D5F3-6F5D-E35F-BB34C83B4493}"/>
              </a:ext>
            </a:extLst>
          </p:cNvPr>
          <p:cNvSpPr/>
          <p:nvPr/>
        </p:nvSpPr>
        <p:spPr>
          <a:xfrm>
            <a:off x="7753708" y="1190179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0D3D6A1-5B96-D5A4-2687-AE1EF46A1977}"/>
              </a:ext>
            </a:extLst>
          </p:cNvPr>
          <p:cNvSpPr/>
          <p:nvPr/>
        </p:nvSpPr>
        <p:spPr>
          <a:xfrm>
            <a:off x="5319349" y="3739516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878D875-1BEA-2880-7F79-647457795F8D}"/>
              </a:ext>
            </a:extLst>
          </p:cNvPr>
          <p:cNvSpPr/>
          <p:nvPr/>
        </p:nvSpPr>
        <p:spPr>
          <a:xfrm>
            <a:off x="2987060" y="2075848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9E145B6-318E-5F22-F0BA-FEE1D3F18788}"/>
              </a:ext>
            </a:extLst>
          </p:cNvPr>
          <p:cNvSpPr/>
          <p:nvPr/>
        </p:nvSpPr>
        <p:spPr>
          <a:xfrm>
            <a:off x="7717485" y="4873420"/>
            <a:ext cx="159290" cy="152577"/>
          </a:xfrm>
          <a:prstGeom prst="ellipse">
            <a:avLst/>
          </a:prstGeom>
          <a:solidFill>
            <a:srgbClr val="3AB54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E9A1C6D0-5635-55F4-3808-98FD34BDA386}"/>
              </a:ext>
            </a:extLst>
          </p:cNvPr>
          <p:cNvSpPr txBox="1">
            <a:spLocks/>
          </p:cNvSpPr>
          <p:nvPr/>
        </p:nvSpPr>
        <p:spPr>
          <a:xfrm>
            <a:off x="8091698" y="955478"/>
            <a:ext cx="2483771" cy="878518"/>
          </a:xfrm>
          <a:prstGeom prst="rect">
            <a:avLst/>
          </a:prstGeom>
          <a:solidFill>
            <a:srgbClr val="FFFFFF"/>
          </a:solidFill>
          <a:ln w="28575">
            <a:solidFill>
              <a:srgbClr val="3AB5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Community Space Habitat</a:t>
            </a:r>
          </a:p>
        </p:txBody>
      </p:sp>
      <p:sp>
        <p:nvSpPr>
          <p:cNvPr id="111" name="Content Placeholder 2">
            <a:extLst>
              <a:ext uri="{FF2B5EF4-FFF2-40B4-BE49-F238E27FC236}">
                <a16:creationId xmlns:a16="http://schemas.microsoft.com/office/drawing/2014/main" id="{0CB2C5DF-D4EB-498A-AF4B-9EC5C471C15F}"/>
              </a:ext>
            </a:extLst>
          </p:cNvPr>
          <p:cNvSpPr txBox="1">
            <a:spLocks/>
          </p:cNvSpPr>
          <p:nvPr/>
        </p:nvSpPr>
        <p:spPr>
          <a:xfrm>
            <a:off x="8118330" y="2558896"/>
            <a:ext cx="2042920" cy="462342"/>
          </a:xfrm>
          <a:prstGeom prst="rect">
            <a:avLst/>
          </a:prstGeom>
          <a:solidFill>
            <a:srgbClr val="FFFFFF"/>
          </a:solidFill>
          <a:ln w="28575">
            <a:solidFill>
              <a:srgbClr val="3AB5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Yard Habitat</a:t>
            </a:r>
          </a:p>
        </p:txBody>
      </p: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B645B7EE-6E48-8CF8-6493-CC53E1235407}"/>
              </a:ext>
            </a:extLst>
          </p:cNvPr>
          <p:cNvSpPr txBox="1">
            <a:spLocks/>
          </p:cNvSpPr>
          <p:nvPr/>
        </p:nvSpPr>
        <p:spPr>
          <a:xfrm>
            <a:off x="8150904" y="3815804"/>
            <a:ext cx="2042920" cy="940363"/>
          </a:xfrm>
          <a:prstGeom prst="rect">
            <a:avLst/>
          </a:prstGeom>
          <a:solidFill>
            <a:srgbClr val="FFFFFF"/>
          </a:solidFill>
          <a:ln w="28575">
            <a:solidFill>
              <a:srgbClr val="3AB5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Small Space Habitat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60D12-B6F8-7BAE-08EC-AFE0EFBA4897}"/>
              </a:ext>
            </a:extLst>
          </p:cNvPr>
          <p:cNvSpPr txBox="1"/>
          <p:nvPr/>
        </p:nvSpPr>
        <p:spPr>
          <a:xfrm>
            <a:off x="2096900" y="5823635"/>
            <a:ext cx="26332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prstClr val="black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Photo by Shanahan et al., 2014; Graphics added by WDFW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A9241F-8D60-FCBA-3241-8B6AA2DB4148}"/>
              </a:ext>
            </a:extLst>
          </p:cNvPr>
          <p:cNvSpPr/>
          <p:nvPr/>
        </p:nvSpPr>
        <p:spPr>
          <a:xfrm>
            <a:off x="7528578" y="2579466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3F510F-3A8F-26FE-46BA-3865A7BE0676}"/>
              </a:ext>
            </a:extLst>
          </p:cNvPr>
          <p:cNvSpPr/>
          <p:nvPr/>
        </p:nvSpPr>
        <p:spPr>
          <a:xfrm>
            <a:off x="7571983" y="262689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34A86F-3771-3AE3-3044-152A48BE9EF7}"/>
              </a:ext>
            </a:extLst>
          </p:cNvPr>
          <p:cNvSpPr/>
          <p:nvPr/>
        </p:nvSpPr>
        <p:spPr>
          <a:xfrm>
            <a:off x="7504393" y="2636616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DFD5BF-7DC7-BDE9-F351-94A33D305968}"/>
              </a:ext>
            </a:extLst>
          </p:cNvPr>
          <p:cNvSpPr/>
          <p:nvPr/>
        </p:nvSpPr>
        <p:spPr>
          <a:xfrm>
            <a:off x="7445073" y="2679053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B60607-F126-0C2F-6AB3-B7F167D37A96}"/>
              </a:ext>
            </a:extLst>
          </p:cNvPr>
          <p:cNvSpPr/>
          <p:nvPr/>
        </p:nvSpPr>
        <p:spPr>
          <a:xfrm>
            <a:off x="7523293" y="270346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36BDD4-95D1-EF68-BFEF-BA5E17F95159}"/>
              </a:ext>
            </a:extLst>
          </p:cNvPr>
          <p:cNvSpPr/>
          <p:nvPr/>
        </p:nvSpPr>
        <p:spPr>
          <a:xfrm>
            <a:off x="7580034" y="270346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2E3468D-BECD-13D1-696A-1F99E7819ACC}"/>
              </a:ext>
            </a:extLst>
          </p:cNvPr>
          <p:cNvSpPr/>
          <p:nvPr/>
        </p:nvSpPr>
        <p:spPr>
          <a:xfrm>
            <a:off x="7445073" y="2578858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EEC054D-31D1-C746-EF37-A710581C0AF1}"/>
              </a:ext>
            </a:extLst>
          </p:cNvPr>
          <p:cNvSpPr/>
          <p:nvPr/>
        </p:nvSpPr>
        <p:spPr>
          <a:xfrm>
            <a:off x="7548446" y="270676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1E2506C-4D55-F829-8CC8-B3DC5C8C9247}"/>
              </a:ext>
            </a:extLst>
          </p:cNvPr>
          <p:cNvSpPr/>
          <p:nvPr/>
        </p:nvSpPr>
        <p:spPr>
          <a:xfrm>
            <a:off x="7483798" y="2771322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9119E7C6-716F-25FC-EAB9-FB2098F9DD12}"/>
              </a:ext>
            </a:extLst>
          </p:cNvPr>
          <p:cNvSpPr/>
          <p:nvPr/>
        </p:nvSpPr>
        <p:spPr>
          <a:xfrm>
            <a:off x="7411768" y="2745774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0D06D6F-57B7-319C-6B00-87A1E30B2316}"/>
              </a:ext>
            </a:extLst>
          </p:cNvPr>
          <p:cNvSpPr/>
          <p:nvPr/>
        </p:nvSpPr>
        <p:spPr>
          <a:xfrm>
            <a:off x="7622169" y="2603100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16AE8B4-9092-DF1F-7B88-244A562A03CA}"/>
              </a:ext>
            </a:extLst>
          </p:cNvPr>
          <p:cNvSpPr/>
          <p:nvPr/>
        </p:nvSpPr>
        <p:spPr>
          <a:xfrm>
            <a:off x="7571634" y="2770320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1FF6364-2D3E-1FBA-CC8D-89BAB9E761F7}"/>
              </a:ext>
            </a:extLst>
          </p:cNvPr>
          <p:cNvSpPr/>
          <p:nvPr/>
        </p:nvSpPr>
        <p:spPr>
          <a:xfrm>
            <a:off x="7647118" y="2678189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B2F1EE51-880C-EAFF-28D9-F5F0AB7A4714}"/>
              </a:ext>
            </a:extLst>
          </p:cNvPr>
          <p:cNvSpPr/>
          <p:nvPr/>
        </p:nvSpPr>
        <p:spPr>
          <a:xfrm>
            <a:off x="7539749" y="2837135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2762ED6-DC3C-8B86-6ECB-860CEA283A0B}"/>
              </a:ext>
            </a:extLst>
          </p:cNvPr>
          <p:cNvSpPr/>
          <p:nvPr/>
        </p:nvSpPr>
        <p:spPr>
          <a:xfrm>
            <a:off x="7377483" y="2619415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1CDB0CB9-56F8-81DE-9D30-FA47B7546E93}"/>
              </a:ext>
            </a:extLst>
          </p:cNvPr>
          <p:cNvSpPr/>
          <p:nvPr/>
        </p:nvSpPr>
        <p:spPr>
          <a:xfrm>
            <a:off x="7205225" y="3341010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9844D7E-7CA9-2448-942F-73C36651E320}"/>
              </a:ext>
            </a:extLst>
          </p:cNvPr>
          <p:cNvSpPr/>
          <p:nvPr/>
        </p:nvSpPr>
        <p:spPr>
          <a:xfrm>
            <a:off x="7345136" y="2678739"/>
            <a:ext cx="57150" cy="57150"/>
          </a:xfrm>
          <a:prstGeom prst="ellipse">
            <a:avLst/>
          </a:prstGeom>
          <a:solidFill>
            <a:srgbClr val="3AB54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A8E4083-3E36-1B95-2D10-2C9879BDE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" t="5411" r="-284" b="1255"/>
          <a:stretch/>
        </p:blipFill>
        <p:spPr>
          <a:xfrm>
            <a:off x="2164300" y="865291"/>
            <a:ext cx="5794836" cy="4892516"/>
          </a:xfrm>
          <a:prstGeom prst="rect">
            <a:avLst/>
          </a:prstGeom>
        </p:spPr>
      </p:pic>
      <p:sp>
        <p:nvSpPr>
          <p:cNvPr id="127" name="Oval 126">
            <a:extLst>
              <a:ext uri="{FF2B5EF4-FFF2-40B4-BE49-F238E27FC236}">
                <a16:creationId xmlns:a16="http://schemas.microsoft.com/office/drawing/2014/main" id="{4EC90AFF-6CFA-DDB0-3CA4-BDBCC02D5FDF}"/>
              </a:ext>
            </a:extLst>
          </p:cNvPr>
          <p:cNvSpPr/>
          <p:nvPr/>
        </p:nvSpPr>
        <p:spPr>
          <a:xfrm>
            <a:off x="5532452" y="1309378"/>
            <a:ext cx="2371036" cy="2177800"/>
          </a:xfrm>
          <a:prstGeom prst="ellipse">
            <a:avLst/>
          </a:prstGeom>
          <a:noFill/>
          <a:ln w="76200">
            <a:solidFill>
              <a:srgbClr val="FFD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16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8" grpId="0" animBg="1"/>
      <p:bldP spid="9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5" grpId="0" animBg="1"/>
      <p:bldP spid="7" grpId="0" animBg="1"/>
      <p:bldP spid="10" grpId="0" animBg="1"/>
      <p:bldP spid="17" grpId="0" animBg="1"/>
      <p:bldP spid="19" grpId="0" animBg="1"/>
      <p:bldP spid="20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59E9-1A8B-E67F-B628-DBCE1A9AD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Building pollinator habitat at school </a:t>
            </a:r>
          </a:p>
        </p:txBody>
      </p:sp>
      <p:pic>
        <p:nvPicPr>
          <p:cNvPr id="4" name="Online Media 3" title="Building Pollinator Habitat with Detroit Prep and WJP Urban Farms through NWF’s EcoGreen Program">
            <a:hlinkClick r:id="" action="ppaction://media"/>
            <a:extLst>
              <a:ext uri="{FF2B5EF4-FFF2-40B4-BE49-F238E27FC236}">
                <a16:creationId xmlns:a16="http://schemas.microsoft.com/office/drawing/2014/main" id="{9CA4EC55-767A-95DE-A1E6-F9C0656DF4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9913" y="1143000"/>
            <a:ext cx="8496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0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ee on a flower&#10;&#10;Description automatically generated">
            <a:extLst>
              <a:ext uri="{FF2B5EF4-FFF2-40B4-BE49-F238E27FC236}">
                <a16:creationId xmlns:a16="http://schemas.microsoft.com/office/drawing/2014/main" id="{EAC49CBD-C6AF-0403-CE35-3E89D662CE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25811" r="-93" b="21455"/>
          <a:stretch/>
        </p:blipFill>
        <p:spPr bwMode="auto">
          <a:xfrm>
            <a:off x="2039115" y="1048376"/>
            <a:ext cx="3497127" cy="253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92795F30-79EA-A68A-6F5C-C17A297ED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19" y="1048377"/>
            <a:ext cx="3805052" cy="2536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8B51CD-8DC2-159B-A6F3-7D981FB1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ckwell"/>
                <a:ea typeface="Roboto Slab"/>
                <a:cs typeface="Segoe UI"/>
              </a:rPr>
              <a:t>Components of habitat</a:t>
            </a:r>
            <a:endParaRPr lang="en-US"/>
          </a:p>
        </p:txBody>
      </p:sp>
      <p:pic>
        <p:nvPicPr>
          <p:cNvPr id="14" name="Content Placeholder 13" descr="A city with many buildings&#10;&#10;Description automatically generated with low confidence">
            <a:extLst>
              <a:ext uri="{FF2B5EF4-FFF2-40B4-BE49-F238E27FC236}">
                <a16:creationId xmlns:a16="http://schemas.microsoft.com/office/drawing/2014/main" id="{4990E27E-7E88-7E51-E019-D6A1A9104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04" y="3810692"/>
            <a:ext cx="3798916" cy="2198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72F7F-DE27-0C71-A097-130E87C20F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06" t="24835" r="406" b="2721"/>
          <a:stretch/>
        </p:blipFill>
        <p:spPr>
          <a:xfrm>
            <a:off x="2022463" y="3917579"/>
            <a:ext cx="3497127" cy="218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5BFECD0B-9CF7-F9A5-9593-EEBD49863DB9}"/>
              </a:ext>
            </a:extLst>
          </p:cNvPr>
          <p:cNvSpPr txBox="1"/>
          <p:nvPr/>
        </p:nvSpPr>
        <p:spPr>
          <a:xfrm>
            <a:off x="1784176" y="933733"/>
            <a:ext cx="1818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1 - FOOD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CF73FC9-0B0E-41E3-D51B-987FC7581911}"/>
              </a:ext>
            </a:extLst>
          </p:cNvPr>
          <p:cNvSpPr txBox="1"/>
          <p:nvPr/>
        </p:nvSpPr>
        <p:spPr>
          <a:xfrm>
            <a:off x="1695450" y="3690399"/>
            <a:ext cx="197694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2 - WATER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A099BE0-C321-4266-885F-653607B52D2B}"/>
              </a:ext>
            </a:extLst>
          </p:cNvPr>
          <p:cNvSpPr txBox="1"/>
          <p:nvPr/>
        </p:nvSpPr>
        <p:spPr>
          <a:xfrm>
            <a:off x="5836913" y="936342"/>
            <a:ext cx="21472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3 - SHELTER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4F3FDA8-2E9C-2D5F-C458-E21939B4D69D}"/>
              </a:ext>
            </a:extLst>
          </p:cNvPr>
          <p:cNvSpPr txBox="1"/>
          <p:nvPr/>
        </p:nvSpPr>
        <p:spPr>
          <a:xfrm>
            <a:off x="6055210" y="3708141"/>
            <a:ext cx="189046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4 - SPACE</a:t>
            </a:r>
          </a:p>
        </p:txBody>
      </p:sp>
    </p:spTree>
    <p:extLst>
      <p:ext uri="{BB962C8B-B14F-4D97-AF65-F5344CB8AC3E}">
        <p14:creationId xmlns:p14="http://schemas.microsoft.com/office/powerpoint/2010/main" val="1873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51CD-8DC2-159B-A6F3-7D981FB1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FOOD: 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Plants </a:t>
            </a:r>
          </a:p>
        </p:txBody>
      </p:sp>
      <p:pic>
        <p:nvPicPr>
          <p:cNvPr id="3" name="Picture 2" descr="A bee on a flower&#10;&#10;Description automatically generated">
            <a:extLst>
              <a:ext uri="{FF2B5EF4-FFF2-40B4-BE49-F238E27FC236}">
                <a16:creationId xmlns:a16="http://schemas.microsoft.com/office/drawing/2014/main" id="{E23481E2-EB10-A587-E500-415C7F48FD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25811" r="-93" b="21455"/>
          <a:stretch/>
        </p:blipFill>
        <p:spPr bwMode="auto">
          <a:xfrm>
            <a:off x="1695451" y="1491966"/>
            <a:ext cx="5340841" cy="387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E75297-C915-3F40-BA30-068AA18C2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0" t="45577" r="22890" b="8031"/>
          <a:stretch/>
        </p:blipFill>
        <p:spPr>
          <a:xfrm>
            <a:off x="7208601" y="42101"/>
            <a:ext cx="3201946" cy="312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69634C-1406-F22C-0BBC-0AB34B4C37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08" t="27253" r="14584" b="14172"/>
          <a:stretch/>
        </p:blipFill>
        <p:spPr>
          <a:xfrm>
            <a:off x="7199726" y="3255793"/>
            <a:ext cx="3201945" cy="312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874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51CD-8DC2-159B-A6F3-7D981FB1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3D312-75DB-08F2-BB59-A29BC4309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6" t="-825" r="446" b="-10"/>
          <a:stretch/>
        </p:blipFill>
        <p:spPr>
          <a:xfrm>
            <a:off x="4763692" y="489226"/>
            <a:ext cx="6364256" cy="5543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36B6AC-35C0-56B1-3FD3-B19B5516E64B}"/>
              </a:ext>
            </a:extLst>
          </p:cNvPr>
          <p:cNvSpPr txBox="1">
            <a:spLocks/>
          </p:cNvSpPr>
          <p:nvPr/>
        </p:nvSpPr>
        <p:spPr>
          <a:xfrm>
            <a:off x="5483876" y="5531325"/>
            <a:ext cx="5155119" cy="729996"/>
          </a:xfrm>
          <a:prstGeom prst="rect">
            <a:avLst/>
          </a:prstGeom>
          <a:solidFill>
            <a:srgbClr val="FFD04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Pollinator puddling dish</a:t>
            </a:r>
          </a:p>
        </p:txBody>
      </p:sp>
    </p:spTree>
    <p:extLst>
      <p:ext uri="{BB962C8B-B14F-4D97-AF65-F5344CB8AC3E}">
        <p14:creationId xmlns:p14="http://schemas.microsoft.com/office/powerpoint/2010/main" val="348025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51CD-8DC2-159B-A6F3-7D981FB1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4B40D-3189-C119-92FF-1386E25D3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24" y="1158553"/>
            <a:ext cx="6811326" cy="453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D850DC27-75F8-07E1-C5C7-696598CDF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63" y="1054362"/>
            <a:ext cx="7333443" cy="4888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05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D101-4342-49CA-673A-84C6032F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5" y="658397"/>
            <a:ext cx="6695090" cy="868362"/>
          </a:xfrm>
        </p:spPr>
        <p:txBody>
          <a:bodyPr>
            <a:no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SPACE: How big will your habitat be?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342566-475A-4DD0-ACFD-138BDBB3EF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21" y="1642175"/>
            <a:ext cx="5126255" cy="339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51E4EC-ED9B-3021-2EA4-A9FE288B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639" y="12273"/>
            <a:ext cx="5126255" cy="295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picture containing grass, outdoor, tree, flower&#10;&#10;Description automatically generated">
            <a:extLst>
              <a:ext uri="{FF2B5EF4-FFF2-40B4-BE49-F238E27FC236}">
                <a16:creationId xmlns:a16="http://schemas.microsoft.com/office/drawing/2014/main" id="{242BCB70-F8D6-7E15-0CE8-4EF57D83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88" y="2933091"/>
            <a:ext cx="5245038" cy="295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B88892D-4C19-0681-35F5-E80B44E1A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91" y="2379507"/>
            <a:ext cx="5449043" cy="382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BD87D-48B6-716F-89EF-7B88B837238F}"/>
              </a:ext>
            </a:extLst>
          </p:cNvPr>
          <p:cNvSpPr txBox="1"/>
          <p:nvPr/>
        </p:nvSpPr>
        <p:spPr>
          <a:xfrm>
            <a:off x="3047320" y="3244334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18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89A7-E6AE-D13B-6323-30AB5B1E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Habitat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A47DD-3BCC-B968-9A69-C7B71AD7B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12" y="1143000"/>
            <a:ext cx="5356799" cy="4800600"/>
          </a:xfrm>
        </p:spPr>
        <p:txBody>
          <a:bodyPr>
            <a:normAutofit/>
          </a:bodyPr>
          <a:lstStyle/>
          <a:p>
            <a:pPr marL="571500" indent="-571500">
              <a:buFontTx/>
              <a:buChar char="-"/>
            </a:pPr>
            <a:r>
              <a:rPr lang="en-US" sz="3100" dirty="0"/>
              <a:t>Connect with nature where you live, work, and play</a:t>
            </a:r>
          </a:p>
          <a:p>
            <a:pPr marL="571500" indent="-571500">
              <a:buFontTx/>
              <a:buChar char="-"/>
            </a:pPr>
            <a:r>
              <a:rPr lang="en-US" sz="3100" dirty="0"/>
              <a:t>Live with wildlife</a:t>
            </a:r>
          </a:p>
          <a:p>
            <a:pPr marL="571500" indent="-571500">
              <a:buFontTx/>
              <a:buChar char="-"/>
            </a:pPr>
            <a:r>
              <a:rPr lang="en-US" sz="3100" dirty="0"/>
              <a:t>Increase physical and mental wellbeing</a:t>
            </a:r>
          </a:p>
          <a:p>
            <a:pPr marL="571500" indent="-571500">
              <a:buFontTx/>
              <a:buChar char="-"/>
            </a:pPr>
            <a:endParaRPr lang="en-US" dirty="0"/>
          </a:p>
        </p:txBody>
      </p:sp>
      <p:pic>
        <p:nvPicPr>
          <p:cNvPr id="26" name="Picture 2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AE712C0-1884-8DC9-881A-FEDCF07D5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91" y="90857"/>
            <a:ext cx="1170040" cy="976766"/>
          </a:xfrm>
          <a:prstGeom prst="rect">
            <a:avLst/>
          </a:prstGeom>
        </p:spPr>
      </p:pic>
      <p:pic>
        <p:nvPicPr>
          <p:cNvPr id="28" name="Picture 2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126FDC0-2D16-4E73-358E-1C3074752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6319">
            <a:off x="10339277" y="4211846"/>
            <a:ext cx="2103124" cy="15300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1C3D21B-C661-CB74-920E-2440CC850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740000">
            <a:off x="-91088" y="3776745"/>
            <a:ext cx="2322581" cy="2398781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E8FAC8C-D0CE-B9B9-0EB6-0355A0995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4" r="16343" b="-316"/>
          <a:stretch>
            <a:fillRect/>
          </a:stretch>
        </p:blipFill>
        <p:spPr>
          <a:xfrm>
            <a:off x="10420432" y="-2207"/>
            <a:ext cx="1805308" cy="2691488"/>
          </a:xfrm>
          <a:prstGeom prst="rect">
            <a:avLst/>
          </a:prstGeom>
        </p:spPr>
      </p:pic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73BBBEF4-A2DE-2A25-50BF-823A8B1DA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306">
            <a:off x="2458990" y="3088238"/>
            <a:ext cx="3699444" cy="2563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085B-3433-D3B9-EF22-CF52D4F71E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96" t="-361" r="11592" b="361"/>
          <a:stretch/>
        </p:blipFill>
        <p:spPr>
          <a:xfrm>
            <a:off x="6259210" y="1005052"/>
            <a:ext cx="4224917" cy="511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504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DF4497-C3FB-4839-4639-D56B80792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will you help support biodiversity and pollinators where you live, learn, and play?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C0128-4D4D-CD7B-3696-BD834750E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182" y="4225158"/>
            <a:ext cx="2632841" cy="26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E6FF34-7AF5-519E-23CC-95573730B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860" y="2644254"/>
            <a:ext cx="9330519" cy="13716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ea typeface="Roboto Slab"/>
                <a:cs typeface="Segoe UI"/>
              </a:rPr>
              <a:t>Lesson 8: </a:t>
            </a:r>
            <a:br>
              <a:rPr lang="en-US">
                <a:latin typeface="Segoe UI"/>
                <a:ea typeface="Roboto Slab"/>
                <a:cs typeface="Segoe UI"/>
              </a:rPr>
            </a:br>
            <a:r>
              <a:rPr lang="en-US">
                <a:latin typeface="Segoe UI"/>
                <a:ea typeface="Roboto Slab"/>
                <a:cs typeface="Segoe UI"/>
              </a:rPr>
              <a:t>Picky pollinators and their perfect plants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C7BEBA-9B83-2030-374F-6A8F36D9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570" y="4870532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7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B152C6-D75E-F33F-B302-9148B1289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Flower talk </a:t>
            </a:r>
          </a:p>
        </p:txBody>
      </p:sp>
      <p:pic>
        <p:nvPicPr>
          <p:cNvPr id="5" name="Online Media 4" title="&quot;flower Talk: How Plants use color to communicate&quot; ReadAloud">
            <a:hlinkClick r:id="" action="ppaction://media"/>
            <a:extLst>
              <a:ext uri="{FF2B5EF4-FFF2-40B4-BE49-F238E27FC236}">
                <a16:creationId xmlns:a16="http://schemas.microsoft.com/office/drawing/2014/main" id="{DAF13CE9-FBBD-2795-45D6-F61232D8F9D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9913" y="1143000"/>
            <a:ext cx="84963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C22B-0FE0-3F07-0D6F-9DFD6B03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flowers “talk” to pollinators?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24D50D-EDB7-07D4-6B6A-C73B18BD5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</a:t>
            </a:r>
          </a:p>
          <a:p>
            <a:r>
              <a:rPr lang="en-US" dirty="0"/>
              <a:t>Shape </a:t>
            </a:r>
          </a:p>
          <a:p>
            <a:r>
              <a:rPr lang="en-US" dirty="0"/>
              <a:t>Size</a:t>
            </a:r>
          </a:p>
          <a:p>
            <a:r>
              <a:rPr lang="en-US" dirty="0"/>
              <a:t>Scent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C1182-FB4F-6A84-DEE6-CE1C922A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3300"/>
            <a:ext cx="12192000" cy="2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830A12-8A03-CD79-AE51-3D4A037F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265" y="1642839"/>
            <a:ext cx="6782012" cy="3753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BEADB-B6DE-0266-7ADA-486F16E77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23" y="1143000"/>
            <a:ext cx="5043973" cy="47529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9CE8CA-1C1E-69CE-11BD-4E7BE3BAE3E7}"/>
              </a:ext>
            </a:extLst>
          </p:cNvPr>
          <p:cNvSpPr/>
          <p:nvPr/>
        </p:nvSpPr>
        <p:spPr>
          <a:xfrm>
            <a:off x="2679709" y="1142999"/>
            <a:ext cx="2572556" cy="47529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E78B8-3DC6-A944-6D74-21460161709D}"/>
              </a:ext>
            </a:extLst>
          </p:cNvPr>
          <p:cNvSpPr/>
          <p:nvPr/>
        </p:nvSpPr>
        <p:spPr>
          <a:xfrm>
            <a:off x="8604333" y="1642839"/>
            <a:ext cx="3429944" cy="37532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92EDA5-F3B6-9D88-C66E-2718661A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Roboto Slab"/>
                <a:cs typeface="Segoe UI"/>
              </a:rPr>
              <a:t>Seeing with bee eyes </a:t>
            </a:r>
          </a:p>
        </p:txBody>
      </p:sp>
    </p:spTree>
    <p:extLst>
      <p:ext uri="{BB962C8B-B14F-4D97-AF65-F5344CB8AC3E}">
        <p14:creationId xmlns:p14="http://schemas.microsoft.com/office/powerpoint/2010/main" val="30010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7A8DE4-EE5A-1921-3D07-72194636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with bee eyes </a:t>
            </a:r>
          </a:p>
        </p:txBody>
      </p:sp>
      <p:pic>
        <p:nvPicPr>
          <p:cNvPr id="5" name="Online Media 4" title="Ultraviolet Light Explained: See the world through the eyes of insects">
            <a:hlinkClick r:id="" action="ppaction://media"/>
            <a:extLst>
              <a:ext uri="{FF2B5EF4-FFF2-40B4-BE49-F238E27FC236}">
                <a16:creationId xmlns:a16="http://schemas.microsoft.com/office/drawing/2014/main" id="{E4B3177F-1F57-FE59-4CE6-B7E7FD3C33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21766" y="1143000"/>
            <a:ext cx="8712679" cy="49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C22B-0FE0-3F07-0D6F-9DFD6B03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flowers “talk” to pollinators?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24D50D-EDB7-07D4-6B6A-C73B18BD5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 </a:t>
            </a:r>
          </a:p>
          <a:p>
            <a:r>
              <a:rPr lang="en-US" dirty="0"/>
              <a:t>	Nectar or Pollen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C1182-FB4F-6A84-DEE6-CE1C922A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3300"/>
            <a:ext cx="12192000" cy="2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0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C22B-0FE0-3F07-0D6F-9DFD6B03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flowers “talk” to pollinators?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24D50D-EDB7-07D4-6B6A-C73B18BD5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Timing</a:t>
            </a:r>
          </a:p>
          <a:p>
            <a:r>
              <a:rPr lang="en-US" dirty="0"/>
              <a:t>Some flowers bloom at night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C1182-FB4F-6A84-DEE6-CE1C922A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3300"/>
            <a:ext cx="12192000" cy="2606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E0052-0B8B-738E-D07A-33796A505E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170"/>
          <a:stretch/>
        </p:blipFill>
        <p:spPr>
          <a:xfrm>
            <a:off x="6391117" y="1788156"/>
            <a:ext cx="4907504" cy="42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12FF5C-48B2-D83A-F2AB-DC668833D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2233" y="2416791"/>
            <a:ext cx="9694459" cy="1872017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/>
                <a:ea typeface="Roboto Slab"/>
                <a:cs typeface="Segoe UI"/>
              </a:rPr>
              <a:t>Lesson 9: Student Assessment   </a:t>
            </a:r>
            <a:br>
              <a:rPr lang="en-US" dirty="0">
                <a:latin typeface="Segoe UI"/>
                <a:ea typeface="Roboto Slab"/>
                <a:cs typeface="Segoe UI"/>
              </a:rPr>
            </a:br>
            <a:r>
              <a:rPr lang="en-US" dirty="0">
                <a:latin typeface="Segoe UI"/>
                <a:ea typeface="Roboto Slab"/>
                <a:cs typeface="Segoe UI"/>
              </a:rPr>
              <a:t>Research Poster and Pollination Model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F46EF-B298-093D-F0EC-90D95B528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86199" y="4870532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69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7B55"/>
      </a:accent1>
      <a:accent2>
        <a:srgbClr val="0F426B"/>
      </a:accent2>
      <a:accent3>
        <a:srgbClr val="92D2D8"/>
      </a:accent3>
      <a:accent4>
        <a:srgbClr val="FFD12E"/>
      </a:accent4>
      <a:accent5>
        <a:srgbClr val="D1D3D4"/>
      </a:accent5>
      <a:accent6>
        <a:srgbClr val="4EA72E"/>
      </a:accent6>
      <a:hlink>
        <a:srgbClr val="009D7D"/>
      </a:hlink>
      <a:folHlink>
        <a:srgbClr val="7286A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DF6C379CEE474091FA722A741F562C" ma:contentTypeVersion="18" ma:contentTypeDescription="Create a new document." ma:contentTypeScope="" ma:versionID="782e0eb21a3644674cb34c61c1af6bfe">
  <xsd:schema xmlns:xsd="http://www.w3.org/2001/XMLSchema" xmlns:xs="http://www.w3.org/2001/XMLSchema" xmlns:p="http://schemas.microsoft.com/office/2006/metadata/properties" xmlns:ns1="http://schemas.microsoft.com/sharepoint/v3" xmlns:ns2="c55fcec3-bb2d-4ee6-a56c-bdfd532525fc" xmlns:ns3="73c3c465-f3d4-4d37-9c58-e2ee535ad8e0" targetNamespace="http://schemas.microsoft.com/office/2006/metadata/properties" ma:root="true" ma:fieldsID="e30275913f2011318fd64ee8f0bd88eb" ns1:_="" ns2:_="" ns3:_="">
    <xsd:import namespace="http://schemas.microsoft.com/sharepoint/v3"/>
    <xsd:import namespace="c55fcec3-bb2d-4ee6-a56c-bdfd532525fc"/>
    <xsd:import namespace="73c3c465-f3d4-4d37-9c58-e2ee535ad8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NameinDA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fcec3-bb2d-4ee6-a56c-bdfd532525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60a6a1c-50a4-4ec0-87e3-f00760ffe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ameinDAM" ma:index="25" nillable="true" ma:displayName="Name in DAM" ma:format="Dropdown" ma:internalName="NameinDAM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3c465-f3d4-4d37-9c58-e2ee535ad8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c90470e-89a5-48c8-b2d6-7cca2721473a}" ma:internalName="TaxCatchAll" ma:showField="CatchAllData" ma:web="73c3c465-f3d4-4d37-9c58-e2ee535ad8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c55fcec3-bb2d-4ee6-a56c-bdfd532525fc">
      <Terms xmlns="http://schemas.microsoft.com/office/infopath/2007/PartnerControls"/>
    </lcf76f155ced4ddcb4097134ff3c332f>
    <TaxCatchAll xmlns="73c3c465-f3d4-4d37-9c58-e2ee535ad8e0" xsi:nil="true"/>
    <NameinDAM xmlns="c55fcec3-bb2d-4ee6-a56c-bdfd532525fc" xsi:nil="true"/>
  </documentManagement>
</p:properties>
</file>

<file path=customXml/itemProps1.xml><?xml version="1.0" encoding="utf-8"?>
<ds:datastoreItem xmlns:ds="http://schemas.openxmlformats.org/officeDocument/2006/customXml" ds:itemID="{2ADD7FAB-DDE4-48CB-8B40-E9726F4B7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55fcec3-bb2d-4ee6-a56c-bdfd532525fc"/>
    <ds:schemaRef ds:uri="73c3c465-f3d4-4d37-9c58-e2ee535ad8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EA9719-73E1-4AAC-90C2-9E9ED399E0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32BB05-EAC0-435E-80C7-C3FC0DCFDF5B}">
  <ds:schemaRefs>
    <ds:schemaRef ds:uri="http://purl.org/dc/terms/"/>
    <ds:schemaRef ds:uri="http://purl.org/dc/dcmitype/"/>
    <ds:schemaRef ds:uri="c55fcec3-bb2d-4ee6-a56c-bdfd532525fc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3c3c465-f3d4-4d37-9c58-e2ee535ad8e0"/>
    <ds:schemaRef ds:uri="http://schemas.microsoft.com/sharepoint/v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45011977-b912-4387-97a4-f4c94a801377}" enabled="1" method="Standard" siteId="{11d0e217-264e-400a-8ba0-57dcc127d72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29766</TotalTime>
  <Words>463</Words>
  <Application>Microsoft Office PowerPoint</Application>
  <PresentationFormat>Widescreen</PresentationFormat>
  <Paragraphs>59</Paragraphs>
  <Slides>19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Ebrima</vt:lpstr>
      <vt:lpstr>Rockwell</vt:lpstr>
      <vt:lpstr>Segoe UI</vt:lpstr>
      <vt:lpstr>Office Theme</vt:lpstr>
      <vt:lpstr>Get Wild with WDFW! Biodiversity and Pollinators</vt:lpstr>
      <vt:lpstr>Lesson 8:  Picky pollinators and their perfect plants </vt:lpstr>
      <vt:lpstr>Flower talk </vt:lpstr>
      <vt:lpstr>How do flowers “talk” to pollinators?</vt:lpstr>
      <vt:lpstr>Seeing with bee eyes </vt:lpstr>
      <vt:lpstr>Seeing with bee eyes </vt:lpstr>
      <vt:lpstr>How do flowers “talk” to pollinators?</vt:lpstr>
      <vt:lpstr>How do flowers “talk” to pollinators?</vt:lpstr>
      <vt:lpstr>Lesson 9: Student Assessment    Research Poster and Pollination Model </vt:lpstr>
      <vt:lpstr>Lesson 10:  How will you help? Habitat connectivity </vt:lpstr>
      <vt:lpstr>One small garden makes a difference</vt:lpstr>
      <vt:lpstr>Building pollinator habitat at school </vt:lpstr>
      <vt:lpstr>Components of habitat</vt:lpstr>
      <vt:lpstr>FOOD: Plants </vt:lpstr>
      <vt:lpstr>WATER</vt:lpstr>
      <vt:lpstr>SHELTER</vt:lpstr>
      <vt:lpstr>SPACE: How big will your habitat be?</vt:lpstr>
      <vt:lpstr>Habitat at Home</vt:lpstr>
      <vt:lpstr>How will you help support biodiversity and pollinators where you live, learn, and play?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Williams, Katherine E (DFW)</dc:creator>
  <cp:lastModifiedBy>Eckenrod, Autumn M (DFW)</cp:lastModifiedBy>
  <cp:revision>14</cp:revision>
  <dcterms:created xsi:type="dcterms:W3CDTF">2024-02-02T23:28:24Z</dcterms:created>
  <dcterms:modified xsi:type="dcterms:W3CDTF">2025-06-11T23:47:46Z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11977-b912-4387-97a4-f4c94a801377_Enabled">
    <vt:lpwstr>true</vt:lpwstr>
  </property>
  <property fmtid="{D5CDD505-2E9C-101B-9397-08002B2CF9AE}" pid="3" name="MSIP_Label_45011977-b912-4387-97a4-f4c94a801377_SetDate">
    <vt:lpwstr>2024-02-03T00:07:05Z</vt:lpwstr>
  </property>
  <property fmtid="{D5CDD505-2E9C-101B-9397-08002B2CF9AE}" pid="4" name="MSIP_Label_45011977-b912-4387-97a4-f4c94a801377_Method">
    <vt:lpwstr>Standard</vt:lpwstr>
  </property>
  <property fmtid="{D5CDD505-2E9C-101B-9397-08002B2CF9AE}" pid="5" name="MSIP_Label_45011977-b912-4387-97a4-f4c94a801377_Name">
    <vt:lpwstr>Uncategorized Data</vt:lpwstr>
  </property>
  <property fmtid="{D5CDD505-2E9C-101B-9397-08002B2CF9AE}" pid="6" name="MSIP_Label_45011977-b912-4387-97a4-f4c94a801377_SiteId">
    <vt:lpwstr>11d0e217-264e-400a-8ba0-57dcc127d72d</vt:lpwstr>
  </property>
  <property fmtid="{D5CDD505-2E9C-101B-9397-08002B2CF9AE}" pid="7" name="MSIP_Label_45011977-b912-4387-97a4-f4c94a801377_ActionId">
    <vt:lpwstr>2dc8ed1d-0dbc-44fc-8405-9fa39dbf00ba</vt:lpwstr>
  </property>
  <property fmtid="{D5CDD505-2E9C-101B-9397-08002B2CF9AE}" pid="8" name="MSIP_Label_45011977-b912-4387-97a4-f4c94a801377_ContentBits">
    <vt:lpwstr>0</vt:lpwstr>
  </property>
  <property fmtid="{D5CDD505-2E9C-101B-9397-08002B2CF9AE}" pid="9" name="ContentTypeId">
    <vt:lpwstr>0x01010053DF6C379CEE474091FA722A741F562C</vt:lpwstr>
  </property>
  <property fmtid="{D5CDD505-2E9C-101B-9397-08002B2CF9AE}" pid="10" name="MediaServiceImageTags">
    <vt:lpwstr/>
  </property>
</Properties>
</file>