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3A6_483EE69A.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4D_440723F1.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852" r:id="rId5"/>
    <p:sldId id="296" r:id="rId6"/>
    <p:sldId id="460" r:id="rId7"/>
    <p:sldId id="911" r:id="rId8"/>
    <p:sldId id="853" r:id="rId9"/>
    <p:sldId id="854" r:id="rId10"/>
    <p:sldId id="855" r:id="rId11"/>
    <p:sldId id="631" r:id="rId12"/>
    <p:sldId id="813" r:id="rId13"/>
    <p:sldId id="819" r:id="rId14"/>
    <p:sldId id="930" r:id="rId15"/>
    <p:sldId id="942" r:id="rId16"/>
    <p:sldId id="932" r:id="rId17"/>
    <p:sldId id="934" r:id="rId18"/>
    <p:sldId id="783" r:id="rId19"/>
    <p:sldId id="784" r:id="rId20"/>
    <p:sldId id="944" r:id="rId21"/>
    <p:sldId id="940" r:id="rId22"/>
    <p:sldId id="941" r:id="rId23"/>
    <p:sldId id="923" r:id="rId24"/>
    <p:sldId id="933" r:id="rId25"/>
    <p:sldId id="939" r:id="rId26"/>
    <p:sldId id="829" r:id="rId27"/>
    <p:sldId id="830" r:id="rId28"/>
    <p:sldId id="828" r:id="rId29"/>
    <p:sldId id="924" r:id="rId30"/>
    <p:sldId id="936" r:id="rId31"/>
    <p:sldId id="937" r:id="rId32"/>
    <p:sldId id="333" r:id="rId33"/>
    <p:sldId id="584" r:id="rId34"/>
    <p:sldId id="943" r:id="rId35"/>
    <p:sldId id="938"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517E01-C790-FEED-401A-7FCB854D324B}" name="Baltzell, Mark E (DFW)" initials="BME(" userId="S::Mark.Baltzell@dfw.wa.gov::4d081c19-0c41-481a-bf9b-fa297a028780" providerId="AD"/>
  <p188:author id="{EDEA504D-F6AD-8585-2118-6D4D17635C2B}" name="Rice, Jake (DFW)" initials="RR" userId="S::Jake.Rice@dfw.wa.gov::77adb829-1c39-4daa-9449-25d783c7cc4e" providerId="AD"/>
  <p188:author id="{AFD26758-1A55-2E74-E270-092D35FBAE78}" name="Jennings, Lyle F (DFW)" initials="LJ" userId="S::Lyle.Jennings@dfw.wa.gov::c61c5880-ba87-442a-b82e-06ede417074a" providerId="AD"/>
  <p188:author id="{4AAEE184-5EDD-4FA2-B82B-F6807B5BAD66}" name="Whitney, Jennifer L (DFW)" initials="W(" userId="S::jennifer.whitney@dfw.wa.gov::6ca4d146-bac5-4f7f-b14c-9ecfda9be6e0" providerId="AD"/>
  <p188:author id="{D4A4E78F-92BC-E827-9FCE-2A9E93370428}" name="Yuasa, Mark K (DFW)" initials="Y(" userId="S::mark.yuasa@dfw.wa.gov::3068113c-7a1a-42a6-bd4e-5c2de1c24e1f" providerId="AD"/>
  <p188:author id="{A5764F91-E5C3-708E-7FB1-4E57DB28EB57}" name="Hailey Rosenthal" initials="HR" userId="S::Hailey.Rosenthal@dfw.wa.gov::fb45a0c6-00ca-416f-a585-0bad0659b280" providerId="AD"/>
  <p188:author id="{6566E5E2-0AF0-7098-428D-DDCEB003E08C}" name="Simonsen, Kirsten (DFW)" initials="SK(" userId="S::Kirsten.Simonsen@dfw.wa.gov::34bf0a08-3106-4d68-9b9b-d2384df4a9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initials="R" lastIdx="8" clrIdx="0">
    <p:extLst>
      <p:ext uri="{19B8F6BF-5375-455C-9EA6-DF929625EA0E}">
        <p15:presenceInfo xmlns:p15="http://schemas.microsoft.com/office/powerpoint/2012/main" userId="S::Robert.Rice@dfw.wa.gov::4f2c0730-f7e4-4e9b-a852-f55aa5e49516" providerId="AD"/>
      </p:ext>
    </p:extLst>
  </p:cmAuthor>
  <p:cmAuthor id="2" name="Dapp, Derek R (DFW)" initials="DDR(" lastIdx="6" clrIdx="1">
    <p:extLst>
      <p:ext uri="{19B8F6BF-5375-455C-9EA6-DF929625EA0E}">
        <p15:presenceInfo xmlns:p15="http://schemas.microsoft.com/office/powerpoint/2012/main" userId="S::Derek.Dapp@dfw.wa.gov::dc943764-6bd6-45c3-ba8f-3e367fa4764d" providerId="AD"/>
      </p:ext>
    </p:extLst>
  </p:cmAuthor>
  <p:cmAuthor id="3" name="Beeghley, Wendy L (DFW)" initials="B(" lastIdx="3" clrIdx="2">
    <p:extLst>
      <p:ext uri="{19B8F6BF-5375-455C-9EA6-DF929625EA0E}">
        <p15:presenceInfo xmlns:p15="http://schemas.microsoft.com/office/powerpoint/2012/main" userId="S::wendy.beeghley@dfw.wa.gov::7c125d59-59b2-42c3-a3ce-e33705a146b8" providerId="AD"/>
      </p:ext>
    </p:extLst>
  </p:cmAuthor>
  <p:cmAuthor id="4" name="Baltzell, Mark E (DFW)" initials="BME(" lastIdx="1" clrIdx="3">
    <p:extLst>
      <p:ext uri="{19B8F6BF-5375-455C-9EA6-DF929625EA0E}">
        <p15:presenceInfo xmlns:p15="http://schemas.microsoft.com/office/powerpoint/2012/main" userId="S::Mark.Baltzell@dfw.wa.gov::4d081c19-0c41-481a-bf9b-fa297a028780" providerId="AD"/>
      </p:ext>
    </p:extLst>
  </p:cmAuthor>
  <p:cmAuthor id="5" name="Simonsen, Kirsten (DFW)" initials="SK(" lastIdx="1" clrIdx="4">
    <p:extLst>
      <p:ext uri="{19B8F6BF-5375-455C-9EA6-DF929625EA0E}">
        <p15:presenceInfo xmlns:p15="http://schemas.microsoft.com/office/powerpoint/2012/main" userId="S::Kirsten.Simonsen@dfw.wa.gov::34bf0a08-3106-4d68-9b9b-d2384df4a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B54"/>
    <a:srgbClr val="0F7BAA"/>
    <a:srgbClr val="3CEB05"/>
    <a:srgbClr val="3AB54A"/>
    <a:srgbClr val="FFFFFF"/>
    <a:srgbClr val="2FC1DA"/>
    <a:srgbClr val="FFD046"/>
    <a:srgbClr val="169B7E"/>
    <a:srgbClr val="4FBEB7"/>
    <a:srgbClr val="579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BC4EB-EF15-4F73-93AE-43E24CAE304E}" v="5906" dt="2025-04-02T23:04:27.503"/>
    <p1510:client id="{2F924EBC-5B1D-4F8E-AC92-34C787D02D3D}" v="720" dt="2025-04-02T00:17:24.121"/>
    <p1510:client id="{36FBA6C4-F3F6-41BE-9E6A-B173CD324F81}" v="23" dt="2025-04-02T00:09:27.868"/>
    <p1510:client id="{50409CF3-12A2-440D-99F0-FBAFCC198D96}" v="131" dt="2025-04-02T00:28:10.531"/>
    <p1510:client id="{5187D546-454A-4C9C-8455-3984C397B5C0}" v="163" dt="2025-04-02T00:44:14.448"/>
    <p1510:client id="{B66D7BF4-1F57-FE45-7269-1A8BB19EFAA9}" v="48" dt="2025-04-02T23:14:45.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512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Jennifer L (DFW)" userId="S::jennifer.whitney@dfw.wa.gov::6ca4d146-bac5-4f7f-b14c-9ecfda9be6e0" providerId="AD" clId="Web-{F2ABF25D-CE62-6F5B-1799-C4651684831E}"/>
    <pc:docChg chg="sldOrd">
      <pc:chgData name="Whitney, Jennifer L (DFW)" userId="S::jennifer.whitney@dfw.wa.gov::6ca4d146-bac5-4f7f-b14c-9ecfda9be6e0" providerId="AD" clId="Web-{F2ABF25D-CE62-6F5B-1799-C4651684831E}" dt="2024-03-18T23:17:10.610" v="1"/>
      <pc:docMkLst>
        <pc:docMk/>
      </pc:docMkLst>
      <pc:sldChg chg="ord modCm">
        <pc:chgData name="Whitney, Jennifer L (DFW)" userId="S::jennifer.whitney@dfw.wa.gov::6ca4d146-bac5-4f7f-b14c-9ecfda9be6e0" providerId="AD" clId="Web-{F2ABF25D-CE62-6F5B-1799-C4651684831E}" dt="2024-03-18T23:17:10.610" v="1"/>
        <pc:sldMkLst>
          <pc:docMk/>
          <pc:sldMk cId="1090158498" sldId="827"/>
        </pc:sldMkLst>
        <pc:extLst>
          <p:ext xmlns:p="http://schemas.openxmlformats.org/presentationml/2006/main" uri="{D6D511B9-2390-475A-947B-AFAB55BFBCF1}">
            <pc226:cmChg xmlns:pc226="http://schemas.microsoft.com/office/powerpoint/2022/06/main/command" chg="">
              <pc226:chgData name="Whitney, Jennifer L (DFW)" userId="S::jennifer.whitney@dfw.wa.gov::6ca4d146-bac5-4f7f-b14c-9ecfda9be6e0" providerId="AD" clId="Web-{F2ABF25D-CE62-6F5B-1799-C4651684831E}" dt="2024-03-18T23:17:01.126" v="0"/>
              <pc2:cmMkLst xmlns:pc2="http://schemas.microsoft.com/office/powerpoint/2019/9/main/command">
                <pc:docMk/>
                <pc:sldMk cId="1090158498" sldId="827"/>
                <pc2:cmMk id="{F55A7248-EA2C-429A-8246-B5FBEDAE85AC}"/>
              </pc2:cmMkLst>
              <pc226:cmRplyChg chg="add">
                <pc226:chgData name="Whitney, Jennifer L (DFW)" userId="S::jennifer.whitney@dfw.wa.gov::6ca4d146-bac5-4f7f-b14c-9ecfda9be6e0" providerId="AD" clId="Web-{F2ABF25D-CE62-6F5B-1799-C4651684831E}" dt="2024-03-18T23:17:01.126" v="0"/>
                <pc2:cmRplyMkLst xmlns:pc2="http://schemas.microsoft.com/office/powerpoint/2019/9/main/command">
                  <pc:docMk/>
                  <pc:sldMk cId="1090158498" sldId="827"/>
                  <pc2:cmMk id="{F55A7248-EA2C-429A-8246-B5FBEDAE85AC}"/>
                  <pc2:cmRplyMk id="{639373E4-C3F7-4A3B-81E3-B668A288C1B2}"/>
                </pc2:cmRplyMkLst>
              </pc226:cmRplyChg>
            </pc226:cmChg>
          </p:ext>
        </pc:extLst>
      </pc:sldChg>
    </pc:docChg>
  </pc:docChgLst>
  <pc:docChgLst>
    <pc:chgData name="Whitney, Jennifer L (DFW)" userId="S::jennifer.whitney@dfw.wa.gov::6ca4d146-bac5-4f7f-b14c-9ecfda9be6e0" providerId="AD" clId="Web-{C15F3878-ACD6-C555-3CA0-1FCCDDB81C80}"/>
    <pc:docChg chg="modSld">
      <pc:chgData name="Whitney, Jennifer L (DFW)" userId="S::jennifer.whitney@dfw.wa.gov::6ca4d146-bac5-4f7f-b14c-9ecfda9be6e0" providerId="AD" clId="Web-{C15F3878-ACD6-C555-3CA0-1FCCDDB81C80}" dt="2024-03-20T00:35:55.455" v="2"/>
      <pc:docMkLst>
        <pc:docMk/>
      </pc:docMkLst>
      <pc:sldChg chg="modSp modCm">
        <pc:chgData name="Whitney, Jennifer L (DFW)" userId="S::jennifer.whitney@dfw.wa.gov::6ca4d146-bac5-4f7f-b14c-9ecfda9be6e0" providerId="AD" clId="Web-{C15F3878-ACD6-C555-3CA0-1FCCDDB81C80}" dt="2024-03-20T00:35:55.455" v="2"/>
        <pc:sldMkLst>
          <pc:docMk/>
          <pc:sldMk cId="1286459751" sldId="828"/>
        </pc:sldMkLst>
        <pc:spChg chg="mod">
          <ac:chgData name="Whitney, Jennifer L (DFW)" userId="S::jennifer.whitney@dfw.wa.gov::6ca4d146-bac5-4f7f-b14c-9ecfda9be6e0" providerId="AD" clId="Web-{C15F3878-ACD6-C555-3CA0-1FCCDDB81C80}" dt="2024-03-20T00:35:49.018" v="1" actId="20577"/>
          <ac:spMkLst>
            <pc:docMk/>
            <pc:sldMk cId="1286459751" sldId="828"/>
            <ac:spMk id="3" creationId="{8A9022B5-0BF5-48F5-A537-74E09E6BC148}"/>
          </ac:spMkLst>
        </pc:spChg>
        <pc:extLst>
          <p:ext xmlns:p="http://schemas.openxmlformats.org/presentationml/2006/main" uri="{D6D511B9-2390-475A-947B-AFAB55BFBCF1}">
            <pc226:cmChg xmlns:pc226="http://schemas.microsoft.com/office/powerpoint/2022/06/main/command" chg="">
              <pc226:chgData name="Whitney, Jennifer L (DFW)" userId="S::jennifer.whitney@dfw.wa.gov::6ca4d146-bac5-4f7f-b14c-9ecfda9be6e0" providerId="AD" clId="Web-{C15F3878-ACD6-C555-3CA0-1FCCDDB81C80}" dt="2024-03-20T00:35:55.455" v="2"/>
              <pc2:cmMkLst xmlns:pc2="http://schemas.microsoft.com/office/powerpoint/2019/9/main/command">
                <pc:docMk/>
                <pc:sldMk cId="1286459751" sldId="828"/>
                <pc2:cmMk id="{CD172FB7-C704-4B64-BFFC-916CB943F93B}"/>
              </pc2:cmMkLst>
              <pc226:cmRplyChg chg="mod modRxn">
                <pc226:chgData name="Whitney, Jennifer L (DFW)" userId="S::jennifer.whitney@dfw.wa.gov::6ca4d146-bac5-4f7f-b14c-9ecfda9be6e0" providerId="AD" clId="Web-{C15F3878-ACD6-C555-3CA0-1FCCDDB81C80}" dt="2024-03-20T00:35:55.455" v="2"/>
                <pc2:cmRplyMkLst xmlns:pc2="http://schemas.microsoft.com/office/powerpoint/2019/9/main/command">
                  <pc:docMk/>
                  <pc:sldMk cId="1286459751" sldId="828"/>
                  <pc2:cmMk id="{CD172FB7-C704-4B64-BFFC-916CB943F93B}"/>
                  <pc2:cmRplyMk id="{53C44264-11F7-4B88-8454-8971ED67496B}"/>
                </pc2:cmRplyMkLst>
              </pc226:cmRplyChg>
            </pc226:cmChg>
          </p:ext>
        </pc:extLst>
      </pc:sldChg>
    </pc:docChg>
  </pc:docChgLst>
  <pc:docChgLst>
    <pc:chgData name="Baltzell, Mark E (DFW)" userId="4d081c19-0c41-481a-bf9b-fa297a028780" providerId="ADAL" clId="{2A0D623B-939E-444C-82DD-4421D4B56927}"/>
    <pc:docChg chg="custSel delSld modSld sldOrd">
      <pc:chgData name="Baltzell, Mark E (DFW)" userId="4d081c19-0c41-481a-bf9b-fa297a028780" providerId="ADAL" clId="{2A0D623B-939E-444C-82DD-4421D4B56927}" dt="2024-03-19T23:19:27.659" v="355" actId="20577"/>
      <pc:docMkLst>
        <pc:docMk/>
      </pc:docMkLst>
      <pc:sldChg chg="ord">
        <pc:chgData name="Baltzell, Mark E (DFW)" userId="4d081c19-0c41-481a-bf9b-fa297a028780" providerId="ADAL" clId="{2A0D623B-939E-444C-82DD-4421D4B56927}" dt="2024-03-19T23:06:26.221" v="327"/>
        <pc:sldMkLst>
          <pc:docMk/>
          <pc:sldMk cId="4126334018" sldId="638"/>
        </pc:sldMkLst>
      </pc:sldChg>
      <pc:sldChg chg="modSp mod">
        <pc:chgData name="Baltzell, Mark E (DFW)" userId="4d081c19-0c41-481a-bf9b-fa297a028780" providerId="ADAL" clId="{2A0D623B-939E-444C-82DD-4421D4B56927}" dt="2024-03-19T22:50:05.039" v="279" actId="20577"/>
        <pc:sldMkLst>
          <pc:docMk/>
          <pc:sldMk cId="2348090633" sldId="647"/>
        </pc:sldMkLst>
        <pc:spChg chg="mod">
          <ac:chgData name="Baltzell, Mark E (DFW)" userId="4d081c19-0c41-481a-bf9b-fa297a028780" providerId="ADAL" clId="{2A0D623B-939E-444C-82DD-4421D4B56927}" dt="2024-03-19T22:12:18.976" v="198" actId="20577"/>
          <ac:spMkLst>
            <pc:docMk/>
            <pc:sldMk cId="2348090633" sldId="647"/>
            <ac:spMk id="7" creationId="{00000000-0000-0000-0000-000000000000}"/>
          </ac:spMkLst>
        </pc:spChg>
        <pc:graphicFrameChg chg="modGraphic">
          <ac:chgData name="Baltzell, Mark E (DFW)" userId="4d081c19-0c41-481a-bf9b-fa297a028780" providerId="ADAL" clId="{2A0D623B-939E-444C-82DD-4421D4B56927}" dt="2024-03-19T22:50:05.039" v="279" actId="20577"/>
          <ac:graphicFrameMkLst>
            <pc:docMk/>
            <pc:sldMk cId="2348090633" sldId="647"/>
            <ac:graphicFrameMk id="6" creationId="{CA6BF119-8210-4A74-A38D-C6CF3DDE7539}"/>
          </ac:graphicFrameMkLst>
        </pc:graphicFrameChg>
      </pc:sldChg>
      <pc:sldChg chg="modSp mod">
        <pc:chgData name="Baltzell, Mark E (DFW)" userId="4d081c19-0c41-481a-bf9b-fa297a028780" providerId="ADAL" clId="{2A0D623B-939E-444C-82DD-4421D4B56927}" dt="2024-03-19T22:10:03.661" v="174" actId="13926"/>
        <pc:sldMkLst>
          <pc:docMk/>
          <pc:sldMk cId="2150848221" sldId="783"/>
        </pc:sldMkLst>
        <pc:spChg chg="mod">
          <ac:chgData name="Baltzell, Mark E (DFW)" userId="4d081c19-0c41-481a-bf9b-fa297a028780" providerId="ADAL" clId="{2A0D623B-939E-444C-82DD-4421D4B56927}" dt="2024-03-19T22:10:03.661" v="174" actId="13926"/>
          <ac:spMkLst>
            <pc:docMk/>
            <pc:sldMk cId="2150848221" sldId="783"/>
            <ac:spMk id="2" creationId="{3950F6B1-9035-4E95-B385-8462673DC254}"/>
          </ac:spMkLst>
        </pc:spChg>
        <pc:spChg chg="mod">
          <ac:chgData name="Baltzell, Mark E (DFW)" userId="4d081c19-0c41-481a-bf9b-fa297a028780" providerId="ADAL" clId="{2A0D623B-939E-444C-82DD-4421D4B56927}" dt="2024-03-19T22:09:49" v="173" actId="20577"/>
          <ac:spMkLst>
            <pc:docMk/>
            <pc:sldMk cId="2150848221" sldId="783"/>
            <ac:spMk id="3" creationId="{B0C7485C-2959-4C58-BE7D-F754080C4A05}"/>
          </ac:spMkLst>
        </pc:spChg>
      </pc:sldChg>
      <pc:sldChg chg="modSp mod">
        <pc:chgData name="Baltzell, Mark E (DFW)" userId="4d081c19-0c41-481a-bf9b-fa297a028780" providerId="ADAL" clId="{2A0D623B-939E-444C-82DD-4421D4B56927}" dt="2024-03-19T22:53:03.290" v="314" actId="13926"/>
        <pc:sldMkLst>
          <pc:docMk/>
          <pc:sldMk cId="82342171" sldId="784"/>
        </pc:sldMkLst>
        <pc:spChg chg="mod">
          <ac:chgData name="Baltzell, Mark E (DFW)" userId="4d081c19-0c41-481a-bf9b-fa297a028780" providerId="ADAL" clId="{2A0D623B-939E-444C-82DD-4421D4B56927}" dt="2024-03-19T22:53:03.290" v="314" actId="13926"/>
          <ac:spMkLst>
            <pc:docMk/>
            <pc:sldMk cId="82342171" sldId="784"/>
            <ac:spMk id="2" creationId="{872F20A2-D2F4-4A38-9D2A-72FDBCB19493}"/>
          </ac:spMkLst>
        </pc:spChg>
        <pc:spChg chg="mod">
          <ac:chgData name="Baltzell, Mark E (DFW)" userId="4d081c19-0c41-481a-bf9b-fa297a028780" providerId="ADAL" clId="{2A0D623B-939E-444C-82DD-4421D4B56927}" dt="2024-03-19T22:51:55.276" v="292" actId="20577"/>
          <ac:spMkLst>
            <pc:docMk/>
            <pc:sldMk cId="82342171" sldId="784"/>
            <ac:spMk id="3" creationId="{AD155949-D6D0-4CA5-BFEB-46476910F41B}"/>
          </ac:spMkLst>
        </pc:spChg>
      </pc:sldChg>
      <pc:sldChg chg="modSp mod">
        <pc:chgData name="Baltzell, Mark E (DFW)" userId="4d081c19-0c41-481a-bf9b-fa297a028780" providerId="ADAL" clId="{2A0D623B-939E-444C-82DD-4421D4B56927}" dt="2024-03-19T22:50:52.684" v="280" actId="13926"/>
        <pc:sldMkLst>
          <pc:docMk/>
          <pc:sldMk cId="3305600949" sldId="824"/>
        </pc:sldMkLst>
        <pc:spChg chg="mod">
          <ac:chgData name="Baltzell, Mark E (DFW)" userId="4d081c19-0c41-481a-bf9b-fa297a028780" providerId="ADAL" clId="{2A0D623B-939E-444C-82DD-4421D4B56927}" dt="2024-03-19T22:50:52.684" v="280" actId="13926"/>
          <ac:spMkLst>
            <pc:docMk/>
            <pc:sldMk cId="3305600949" sldId="824"/>
            <ac:spMk id="2" creationId="{949B93D6-0A3F-7F81-FC3E-D1B038B688B2}"/>
          </ac:spMkLst>
        </pc:spChg>
      </pc:sldChg>
      <pc:sldChg chg="addCm">
        <pc:chgData name="Baltzell, Mark E (DFW)" userId="4d081c19-0c41-481a-bf9b-fa297a028780" providerId="ADAL" clId="{2A0D623B-939E-444C-82DD-4421D4B56927}" dt="2024-03-19T22:11:32.431" v="175"/>
        <pc:sldMkLst>
          <pc:docMk/>
          <pc:sldMk cId="2801613512" sldId="825"/>
        </pc:sldMkLst>
        <pc:extLst>
          <p:ext xmlns:p="http://schemas.openxmlformats.org/presentationml/2006/main" uri="{D6D511B9-2390-475A-947B-AFAB55BFBCF1}">
            <pc226:cmChg xmlns:pc226="http://schemas.microsoft.com/office/powerpoint/2022/06/main/command" chg="add">
              <pc226:chgData name="Baltzell, Mark E (DFW)" userId="4d081c19-0c41-481a-bf9b-fa297a028780" providerId="ADAL" clId="{2A0D623B-939E-444C-82DD-4421D4B56927}" dt="2024-03-19T22:11:32.431" v="175"/>
              <pc2:cmMkLst xmlns:pc2="http://schemas.microsoft.com/office/powerpoint/2019/9/main/command">
                <pc:docMk/>
                <pc:sldMk cId="2801613512" sldId="825"/>
                <pc2:cmMk id="{B8BBF4E3-469A-4389-B3C1-5BC7DE6B3999}"/>
              </pc2:cmMkLst>
            </pc226:cmChg>
          </p:ext>
        </pc:extLst>
      </pc:sldChg>
      <pc:sldChg chg="ord">
        <pc:chgData name="Baltzell, Mark E (DFW)" userId="4d081c19-0c41-481a-bf9b-fa297a028780" providerId="ADAL" clId="{2A0D623B-939E-444C-82DD-4421D4B56927}" dt="2024-03-19T21:58:38.773" v="4"/>
        <pc:sldMkLst>
          <pc:docMk/>
          <pc:sldMk cId="3421963206" sldId="826"/>
        </pc:sldMkLst>
      </pc:sldChg>
      <pc:sldChg chg="del">
        <pc:chgData name="Baltzell, Mark E (DFW)" userId="4d081c19-0c41-481a-bf9b-fa297a028780" providerId="ADAL" clId="{2A0D623B-939E-444C-82DD-4421D4B56927}" dt="2024-03-19T23:12:30.566" v="333" actId="2696"/>
        <pc:sldMkLst>
          <pc:docMk/>
          <pc:sldMk cId="788498865" sldId="833"/>
        </pc:sldMkLst>
      </pc:sldChg>
      <pc:sldChg chg="del">
        <pc:chgData name="Baltzell, Mark E (DFW)" userId="4d081c19-0c41-481a-bf9b-fa297a028780" providerId="ADAL" clId="{2A0D623B-939E-444C-82DD-4421D4B56927}" dt="2024-03-19T23:11:10.831" v="330" actId="2696"/>
        <pc:sldMkLst>
          <pc:docMk/>
          <pc:sldMk cId="877132403" sldId="834"/>
        </pc:sldMkLst>
      </pc:sldChg>
      <pc:sldChg chg="del ord">
        <pc:chgData name="Baltzell, Mark E (DFW)" userId="4d081c19-0c41-481a-bf9b-fa297a028780" providerId="ADAL" clId="{2A0D623B-939E-444C-82DD-4421D4B56927}" dt="2024-03-19T23:10:57.096" v="329" actId="2696"/>
        <pc:sldMkLst>
          <pc:docMk/>
          <pc:sldMk cId="3715430305" sldId="835"/>
        </pc:sldMkLst>
      </pc:sldChg>
      <pc:sldChg chg="del">
        <pc:chgData name="Baltzell, Mark E (DFW)" userId="4d081c19-0c41-481a-bf9b-fa297a028780" providerId="ADAL" clId="{2A0D623B-939E-444C-82DD-4421D4B56927}" dt="2024-03-19T21:57:42.740" v="0" actId="2696"/>
        <pc:sldMkLst>
          <pc:docMk/>
          <pc:sldMk cId="2562844121" sldId="838"/>
        </pc:sldMkLst>
      </pc:sldChg>
      <pc:sldChg chg="modSp mod ord">
        <pc:chgData name="Baltzell, Mark E (DFW)" userId="4d081c19-0c41-481a-bf9b-fa297a028780" providerId="ADAL" clId="{2A0D623B-939E-444C-82DD-4421D4B56927}" dt="2024-03-19T23:19:27.659" v="355" actId="20577"/>
        <pc:sldMkLst>
          <pc:docMk/>
          <pc:sldMk cId="2997157436" sldId="842"/>
        </pc:sldMkLst>
        <pc:spChg chg="mod">
          <ac:chgData name="Baltzell, Mark E (DFW)" userId="4d081c19-0c41-481a-bf9b-fa297a028780" providerId="ADAL" clId="{2A0D623B-939E-444C-82DD-4421D4B56927}" dt="2024-03-19T22:54:32.330" v="323" actId="20577"/>
          <ac:spMkLst>
            <pc:docMk/>
            <pc:sldMk cId="2997157436" sldId="842"/>
            <ac:spMk id="7" creationId="{00000000-0000-0000-0000-000000000000}"/>
          </ac:spMkLst>
        </pc:spChg>
        <pc:spChg chg="mod">
          <ac:chgData name="Baltzell, Mark E (DFW)" userId="4d081c19-0c41-481a-bf9b-fa297a028780" providerId="ADAL" clId="{2A0D623B-939E-444C-82DD-4421D4B56927}" dt="2024-03-19T23:19:27.659" v="355" actId="20577"/>
          <ac:spMkLst>
            <pc:docMk/>
            <pc:sldMk cId="2997157436" sldId="842"/>
            <ac:spMk id="8" creationId="{00000000-0000-0000-0000-000000000000}"/>
          </ac:spMkLst>
        </pc:spChg>
      </pc:sldChg>
      <pc:sldChg chg="ord">
        <pc:chgData name="Baltzell, Mark E (DFW)" userId="4d081c19-0c41-481a-bf9b-fa297a028780" providerId="ADAL" clId="{2A0D623B-939E-444C-82DD-4421D4B56927}" dt="2024-03-19T22:54:40.910" v="325"/>
        <pc:sldMkLst>
          <pc:docMk/>
          <pc:sldMk cId="3409634930" sldId="843"/>
        </pc:sldMkLst>
      </pc:sldChg>
      <pc:sldChg chg="modSp mod">
        <pc:chgData name="Baltzell, Mark E (DFW)" userId="4d081c19-0c41-481a-bf9b-fa297a028780" providerId="ADAL" clId="{2A0D623B-939E-444C-82DD-4421D4B56927}" dt="2024-03-19T23:08:17.828" v="328" actId="1076"/>
        <pc:sldMkLst>
          <pc:docMk/>
          <pc:sldMk cId="3633903892" sldId="848"/>
        </pc:sldMkLst>
        <pc:spChg chg="mod">
          <ac:chgData name="Baltzell, Mark E (DFW)" userId="4d081c19-0c41-481a-bf9b-fa297a028780" providerId="ADAL" clId="{2A0D623B-939E-444C-82DD-4421D4B56927}" dt="2024-03-19T23:08:17.828" v="328" actId="1076"/>
          <ac:spMkLst>
            <pc:docMk/>
            <pc:sldMk cId="3633903892" sldId="848"/>
            <ac:spMk id="2" creationId="{66514EC6-4A3B-E1D9-44B7-5B17642C9773}"/>
          </ac:spMkLst>
        </pc:spChg>
      </pc:sldChg>
    </pc:docChg>
  </pc:docChgLst>
  <pc:docChgLst>
    <pc:chgData name="Whitney, Jennifer L (DFW)" userId="S::jennifer.whitney@dfw.wa.gov::6ca4d146-bac5-4f7f-b14c-9ecfda9be6e0" providerId="AD" clId="Web-{2D8AFCA3-527B-6809-9480-A1FB40D38D92}"/>
    <pc:docChg chg="modSld">
      <pc:chgData name="Whitney, Jennifer L (DFW)" userId="S::jennifer.whitney@dfw.wa.gov::6ca4d146-bac5-4f7f-b14c-9ecfda9be6e0" providerId="AD" clId="Web-{2D8AFCA3-527B-6809-9480-A1FB40D38D92}" dt="2025-03-31T17:55:04.197" v="28" actId="20577"/>
      <pc:docMkLst>
        <pc:docMk/>
      </pc:docMkLst>
      <pc:sldChg chg="modSp">
        <pc:chgData name="Whitney, Jennifer L (DFW)" userId="S::jennifer.whitney@dfw.wa.gov::6ca4d146-bac5-4f7f-b14c-9ecfda9be6e0" providerId="AD" clId="Web-{2D8AFCA3-527B-6809-9480-A1FB40D38D92}" dt="2025-03-31T17:55:04.197" v="28" actId="20577"/>
        <pc:sldMkLst>
          <pc:docMk/>
          <pc:sldMk cId="55538497" sldId="939"/>
        </pc:sldMkLst>
        <pc:spChg chg="mod">
          <ac:chgData name="Whitney, Jennifer L (DFW)" userId="S::jennifer.whitney@dfw.wa.gov::6ca4d146-bac5-4f7f-b14c-9ecfda9be6e0" providerId="AD" clId="Web-{2D8AFCA3-527B-6809-9480-A1FB40D38D92}" dt="2025-03-31T17:55:04.197" v="28" actId="20577"/>
          <ac:spMkLst>
            <pc:docMk/>
            <pc:sldMk cId="55538497" sldId="939"/>
            <ac:spMk id="3" creationId="{96E1151F-8892-EFF3-AA13-7666614180C8}"/>
          </ac:spMkLst>
        </pc:spChg>
      </pc:sldChg>
    </pc:docChg>
  </pc:docChgLst>
  <pc:docChgLst>
    <pc:chgData name="Rosenthal, Hailey C (DFW)" userId="fb45a0c6-00ca-416f-a585-0bad0659b280" providerId="ADAL" clId="{09684E49-BEA3-411A-BA58-2D715447DDB8}"/>
    <pc:docChg chg="undo custSel addSld delSld modSld sldOrd">
      <pc:chgData name="Rosenthal, Hailey C (DFW)" userId="fb45a0c6-00ca-416f-a585-0bad0659b280" providerId="ADAL" clId="{09684E49-BEA3-411A-BA58-2D715447DDB8}" dt="2025-04-01T15:41:42.897" v="93" actId="20577"/>
      <pc:docMkLst>
        <pc:docMk/>
      </pc:docMkLst>
      <pc:sldChg chg="add del">
        <pc:chgData name="Rosenthal, Hailey C (DFW)" userId="fb45a0c6-00ca-416f-a585-0bad0659b280" providerId="ADAL" clId="{09684E49-BEA3-411A-BA58-2D715447DDB8}" dt="2025-03-31T22:34:19.297" v="17" actId="47"/>
        <pc:sldMkLst>
          <pc:docMk/>
          <pc:sldMk cId="3537638035" sldId="256"/>
        </pc:sldMkLst>
      </pc:sldChg>
      <pc:sldChg chg="add">
        <pc:chgData name="Rosenthal, Hailey C (DFW)" userId="fb45a0c6-00ca-416f-a585-0bad0659b280" providerId="ADAL" clId="{09684E49-BEA3-411A-BA58-2D715447DDB8}" dt="2025-03-31T22:30:27.049" v="10"/>
        <pc:sldMkLst>
          <pc:docMk/>
          <pc:sldMk cId="3954886091" sldId="631"/>
        </pc:sldMkLst>
      </pc:sldChg>
      <pc:sldChg chg="ord">
        <pc:chgData name="Rosenthal, Hailey C (DFW)" userId="fb45a0c6-00ca-416f-a585-0bad0659b280" providerId="ADAL" clId="{09684E49-BEA3-411A-BA58-2D715447DDB8}" dt="2025-03-31T22:38:42.343" v="72"/>
        <pc:sldMkLst>
          <pc:docMk/>
          <pc:sldMk cId="82342171" sldId="784"/>
        </pc:sldMkLst>
      </pc:sldChg>
      <pc:sldChg chg="add">
        <pc:chgData name="Rosenthal, Hailey C (DFW)" userId="fb45a0c6-00ca-416f-a585-0bad0659b280" providerId="ADAL" clId="{09684E49-BEA3-411A-BA58-2D715447DDB8}" dt="2025-03-31T22:30:27.049" v="10"/>
        <pc:sldMkLst>
          <pc:docMk/>
          <pc:sldMk cId="649128986" sldId="813"/>
        </pc:sldMkLst>
      </pc:sldChg>
      <pc:sldChg chg="modSp add mod">
        <pc:chgData name="Rosenthal, Hailey C (DFW)" userId="fb45a0c6-00ca-416f-a585-0bad0659b280" providerId="ADAL" clId="{09684E49-BEA3-411A-BA58-2D715447DDB8}" dt="2025-03-31T22:30:27.806" v="11" actId="27636"/>
        <pc:sldMkLst>
          <pc:docMk/>
          <pc:sldMk cId="1093369151" sldId="814"/>
        </pc:sldMkLst>
        <pc:spChg chg="mod">
          <ac:chgData name="Rosenthal, Hailey C (DFW)" userId="fb45a0c6-00ca-416f-a585-0bad0659b280" providerId="ADAL" clId="{09684E49-BEA3-411A-BA58-2D715447DDB8}" dt="2025-03-31T22:30:27.806" v="11" actId="27636"/>
          <ac:spMkLst>
            <pc:docMk/>
            <pc:sldMk cId="1093369151" sldId="814"/>
            <ac:spMk id="3" creationId="{CB2B5E68-9FF2-F0F4-95E4-38478DE73ADB}"/>
          </ac:spMkLst>
        </pc:spChg>
      </pc:sldChg>
      <pc:sldChg chg="add">
        <pc:chgData name="Rosenthal, Hailey C (DFW)" userId="fb45a0c6-00ca-416f-a585-0bad0659b280" providerId="ADAL" clId="{09684E49-BEA3-411A-BA58-2D715447DDB8}" dt="2025-03-31T22:30:27.049" v="10"/>
        <pc:sldMkLst>
          <pc:docMk/>
          <pc:sldMk cId="1749788180" sldId="819"/>
        </pc:sldMkLst>
      </pc:sldChg>
      <pc:sldChg chg="del ord">
        <pc:chgData name="Rosenthal, Hailey C (DFW)" userId="fb45a0c6-00ca-416f-a585-0bad0659b280" providerId="ADAL" clId="{09684E49-BEA3-411A-BA58-2D715447DDB8}" dt="2025-04-01T15:39:29.160" v="76" actId="47"/>
        <pc:sldMkLst>
          <pc:docMk/>
          <pc:sldMk cId="3305600949" sldId="824"/>
        </pc:sldMkLst>
      </pc:sldChg>
      <pc:sldChg chg="del">
        <pc:chgData name="Rosenthal, Hailey C (DFW)" userId="fb45a0c6-00ca-416f-a585-0bad0659b280" providerId="ADAL" clId="{09684E49-BEA3-411A-BA58-2D715447DDB8}" dt="2025-04-01T15:39:27.100" v="75" actId="47"/>
        <pc:sldMkLst>
          <pc:docMk/>
          <pc:sldMk cId="2801613512" sldId="825"/>
        </pc:sldMkLst>
      </pc:sldChg>
      <pc:sldChg chg="modSp mod">
        <pc:chgData name="Rosenthal, Hailey C (DFW)" userId="fb45a0c6-00ca-416f-a585-0bad0659b280" providerId="ADAL" clId="{09684E49-BEA3-411A-BA58-2D715447DDB8}" dt="2025-03-31T22:36:22.603" v="22" actId="13926"/>
        <pc:sldMkLst>
          <pc:docMk/>
          <pc:sldMk cId="3421963206" sldId="826"/>
        </pc:sldMkLst>
        <pc:spChg chg="mod">
          <ac:chgData name="Rosenthal, Hailey C (DFW)" userId="fb45a0c6-00ca-416f-a585-0bad0659b280" providerId="ADAL" clId="{09684E49-BEA3-411A-BA58-2D715447DDB8}" dt="2025-03-31T22:36:22.603" v="22" actId="13926"/>
          <ac:spMkLst>
            <pc:docMk/>
            <pc:sldMk cId="3421963206" sldId="826"/>
            <ac:spMk id="2" creationId="{985C5E8E-0520-4DBF-9C8D-95979E28F46F}"/>
          </ac:spMkLst>
        </pc:spChg>
      </pc:sldChg>
      <pc:sldChg chg="modSp mod">
        <pc:chgData name="Rosenthal, Hailey C (DFW)" userId="fb45a0c6-00ca-416f-a585-0bad0659b280" providerId="ADAL" clId="{09684E49-BEA3-411A-BA58-2D715447DDB8}" dt="2025-03-31T22:36:29.033" v="23" actId="13926"/>
        <pc:sldMkLst>
          <pc:docMk/>
          <pc:sldMk cId="1090158498" sldId="827"/>
        </pc:sldMkLst>
        <pc:spChg chg="mod">
          <ac:chgData name="Rosenthal, Hailey C (DFW)" userId="fb45a0c6-00ca-416f-a585-0bad0659b280" providerId="ADAL" clId="{09684E49-BEA3-411A-BA58-2D715447DDB8}" dt="2025-03-31T22:36:29.033" v="23" actId="13926"/>
          <ac:spMkLst>
            <pc:docMk/>
            <pc:sldMk cId="1090158498" sldId="827"/>
            <ac:spMk id="7" creationId="{00000000-0000-0000-0000-000000000000}"/>
          </ac:spMkLst>
        </pc:spChg>
      </pc:sldChg>
      <pc:sldChg chg="del">
        <pc:chgData name="Rosenthal, Hailey C (DFW)" userId="fb45a0c6-00ca-416f-a585-0bad0659b280" providerId="ADAL" clId="{09684E49-BEA3-411A-BA58-2D715447DDB8}" dt="2025-03-31T22:37:42.736" v="24" actId="2696"/>
        <pc:sldMkLst>
          <pc:docMk/>
          <pc:sldMk cId="1431712190" sldId="829"/>
        </pc:sldMkLst>
      </pc:sldChg>
      <pc:sldChg chg="add">
        <pc:chgData name="Rosenthal, Hailey C (DFW)" userId="fb45a0c6-00ca-416f-a585-0bad0659b280" providerId="ADAL" clId="{09684E49-BEA3-411A-BA58-2D715447DDB8}" dt="2025-03-31T22:37:47.201" v="25"/>
        <pc:sldMkLst>
          <pc:docMk/>
          <pc:sldMk cId="1977020597" sldId="829"/>
        </pc:sldMkLst>
      </pc:sldChg>
      <pc:sldChg chg="del">
        <pc:chgData name="Rosenthal, Hailey C (DFW)" userId="fb45a0c6-00ca-416f-a585-0bad0659b280" providerId="ADAL" clId="{09684E49-BEA3-411A-BA58-2D715447DDB8}" dt="2025-03-31T22:37:42.736" v="24" actId="2696"/>
        <pc:sldMkLst>
          <pc:docMk/>
          <pc:sldMk cId="932005443" sldId="830"/>
        </pc:sldMkLst>
      </pc:sldChg>
      <pc:sldChg chg="add">
        <pc:chgData name="Rosenthal, Hailey C (DFW)" userId="fb45a0c6-00ca-416f-a585-0bad0659b280" providerId="ADAL" clId="{09684E49-BEA3-411A-BA58-2D715447DDB8}" dt="2025-03-31T22:37:47.201" v="25"/>
        <pc:sldMkLst>
          <pc:docMk/>
          <pc:sldMk cId="3537225543" sldId="830"/>
        </pc:sldMkLst>
      </pc:sldChg>
      <pc:sldChg chg="del">
        <pc:chgData name="Rosenthal, Hailey C (DFW)" userId="fb45a0c6-00ca-416f-a585-0bad0659b280" providerId="ADAL" clId="{09684E49-BEA3-411A-BA58-2D715447DDB8}" dt="2025-03-31T22:30:29.548" v="12" actId="47"/>
        <pc:sldMkLst>
          <pc:docMk/>
          <pc:sldMk cId="1429471892" sldId="836"/>
        </pc:sldMkLst>
      </pc:sldChg>
      <pc:sldChg chg="del">
        <pc:chgData name="Rosenthal, Hailey C (DFW)" userId="fb45a0c6-00ca-416f-a585-0bad0659b280" providerId="ADAL" clId="{09684E49-BEA3-411A-BA58-2D715447DDB8}" dt="2025-03-31T22:30:33.658" v="13" actId="47"/>
        <pc:sldMkLst>
          <pc:docMk/>
          <pc:sldMk cId="3456485050" sldId="837"/>
        </pc:sldMkLst>
      </pc:sldChg>
      <pc:sldChg chg="modSp mod">
        <pc:chgData name="Rosenthal, Hailey C (DFW)" userId="fb45a0c6-00ca-416f-a585-0bad0659b280" providerId="ADAL" clId="{09684E49-BEA3-411A-BA58-2D715447DDB8}" dt="2025-04-01T15:40:25.417" v="80" actId="13926"/>
        <pc:sldMkLst>
          <pc:docMk/>
          <pc:sldMk cId="2997157436" sldId="842"/>
        </pc:sldMkLst>
        <pc:spChg chg="mod">
          <ac:chgData name="Rosenthal, Hailey C (DFW)" userId="fb45a0c6-00ca-416f-a585-0bad0659b280" providerId="ADAL" clId="{09684E49-BEA3-411A-BA58-2D715447DDB8}" dt="2025-04-01T15:40:25.417" v="80" actId="13926"/>
          <ac:spMkLst>
            <pc:docMk/>
            <pc:sldMk cId="2997157436" sldId="842"/>
            <ac:spMk id="8" creationId="{00000000-0000-0000-0000-000000000000}"/>
          </ac:spMkLst>
        </pc:spChg>
      </pc:sldChg>
      <pc:sldChg chg="del">
        <pc:chgData name="Rosenthal, Hailey C (DFW)" userId="fb45a0c6-00ca-416f-a585-0bad0659b280" providerId="ADAL" clId="{09684E49-BEA3-411A-BA58-2D715447DDB8}" dt="2025-03-31T22:34:18.320" v="16" actId="47"/>
        <pc:sldMkLst>
          <pc:docMk/>
          <pc:sldMk cId="3409634930" sldId="843"/>
        </pc:sldMkLst>
      </pc:sldChg>
      <pc:sldChg chg="del">
        <pc:chgData name="Rosenthal, Hailey C (DFW)" userId="fb45a0c6-00ca-416f-a585-0bad0659b280" providerId="ADAL" clId="{09684E49-BEA3-411A-BA58-2D715447DDB8}" dt="2025-03-31T22:34:37.899" v="19" actId="47"/>
        <pc:sldMkLst>
          <pc:docMk/>
          <pc:sldMk cId="3735647330" sldId="844"/>
        </pc:sldMkLst>
      </pc:sldChg>
      <pc:sldChg chg="del">
        <pc:chgData name="Rosenthal, Hailey C (DFW)" userId="fb45a0c6-00ca-416f-a585-0bad0659b280" providerId="ADAL" clId="{09684E49-BEA3-411A-BA58-2D715447DDB8}" dt="2025-03-31T22:34:35.702" v="18" actId="47"/>
        <pc:sldMkLst>
          <pc:docMk/>
          <pc:sldMk cId="1063771369" sldId="845"/>
        </pc:sldMkLst>
      </pc:sldChg>
      <pc:sldChg chg="del">
        <pc:chgData name="Rosenthal, Hailey C (DFW)" userId="fb45a0c6-00ca-416f-a585-0bad0659b280" providerId="ADAL" clId="{09684E49-BEA3-411A-BA58-2D715447DDB8}" dt="2025-03-31T22:35:01.960" v="20" actId="2696"/>
        <pc:sldMkLst>
          <pc:docMk/>
          <pc:sldMk cId="104350769" sldId="923"/>
        </pc:sldMkLst>
      </pc:sldChg>
      <pc:sldChg chg="add ord">
        <pc:chgData name="Rosenthal, Hailey C (DFW)" userId="fb45a0c6-00ca-416f-a585-0bad0659b280" providerId="ADAL" clId="{09684E49-BEA3-411A-BA58-2D715447DDB8}" dt="2025-03-31T22:37:50.036" v="27"/>
        <pc:sldMkLst>
          <pc:docMk/>
          <pc:sldMk cId="1866674678" sldId="923"/>
        </pc:sldMkLst>
      </pc:sldChg>
      <pc:sldChg chg="del">
        <pc:chgData name="Rosenthal, Hailey C (DFW)" userId="fb45a0c6-00ca-416f-a585-0bad0659b280" providerId="ADAL" clId="{09684E49-BEA3-411A-BA58-2D715447DDB8}" dt="2025-03-31T22:35:01.960" v="20" actId="2696"/>
        <pc:sldMkLst>
          <pc:docMk/>
          <pc:sldMk cId="2038910899" sldId="924"/>
        </pc:sldMkLst>
      </pc:sldChg>
      <pc:sldChg chg="add">
        <pc:chgData name="Rosenthal, Hailey C (DFW)" userId="fb45a0c6-00ca-416f-a585-0bad0659b280" providerId="ADAL" clId="{09684E49-BEA3-411A-BA58-2D715447DDB8}" dt="2025-03-31T22:35:10.099" v="21"/>
        <pc:sldMkLst>
          <pc:docMk/>
          <pc:sldMk cId="2788422877" sldId="924"/>
        </pc:sldMkLst>
      </pc:sldChg>
      <pc:sldChg chg="addSp delSp modSp mod">
        <pc:chgData name="Rosenthal, Hailey C (DFW)" userId="fb45a0c6-00ca-416f-a585-0bad0659b280" providerId="ADAL" clId="{09684E49-BEA3-411A-BA58-2D715447DDB8}" dt="2025-03-31T22:26:06.571" v="9" actId="1076"/>
        <pc:sldMkLst>
          <pc:docMk/>
          <pc:sldMk cId="4203687281" sldId="932"/>
        </pc:sldMkLst>
        <pc:spChg chg="mod">
          <ac:chgData name="Rosenthal, Hailey C (DFW)" userId="fb45a0c6-00ca-416f-a585-0bad0659b280" providerId="ADAL" clId="{09684E49-BEA3-411A-BA58-2D715447DDB8}" dt="2025-03-31T22:25:46.062" v="7" actId="13926"/>
          <ac:spMkLst>
            <pc:docMk/>
            <pc:sldMk cId="4203687281" sldId="932"/>
            <ac:spMk id="2" creationId="{36568DEF-1F0A-EEB1-6BD1-5053913E9203}"/>
          </ac:spMkLst>
        </pc:spChg>
        <pc:picChg chg="del">
          <ac:chgData name="Rosenthal, Hailey C (DFW)" userId="fb45a0c6-00ca-416f-a585-0bad0659b280" providerId="ADAL" clId="{09684E49-BEA3-411A-BA58-2D715447DDB8}" dt="2025-03-31T22:25:31.508" v="0" actId="478"/>
          <ac:picMkLst>
            <pc:docMk/>
            <pc:sldMk cId="4203687281" sldId="932"/>
            <ac:picMk id="4" creationId="{C83F11F9-361F-F774-1490-9B8D4194376C}"/>
          </ac:picMkLst>
        </pc:picChg>
        <pc:picChg chg="add mod">
          <ac:chgData name="Rosenthal, Hailey C (DFW)" userId="fb45a0c6-00ca-416f-a585-0bad0659b280" providerId="ADAL" clId="{09684E49-BEA3-411A-BA58-2D715447DDB8}" dt="2025-03-31T22:26:06.571" v="9" actId="1076"/>
          <ac:picMkLst>
            <pc:docMk/>
            <pc:sldMk cId="4203687281" sldId="932"/>
            <ac:picMk id="5" creationId="{AD304E9C-0789-2E13-DFCD-A8A8B1437635}"/>
          </ac:picMkLst>
        </pc:picChg>
      </pc:sldChg>
      <pc:sldChg chg="del">
        <pc:chgData name="Rosenthal, Hailey C (DFW)" userId="fb45a0c6-00ca-416f-a585-0bad0659b280" providerId="ADAL" clId="{09684E49-BEA3-411A-BA58-2D715447DDB8}" dt="2025-03-31T22:35:01.960" v="20" actId="2696"/>
        <pc:sldMkLst>
          <pc:docMk/>
          <pc:sldMk cId="713251338" sldId="933"/>
        </pc:sldMkLst>
      </pc:sldChg>
      <pc:sldChg chg="add">
        <pc:chgData name="Rosenthal, Hailey C (DFW)" userId="fb45a0c6-00ca-416f-a585-0bad0659b280" providerId="ADAL" clId="{09684E49-BEA3-411A-BA58-2D715447DDB8}" dt="2025-03-31T22:35:10.099" v="21"/>
        <pc:sldMkLst>
          <pc:docMk/>
          <pc:sldMk cId="3967410662" sldId="933"/>
        </pc:sldMkLst>
      </pc:sldChg>
      <pc:sldChg chg="del">
        <pc:chgData name="Rosenthal, Hailey C (DFW)" userId="fb45a0c6-00ca-416f-a585-0bad0659b280" providerId="ADAL" clId="{09684E49-BEA3-411A-BA58-2D715447DDB8}" dt="2025-04-01T15:39:31.114" v="77" actId="47"/>
        <pc:sldMkLst>
          <pc:docMk/>
          <pc:sldMk cId="1699339163" sldId="935"/>
        </pc:sldMkLst>
      </pc:sldChg>
      <pc:sldChg chg="del">
        <pc:chgData name="Rosenthal, Hailey C (DFW)" userId="fb45a0c6-00ca-416f-a585-0bad0659b280" providerId="ADAL" clId="{09684E49-BEA3-411A-BA58-2D715447DDB8}" dt="2025-03-31T22:35:01.960" v="20" actId="2696"/>
        <pc:sldMkLst>
          <pc:docMk/>
          <pc:sldMk cId="1216198862" sldId="936"/>
        </pc:sldMkLst>
      </pc:sldChg>
      <pc:sldChg chg="add">
        <pc:chgData name="Rosenthal, Hailey C (DFW)" userId="fb45a0c6-00ca-416f-a585-0bad0659b280" providerId="ADAL" clId="{09684E49-BEA3-411A-BA58-2D715447DDB8}" dt="2025-03-31T22:35:10.099" v="21"/>
        <pc:sldMkLst>
          <pc:docMk/>
          <pc:sldMk cId="3689508447" sldId="936"/>
        </pc:sldMkLst>
      </pc:sldChg>
      <pc:sldChg chg="del">
        <pc:chgData name="Rosenthal, Hailey C (DFW)" userId="fb45a0c6-00ca-416f-a585-0bad0659b280" providerId="ADAL" clId="{09684E49-BEA3-411A-BA58-2D715447DDB8}" dt="2025-03-31T22:35:01.960" v="20" actId="2696"/>
        <pc:sldMkLst>
          <pc:docMk/>
          <pc:sldMk cId="1475131953" sldId="937"/>
        </pc:sldMkLst>
      </pc:sldChg>
      <pc:sldChg chg="add">
        <pc:chgData name="Rosenthal, Hailey C (DFW)" userId="fb45a0c6-00ca-416f-a585-0bad0659b280" providerId="ADAL" clId="{09684E49-BEA3-411A-BA58-2D715447DDB8}" dt="2025-03-31T22:35:10.099" v="21"/>
        <pc:sldMkLst>
          <pc:docMk/>
          <pc:sldMk cId="3842541186" sldId="937"/>
        </pc:sldMkLst>
      </pc:sldChg>
      <pc:sldChg chg="del">
        <pc:chgData name="Rosenthal, Hailey C (DFW)" userId="fb45a0c6-00ca-416f-a585-0bad0659b280" providerId="ADAL" clId="{09684E49-BEA3-411A-BA58-2D715447DDB8}" dt="2025-03-31T22:35:01.960" v="20" actId="2696"/>
        <pc:sldMkLst>
          <pc:docMk/>
          <pc:sldMk cId="55538497" sldId="939"/>
        </pc:sldMkLst>
      </pc:sldChg>
      <pc:sldChg chg="add">
        <pc:chgData name="Rosenthal, Hailey C (DFW)" userId="fb45a0c6-00ca-416f-a585-0bad0659b280" providerId="ADAL" clId="{09684E49-BEA3-411A-BA58-2D715447DDB8}" dt="2025-03-31T22:35:10.099" v="21"/>
        <pc:sldMkLst>
          <pc:docMk/>
          <pc:sldMk cId="1049400464" sldId="939"/>
        </pc:sldMkLst>
      </pc:sldChg>
      <pc:sldChg chg="modSp mod">
        <pc:chgData name="Rosenthal, Hailey C (DFW)" userId="fb45a0c6-00ca-416f-a585-0bad0659b280" providerId="ADAL" clId="{09684E49-BEA3-411A-BA58-2D715447DDB8}" dt="2025-04-01T15:41:42.897" v="93" actId="20577"/>
        <pc:sldMkLst>
          <pc:docMk/>
          <pc:sldMk cId="2461393239" sldId="940"/>
        </pc:sldMkLst>
        <pc:spChg chg="mod">
          <ac:chgData name="Rosenthal, Hailey C (DFW)" userId="fb45a0c6-00ca-416f-a585-0bad0659b280" providerId="ADAL" clId="{09684E49-BEA3-411A-BA58-2D715447DDB8}" dt="2025-04-01T15:41:42.897" v="93" actId="20577"/>
          <ac:spMkLst>
            <pc:docMk/>
            <pc:sldMk cId="2461393239" sldId="940"/>
            <ac:spMk id="3" creationId="{CB2B5E68-9FF2-F0F4-95E4-38478DE73ADB}"/>
          </ac:spMkLst>
        </pc:spChg>
      </pc:sldChg>
      <pc:sldChg chg="modSp new mod ord">
        <pc:chgData name="Rosenthal, Hailey C (DFW)" userId="fb45a0c6-00ca-416f-a585-0bad0659b280" providerId="ADAL" clId="{09684E49-BEA3-411A-BA58-2D715447DDB8}" dt="2025-03-31T22:38:06.024" v="70" actId="20577"/>
        <pc:sldMkLst>
          <pc:docMk/>
          <pc:sldMk cId="501453412" sldId="941"/>
        </pc:sldMkLst>
        <pc:spChg chg="mod">
          <ac:chgData name="Rosenthal, Hailey C (DFW)" userId="fb45a0c6-00ca-416f-a585-0bad0659b280" providerId="ADAL" clId="{09684E49-BEA3-411A-BA58-2D715447DDB8}" dt="2025-03-31T22:38:06.024" v="70" actId="20577"/>
          <ac:spMkLst>
            <pc:docMk/>
            <pc:sldMk cId="501453412" sldId="941"/>
            <ac:spMk id="2" creationId="{D2700003-EFCE-5E02-04C8-050D47269FA8}"/>
          </ac:spMkLst>
        </pc:spChg>
      </pc:sldChg>
      <pc:sldMasterChg chg="addSldLayout delSldLayout">
        <pc:chgData name="Rosenthal, Hailey C (DFW)" userId="fb45a0c6-00ca-416f-a585-0bad0659b280" providerId="ADAL" clId="{09684E49-BEA3-411A-BA58-2D715447DDB8}" dt="2025-03-31T22:34:19.297" v="17" actId="47"/>
        <pc:sldMasterMkLst>
          <pc:docMk/>
          <pc:sldMasterMk cId="0" sldId="2147483648"/>
        </pc:sldMasterMkLst>
        <pc:sldLayoutChg chg="add del">
          <pc:chgData name="Rosenthal, Hailey C (DFW)" userId="fb45a0c6-00ca-416f-a585-0bad0659b280" providerId="ADAL" clId="{09684E49-BEA3-411A-BA58-2D715447DDB8}" dt="2025-03-31T22:34:19.297" v="17" actId="47"/>
          <pc:sldLayoutMkLst>
            <pc:docMk/>
            <pc:sldMasterMk cId="0" sldId="2147483648"/>
            <pc:sldLayoutMk cId="1890417130" sldId="2147483669"/>
          </pc:sldLayoutMkLst>
        </pc:sldLayoutChg>
      </pc:sldMasterChg>
    </pc:docChg>
  </pc:docChgLst>
  <pc:docChgLst>
    <pc:chgData name="Whitney, Jennifer L (DFW)" userId="S::jennifer.whitney@dfw.wa.gov::6ca4d146-bac5-4f7f-b14c-9ecfda9be6e0" providerId="AD" clId="Web-{5338EBB2-AA44-48BC-8C45-9353C2952E4A}"/>
    <pc:docChg chg="mod modSld">
      <pc:chgData name="Whitney, Jennifer L (DFW)" userId="S::jennifer.whitney@dfw.wa.gov::6ca4d146-bac5-4f7f-b14c-9ecfda9be6e0" providerId="AD" clId="Web-{5338EBB2-AA44-48BC-8C45-9353C2952E4A}" dt="2024-03-16T01:19:38.224" v="10"/>
      <pc:docMkLst>
        <pc:docMk/>
      </pc:docMkLst>
      <pc:sldChg chg="addSp delSp modSp addCm">
        <pc:chgData name="Whitney, Jennifer L (DFW)" userId="S::jennifer.whitney@dfw.wa.gov::6ca4d146-bac5-4f7f-b14c-9ecfda9be6e0" providerId="AD" clId="Web-{5338EBB2-AA44-48BC-8C45-9353C2952E4A}" dt="2024-03-16T00:58:59.767" v="5"/>
        <pc:sldMkLst>
          <pc:docMk/>
          <pc:sldMk cId="3421963206" sldId="826"/>
        </pc:sldMkLst>
        <pc:graphicFrameChg chg="add del mod modGraphic">
          <ac:chgData name="Whitney, Jennifer L (DFW)" userId="S::jennifer.whitney@dfw.wa.gov::6ca4d146-bac5-4f7f-b14c-9ecfda9be6e0" providerId="AD" clId="Web-{5338EBB2-AA44-48BC-8C45-9353C2952E4A}" dt="2024-03-16T00:57:46.532" v="3"/>
          <ac:graphicFrameMkLst>
            <pc:docMk/>
            <pc:sldMk cId="3421963206" sldId="826"/>
            <ac:graphicFrameMk id="5" creationId="{30926768-812D-C0CD-BE67-4A79751A0F6F}"/>
          </ac:graphicFrameMkLst>
        </pc:graphicFrameChg>
        <pc:extLst>
          <p:ext xmlns:p="http://schemas.openxmlformats.org/presentationml/2006/main" uri="{D6D511B9-2390-475A-947B-AFAB55BFBCF1}">
            <pc226:cmChg xmlns:pc226="http://schemas.microsoft.com/office/powerpoint/2022/06/main/command" chg="add">
              <pc226:chgData name="Whitney, Jennifer L (DFW)" userId="S::jennifer.whitney@dfw.wa.gov::6ca4d146-bac5-4f7f-b14c-9ecfda9be6e0" providerId="AD" clId="Web-{5338EBB2-AA44-48BC-8C45-9353C2952E4A}" dt="2024-03-16T00:58:59.767" v="5"/>
              <pc2:cmMkLst xmlns:pc2="http://schemas.microsoft.com/office/powerpoint/2019/9/main/command">
                <pc:docMk/>
                <pc:sldMk cId="3421963206" sldId="826"/>
                <pc2:cmMk id="{633DA234-3BBB-4B69-8B6C-3F92DB75D98A}"/>
              </pc2:cmMkLst>
            </pc226:cmChg>
          </p:ext>
        </pc:extLst>
      </pc:sldChg>
      <pc:sldChg chg="addCm modCm">
        <pc:chgData name="Whitney, Jennifer L (DFW)" userId="S::jennifer.whitney@dfw.wa.gov::6ca4d146-bac5-4f7f-b14c-9ecfda9be6e0" providerId="AD" clId="Web-{5338EBB2-AA44-48BC-8C45-9353C2952E4A}" dt="2024-03-16T01:19:38.224" v="10"/>
        <pc:sldMkLst>
          <pc:docMk/>
          <pc:sldMk cId="1286459751" sldId="828"/>
        </pc:sldMkLst>
        <pc:extLst>
          <p:ext xmlns:p="http://schemas.openxmlformats.org/presentationml/2006/main" uri="{D6D511B9-2390-475A-947B-AFAB55BFBCF1}">
            <pc226:cmChg xmlns:pc226="http://schemas.microsoft.com/office/powerpoint/2022/06/main/command" chg="add mod">
              <pc226:chgData name="Whitney, Jennifer L (DFW)" userId="S::jennifer.whitney@dfw.wa.gov::6ca4d146-bac5-4f7f-b14c-9ecfda9be6e0" providerId="AD" clId="Web-{5338EBB2-AA44-48BC-8C45-9353C2952E4A}" dt="2024-03-16T01:19:38.224" v="10"/>
              <pc2:cmMkLst xmlns:pc2="http://schemas.microsoft.com/office/powerpoint/2019/9/main/command">
                <pc:docMk/>
                <pc:sldMk cId="1286459751" sldId="828"/>
                <pc2:cmMk id="{CD172FB7-C704-4B64-BFFC-916CB943F93B}"/>
              </pc2:cmMkLst>
            </pc226:cmChg>
          </p:ext>
        </pc:extLst>
      </pc:sldChg>
      <pc:sldChg chg="modSp">
        <pc:chgData name="Whitney, Jennifer L (DFW)" userId="S::jennifer.whitney@dfw.wa.gov::6ca4d146-bac5-4f7f-b14c-9ecfda9be6e0" providerId="AD" clId="Web-{5338EBB2-AA44-48BC-8C45-9353C2952E4A}" dt="2024-03-16T01:18:04.972" v="9" actId="20577"/>
        <pc:sldMkLst>
          <pc:docMk/>
          <pc:sldMk cId="1431712190" sldId="829"/>
        </pc:sldMkLst>
        <pc:spChg chg="mod">
          <ac:chgData name="Whitney, Jennifer L (DFW)" userId="S::jennifer.whitney@dfw.wa.gov::6ca4d146-bac5-4f7f-b14c-9ecfda9be6e0" providerId="AD" clId="Web-{5338EBB2-AA44-48BC-8C45-9353C2952E4A}" dt="2024-03-16T01:18:04.972" v="9" actId="20577"/>
          <ac:spMkLst>
            <pc:docMk/>
            <pc:sldMk cId="1431712190" sldId="829"/>
            <ac:spMk id="8" creationId="{00000000-0000-0000-0000-000000000000}"/>
          </ac:spMkLst>
        </pc:spChg>
      </pc:sldChg>
    </pc:docChg>
  </pc:docChgLst>
  <pc:docChgLst>
    <pc:chgData name="Yuasa, Mark K (DFW)" userId="S::mark.yuasa@dfw.wa.gov::3068113c-7a1a-42a6-bd4e-5c2de1c24e1f" providerId="AD" clId="Web-{6FD47138-0784-4F62-8506-4825621ADF8C}"/>
    <pc:docChg chg="modSld">
      <pc:chgData name="Yuasa, Mark K (DFW)" userId="S::mark.yuasa@dfw.wa.gov::3068113c-7a1a-42a6-bd4e-5c2de1c24e1f" providerId="AD" clId="Web-{6FD47138-0784-4F62-8506-4825621ADF8C}" dt="2024-03-20T01:45:55.352" v="171"/>
      <pc:docMkLst>
        <pc:docMk/>
      </pc:docMkLst>
      <pc:sldChg chg="modSp">
        <pc:chgData name="Yuasa, Mark K (DFW)" userId="S::mark.yuasa@dfw.wa.gov::3068113c-7a1a-42a6-bd4e-5c2de1c24e1f" providerId="AD" clId="Web-{6FD47138-0784-4F62-8506-4825621ADF8C}" dt="2024-03-20T01:45:08.132" v="25"/>
        <pc:sldMkLst>
          <pc:docMk/>
          <pc:sldMk cId="998853318" sldId="610"/>
        </pc:sldMkLst>
        <pc:graphicFrameChg chg="mod modGraphic">
          <ac:chgData name="Yuasa, Mark K (DFW)" userId="S::mark.yuasa@dfw.wa.gov::3068113c-7a1a-42a6-bd4e-5c2de1c24e1f" providerId="AD" clId="Web-{6FD47138-0784-4F62-8506-4825621ADF8C}" dt="2024-03-20T01:45:08.132" v="25"/>
          <ac:graphicFrameMkLst>
            <pc:docMk/>
            <pc:sldMk cId="998853318" sldId="610"/>
            <ac:graphicFrameMk id="7" creationId="{2F1E6851-B9AF-46CD-84A7-021C64F8E75D}"/>
          </ac:graphicFrameMkLst>
        </pc:graphicFrameChg>
      </pc:sldChg>
      <pc:sldChg chg="modSp">
        <pc:chgData name="Yuasa, Mark K (DFW)" userId="S::mark.yuasa@dfw.wa.gov::3068113c-7a1a-42a6-bd4e-5c2de1c24e1f" providerId="AD" clId="Web-{6FD47138-0784-4F62-8506-4825621ADF8C}" dt="2024-03-20T01:45:55.352" v="171"/>
        <pc:sldMkLst>
          <pc:docMk/>
          <pc:sldMk cId="2022862903" sldId="611"/>
        </pc:sldMkLst>
        <pc:graphicFrameChg chg="mod modGraphic">
          <ac:chgData name="Yuasa, Mark K (DFW)" userId="S::mark.yuasa@dfw.wa.gov::3068113c-7a1a-42a6-bd4e-5c2de1c24e1f" providerId="AD" clId="Web-{6FD47138-0784-4F62-8506-4825621ADF8C}" dt="2024-03-20T01:45:55.352" v="171"/>
          <ac:graphicFrameMkLst>
            <pc:docMk/>
            <pc:sldMk cId="2022862903" sldId="611"/>
            <ac:graphicFrameMk id="3" creationId="{83478CF6-88AD-F2A4-EF23-878E0A45BE08}"/>
          </ac:graphicFrameMkLst>
        </pc:graphicFrameChg>
      </pc:sldChg>
    </pc:docChg>
  </pc:docChgLst>
  <pc:docChgLst>
    <pc:chgData name="Rice, Jake (DFW)" userId="77adb829-1c39-4daa-9449-25d783c7cc4e" providerId="ADAL" clId="{2F924EBC-5B1D-4F8E-AC92-34C787D02D3D}"/>
    <pc:docChg chg="undo custSel modSld sldOrd">
      <pc:chgData name="Rice, Jake (DFW)" userId="77adb829-1c39-4daa-9449-25d783c7cc4e" providerId="ADAL" clId="{2F924EBC-5B1D-4F8E-AC92-34C787D02D3D}" dt="2025-04-01T22:49:02.367" v="720" actId="13926"/>
      <pc:docMkLst>
        <pc:docMk/>
      </pc:docMkLst>
      <pc:sldChg chg="modNotesTx">
        <pc:chgData name="Rice, Jake (DFW)" userId="77adb829-1c39-4daa-9449-25d783c7cc4e" providerId="ADAL" clId="{2F924EBC-5B1D-4F8E-AC92-34C787D02D3D}" dt="2025-04-01T19:28:08.320" v="546" actId="20577"/>
        <pc:sldMkLst>
          <pc:docMk/>
          <pc:sldMk cId="1141318641" sldId="333"/>
        </pc:sldMkLst>
      </pc:sldChg>
      <pc:sldChg chg="modSp mod">
        <pc:chgData name="Rice, Jake (DFW)" userId="77adb829-1c39-4daa-9449-25d783c7cc4e" providerId="ADAL" clId="{2F924EBC-5B1D-4F8E-AC92-34C787D02D3D}" dt="2025-04-01T22:49:02.367" v="720" actId="13926"/>
        <pc:sldMkLst>
          <pc:docMk/>
          <pc:sldMk cId="1966678873" sldId="460"/>
        </pc:sldMkLst>
        <pc:spChg chg="mod">
          <ac:chgData name="Rice, Jake (DFW)" userId="77adb829-1c39-4daa-9449-25d783c7cc4e" providerId="ADAL" clId="{2F924EBC-5B1D-4F8E-AC92-34C787D02D3D}" dt="2025-04-01T22:49:02.367" v="720" actId="13926"/>
          <ac:spMkLst>
            <pc:docMk/>
            <pc:sldMk cId="1966678873" sldId="460"/>
            <ac:spMk id="2" creationId="{1ACF7E79-6337-4DBA-98BD-17F1A150DEC1}"/>
          </ac:spMkLst>
        </pc:spChg>
        <pc:spChg chg="mod">
          <ac:chgData name="Rice, Jake (DFW)" userId="77adb829-1c39-4daa-9449-25d783c7cc4e" providerId="ADAL" clId="{2F924EBC-5B1D-4F8E-AC92-34C787D02D3D}" dt="2025-04-01T19:13:05.116" v="428" actId="20577"/>
          <ac:spMkLst>
            <pc:docMk/>
            <pc:sldMk cId="1966678873" sldId="460"/>
            <ac:spMk id="3" creationId="{EE2523CB-FCDA-4C11-8CD5-00FA808BFB6D}"/>
          </ac:spMkLst>
        </pc:spChg>
      </pc:sldChg>
      <pc:sldChg chg="modNotesTx">
        <pc:chgData name="Rice, Jake (DFW)" userId="77adb829-1c39-4daa-9449-25d783c7cc4e" providerId="ADAL" clId="{2F924EBC-5B1D-4F8E-AC92-34C787D02D3D}" dt="2025-04-01T19:25:52.686" v="488" actId="20577"/>
        <pc:sldMkLst>
          <pc:docMk/>
          <pc:sldMk cId="3954886091" sldId="631"/>
        </pc:sldMkLst>
      </pc:sldChg>
      <pc:sldChg chg="modSp mod">
        <pc:chgData name="Rice, Jake (DFW)" userId="77adb829-1c39-4daa-9449-25d783c7cc4e" providerId="ADAL" clId="{2F924EBC-5B1D-4F8E-AC92-34C787D02D3D}" dt="2025-03-31T18:53:27.817" v="6" actId="13926"/>
        <pc:sldMkLst>
          <pc:docMk/>
          <pc:sldMk cId="2150848221" sldId="783"/>
        </pc:sldMkLst>
        <pc:spChg chg="mod">
          <ac:chgData name="Rice, Jake (DFW)" userId="77adb829-1c39-4daa-9449-25d783c7cc4e" providerId="ADAL" clId="{2F924EBC-5B1D-4F8E-AC92-34C787D02D3D}" dt="2025-03-31T18:53:27.817" v="6" actId="13926"/>
          <ac:spMkLst>
            <pc:docMk/>
            <pc:sldMk cId="2150848221" sldId="783"/>
            <ac:spMk id="3" creationId="{B0C7485C-2959-4C58-BE7D-F754080C4A05}"/>
          </ac:spMkLst>
        </pc:spChg>
      </pc:sldChg>
      <pc:sldChg chg="addSp delSp mod">
        <pc:chgData name="Rice, Jake (DFW)" userId="77adb829-1c39-4daa-9449-25d783c7cc4e" providerId="ADAL" clId="{2F924EBC-5B1D-4F8E-AC92-34C787D02D3D}" dt="2025-04-01T19:17:43.586" v="434" actId="22"/>
        <pc:sldMkLst>
          <pc:docMk/>
          <pc:sldMk cId="1749788180" sldId="819"/>
        </pc:sldMkLst>
        <pc:spChg chg="add del">
          <ac:chgData name="Rice, Jake (DFW)" userId="77adb829-1c39-4daa-9449-25d783c7cc4e" providerId="ADAL" clId="{2F924EBC-5B1D-4F8E-AC92-34C787D02D3D}" dt="2025-04-01T19:17:39.989" v="432" actId="22"/>
          <ac:spMkLst>
            <pc:docMk/>
            <pc:sldMk cId="1749788180" sldId="819"/>
            <ac:spMk id="5" creationId="{DAD959FD-3C16-2395-315D-1F151A9A761F}"/>
          </ac:spMkLst>
        </pc:spChg>
        <pc:spChg chg="add del">
          <ac:chgData name="Rice, Jake (DFW)" userId="77adb829-1c39-4daa-9449-25d783c7cc4e" providerId="ADAL" clId="{2F924EBC-5B1D-4F8E-AC92-34C787D02D3D}" dt="2025-04-01T19:17:43.586" v="434" actId="22"/>
          <ac:spMkLst>
            <pc:docMk/>
            <pc:sldMk cId="1749788180" sldId="819"/>
            <ac:spMk id="7" creationId="{3B4D9577-2C43-D916-B05E-81A8CAC37454}"/>
          </ac:spMkLst>
        </pc:spChg>
      </pc:sldChg>
      <pc:sldChg chg="ord">
        <pc:chgData name="Rice, Jake (DFW)" userId="77adb829-1c39-4daa-9449-25d783c7cc4e" providerId="ADAL" clId="{2F924EBC-5B1D-4F8E-AC92-34C787D02D3D}" dt="2025-04-01T19:18:40.361" v="437"/>
        <pc:sldMkLst>
          <pc:docMk/>
          <pc:sldMk cId="3421963206" sldId="826"/>
        </pc:sldMkLst>
      </pc:sldChg>
      <pc:sldChg chg="ord">
        <pc:chgData name="Rice, Jake (DFW)" userId="77adb829-1c39-4daa-9449-25d783c7cc4e" providerId="ADAL" clId="{2F924EBC-5B1D-4F8E-AC92-34C787D02D3D}" dt="2025-04-01T19:18:40.361" v="437"/>
        <pc:sldMkLst>
          <pc:docMk/>
          <pc:sldMk cId="1090158498" sldId="827"/>
        </pc:sldMkLst>
      </pc:sldChg>
      <pc:sldChg chg="modSp mod">
        <pc:chgData name="Rice, Jake (DFW)" userId="77adb829-1c39-4daa-9449-25d783c7cc4e" providerId="ADAL" clId="{2F924EBC-5B1D-4F8E-AC92-34C787D02D3D}" dt="2025-03-31T18:48:16.446" v="3" actId="20577"/>
        <pc:sldMkLst>
          <pc:docMk/>
          <pc:sldMk cId="2997157436" sldId="842"/>
        </pc:sldMkLst>
        <pc:spChg chg="mod">
          <ac:chgData name="Rice, Jake (DFW)" userId="77adb829-1c39-4daa-9449-25d783c7cc4e" providerId="ADAL" clId="{2F924EBC-5B1D-4F8E-AC92-34C787D02D3D}" dt="2025-03-31T18:48:16.446" v="3" actId="20577"/>
          <ac:spMkLst>
            <pc:docMk/>
            <pc:sldMk cId="2997157436" sldId="842"/>
            <ac:spMk id="8" creationId="{00000000-0000-0000-0000-000000000000}"/>
          </ac:spMkLst>
        </pc:spChg>
      </pc:sldChg>
      <pc:sldChg chg="modSp mod">
        <pc:chgData name="Rice, Jake (DFW)" userId="77adb829-1c39-4daa-9449-25d783c7cc4e" providerId="ADAL" clId="{2F924EBC-5B1D-4F8E-AC92-34C787D02D3D}" dt="2025-04-01T22:26:58.698" v="553" actId="113"/>
        <pc:sldMkLst>
          <pc:docMk/>
          <pc:sldMk cId="724046261" sldId="911"/>
        </pc:sldMkLst>
        <pc:spChg chg="mod">
          <ac:chgData name="Rice, Jake (DFW)" userId="77adb829-1c39-4daa-9449-25d783c7cc4e" providerId="ADAL" clId="{2F924EBC-5B1D-4F8E-AC92-34C787D02D3D}" dt="2025-04-01T22:26:58.698" v="553" actId="113"/>
          <ac:spMkLst>
            <pc:docMk/>
            <pc:sldMk cId="724046261" sldId="911"/>
            <ac:spMk id="3" creationId="{4FD8BADB-AFBE-41DA-832B-6DEC604333BB}"/>
          </ac:spMkLst>
        </pc:spChg>
      </pc:sldChg>
      <pc:sldChg chg="modNotesTx">
        <pc:chgData name="Rice, Jake (DFW)" userId="77adb829-1c39-4daa-9449-25d783c7cc4e" providerId="ADAL" clId="{2F924EBC-5B1D-4F8E-AC92-34C787D02D3D}" dt="2025-04-01T19:27:47.108" v="533" actId="20577"/>
        <pc:sldMkLst>
          <pc:docMk/>
          <pc:sldMk cId="1866674678" sldId="923"/>
        </pc:sldMkLst>
      </pc:sldChg>
      <pc:sldChg chg="modSp mod">
        <pc:chgData name="Rice, Jake (DFW)" userId="77adb829-1c39-4daa-9449-25d783c7cc4e" providerId="ADAL" clId="{2F924EBC-5B1D-4F8E-AC92-34C787D02D3D}" dt="2025-03-31T18:47:11.941" v="0" actId="13926"/>
        <pc:sldMkLst>
          <pc:docMk/>
          <pc:sldMk cId="2290008579" sldId="931"/>
        </pc:sldMkLst>
        <pc:graphicFrameChg chg="modGraphic">
          <ac:chgData name="Rice, Jake (DFW)" userId="77adb829-1c39-4daa-9449-25d783c7cc4e" providerId="ADAL" clId="{2F924EBC-5B1D-4F8E-AC92-34C787D02D3D}" dt="2025-03-31T18:47:11.941" v="0" actId="13926"/>
          <ac:graphicFrameMkLst>
            <pc:docMk/>
            <pc:sldMk cId="2290008579" sldId="931"/>
            <ac:graphicFrameMk id="6" creationId="{EF054889-9A17-453F-828E-53F77B4BAFE4}"/>
          </ac:graphicFrameMkLst>
        </pc:graphicFrameChg>
      </pc:sldChg>
      <pc:sldChg chg="modSp mod modNotesTx">
        <pc:chgData name="Rice, Jake (DFW)" userId="77adb829-1c39-4daa-9449-25d783c7cc4e" providerId="ADAL" clId="{2F924EBC-5B1D-4F8E-AC92-34C787D02D3D}" dt="2025-04-01T18:28:05.662" v="374" actId="20577"/>
        <pc:sldMkLst>
          <pc:docMk/>
          <pc:sldMk cId="4203687281" sldId="932"/>
        </pc:sldMkLst>
        <pc:spChg chg="mod">
          <ac:chgData name="Rice, Jake (DFW)" userId="77adb829-1c39-4daa-9449-25d783c7cc4e" providerId="ADAL" clId="{2F924EBC-5B1D-4F8E-AC92-34C787D02D3D}" dt="2025-03-31T18:47:20.901" v="1" actId="13926"/>
          <ac:spMkLst>
            <pc:docMk/>
            <pc:sldMk cId="4203687281" sldId="932"/>
            <ac:spMk id="2" creationId="{36568DEF-1F0A-EEB1-6BD1-5053913E9203}"/>
          </ac:spMkLst>
        </pc:spChg>
      </pc:sldChg>
      <pc:sldChg chg="modNotesTx">
        <pc:chgData name="Rice, Jake (DFW)" userId="77adb829-1c39-4daa-9449-25d783c7cc4e" providerId="ADAL" clId="{2F924EBC-5B1D-4F8E-AC92-34C787D02D3D}" dt="2025-04-01T18:14:45.514" v="372" actId="20577"/>
        <pc:sldMkLst>
          <pc:docMk/>
          <pc:sldMk cId="1212081818" sldId="934"/>
        </pc:sldMkLst>
      </pc:sldChg>
      <pc:sldChg chg="modNotesTx">
        <pc:chgData name="Rice, Jake (DFW)" userId="77adb829-1c39-4daa-9449-25d783c7cc4e" providerId="ADAL" clId="{2F924EBC-5B1D-4F8E-AC92-34C787D02D3D}" dt="2025-04-01T18:44:53.209" v="423" actId="20577"/>
        <pc:sldMkLst>
          <pc:docMk/>
          <pc:sldMk cId="2461393239" sldId="940"/>
        </pc:sldMkLst>
      </pc:sldChg>
      <pc:sldChg chg="modNotesTx">
        <pc:chgData name="Rice, Jake (DFW)" userId="77adb829-1c39-4daa-9449-25d783c7cc4e" providerId="ADAL" clId="{2F924EBC-5B1D-4F8E-AC92-34C787D02D3D}" dt="2025-04-01T19:26:16.619" v="519" actId="20577"/>
        <pc:sldMkLst>
          <pc:docMk/>
          <pc:sldMk cId="501453412" sldId="941"/>
        </pc:sldMkLst>
      </pc:sldChg>
      <pc:sldChg chg="modNotesTx">
        <pc:chgData name="Rice, Jake (DFW)" userId="77adb829-1c39-4daa-9449-25d783c7cc4e" providerId="ADAL" clId="{2F924EBC-5B1D-4F8E-AC92-34C787D02D3D}" dt="2025-04-01T19:26:05.191" v="506" actId="20577"/>
        <pc:sldMkLst>
          <pc:docMk/>
          <pc:sldMk cId="3346761376" sldId="942"/>
        </pc:sldMkLst>
      </pc:sldChg>
      <pc:sldChg chg="modNotesTx">
        <pc:chgData name="Rice, Jake (DFW)" userId="77adb829-1c39-4daa-9449-25d783c7cc4e" providerId="ADAL" clId="{2F924EBC-5B1D-4F8E-AC92-34C787D02D3D}" dt="2025-04-01T22:36:39.666" v="719" actId="20577"/>
        <pc:sldMkLst>
          <pc:docMk/>
          <pc:sldMk cId="4061213117" sldId="943"/>
        </pc:sldMkLst>
      </pc:sldChg>
    </pc:docChg>
  </pc:docChgLst>
  <pc:docChgLst>
    <pc:chgData name="Downen, Mark R (DFW)" userId="2184335c-312e-4538-a6a0-a838d6acd554" providerId="ADAL" clId="{9C589588-6343-4BB3-92A0-728842B95384}"/>
    <pc:docChg chg="undo custSel modSld">
      <pc:chgData name="Downen, Mark R (DFW)" userId="2184335c-312e-4538-a6a0-a838d6acd554" providerId="ADAL" clId="{9C589588-6343-4BB3-92A0-728842B95384}" dt="2025-03-27T23:58:50.629" v="19" actId="14100"/>
      <pc:docMkLst>
        <pc:docMk/>
      </pc:docMkLst>
      <pc:sldChg chg="addSp delSp modSp mod setBg modCm">
        <pc:chgData name="Downen, Mark R (DFW)" userId="2184335c-312e-4538-a6a0-a838d6acd554" providerId="ADAL" clId="{9C589588-6343-4BB3-92A0-728842B95384}" dt="2025-03-27T23:58:50.629" v="19" actId="14100"/>
        <pc:sldMkLst>
          <pc:docMk/>
          <pc:sldMk cId="3537638035" sldId="256"/>
        </pc:sldMkLst>
        <pc:spChg chg="mod">
          <ac:chgData name="Downen, Mark R (DFW)" userId="2184335c-312e-4538-a6a0-a838d6acd554" providerId="ADAL" clId="{9C589588-6343-4BB3-92A0-728842B95384}" dt="2025-03-27T22:32:09.991" v="13" actId="26606"/>
          <ac:spMkLst>
            <pc:docMk/>
            <pc:sldMk cId="3537638035" sldId="256"/>
            <ac:spMk id="2" creationId="{EC60D851-DF65-4184-A8C9-B84663774D1D}"/>
          </ac:spMkLst>
        </pc:spChg>
        <pc:spChg chg="add del">
          <ac:chgData name="Downen, Mark R (DFW)" userId="2184335c-312e-4538-a6a0-a838d6acd554" providerId="ADAL" clId="{9C589588-6343-4BB3-92A0-728842B95384}" dt="2025-03-27T22:32:09.991" v="13" actId="26606"/>
          <ac:spMkLst>
            <pc:docMk/>
            <pc:sldMk cId="3537638035" sldId="256"/>
            <ac:spMk id="11" creationId="{76906711-0AFB-47DD-A4B6-4E94B38B8C91}"/>
          </ac:spMkLst>
        </pc:spChg>
        <pc:spChg chg="add del">
          <ac:chgData name="Downen, Mark R (DFW)" userId="2184335c-312e-4538-a6a0-a838d6acd554" providerId="ADAL" clId="{9C589588-6343-4BB3-92A0-728842B95384}" dt="2025-03-27T22:32:09.991" v="13" actId="26606"/>
          <ac:spMkLst>
            <pc:docMk/>
            <pc:sldMk cId="3537638035" sldId="256"/>
            <ac:spMk id="13" creationId="{AA91F649-894C-41F6-A21D-3D1AC558E934}"/>
          </ac:spMkLst>
        </pc:spChg>
        <pc:spChg chg="add del">
          <ac:chgData name="Downen, Mark R (DFW)" userId="2184335c-312e-4538-a6a0-a838d6acd554" providerId="ADAL" clId="{9C589588-6343-4BB3-92A0-728842B95384}" dt="2025-03-27T22:32:09.991" v="13" actId="26606"/>
          <ac:spMkLst>
            <pc:docMk/>
            <pc:sldMk cId="3537638035" sldId="256"/>
            <ac:spMk id="15" creationId="{56037404-66BD-46B5-9323-1B531319671A}"/>
          </ac:spMkLst>
        </pc:spChg>
        <pc:picChg chg="add mod">
          <ac:chgData name="Downen, Mark R (DFW)" userId="2184335c-312e-4538-a6a0-a838d6acd554" providerId="ADAL" clId="{9C589588-6343-4BB3-92A0-728842B95384}" dt="2025-03-27T23:58:50.629" v="19" actId="14100"/>
          <ac:picMkLst>
            <pc:docMk/>
            <pc:sldMk cId="3537638035" sldId="256"/>
            <ac:picMk id="4" creationId="{7F0C3BC6-AECE-8BFE-37BA-7FC945A317E8}"/>
          </ac:picMkLst>
        </pc:picChg>
        <pc:picChg chg="add del mod">
          <ac:chgData name="Downen, Mark R (DFW)" userId="2184335c-312e-4538-a6a0-a838d6acd554" providerId="ADAL" clId="{9C589588-6343-4BB3-92A0-728842B95384}" dt="2025-03-27T22:31:42.449" v="7" actId="478"/>
          <ac:picMkLst>
            <pc:docMk/>
            <pc:sldMk cId="3537638035" sldId="256"/>
            <ac:picMk id="4" creationId="{C28FBF84-5453-16F6-CA91-CCC633A50AFA}"/>
          </ac:picMkLst>
        </pc:picChg>
        <pc:picChg chg="del">
          <ac:chgData name="Downen, Mark R (DFW)" userId="2184335c-312e-4538-a6a0-a838d6acd554" providerId="ADAL" clId="{9C589588-6343-4BB3-92A0-728842B95384}" dt="2025-03-27T22:12:43.051" v="0" actId="478"/>
          <ac:picMkLst>
            <pc:docMk/>
            <pc:sldMk cId="3537638035" sldId="256"/>
            <ac:picMk id="5" creationId="{C09A91BF-3D7C-233E-B0EA-CC2410A70D35}"/>
          </ac:picMkLst>
        </pc:picChg>
        <pc:picChg chg="add del mod">
          <ac:chgData name="Downen, Mark R (DFW)" userId="2184335c-312e-4538-a6a0-a838d6acd554" providerId="ADAL" clId="{9C589588-6343-4BB3-92A0-728842B95384}" dt="2025-03-27T23:57:59.022" v="15" actId="478"/>
          <ac:picMkLst>
            <pc:docMk/>
            <pc:sldMk cId="3537638035" sldId="256"/>
            <ac:picMk id="6" creationId="{35523F68-FDEC-7ADF-DD3B-6714FA4C0055}"/>
          </ac:picMkLst>
        </pc:picChg>
        <pc:extLst>
          <p:ext xmlns:p="http://schemas.openxmlformats.org/presentationml/2006/main" uri="{D6D511B9-2390-475A-947B-AFAB55BFBCF1}">
            <pc226:cmChg xmlns:pc226="http://schemas.microsoft.com/office/powerpoint/2022/06/main/command" chg="mod">
              <pc226:chgData name="Downen, Mark R (DFW)" userId="2184335c-312e-4538-a6a0-a838d6acd554" providerId="ADAL" clId="{9C589588-6343-4BB3-92A0-728842B95384}" dt="2025-03-27T22:32:09.991" v="13" actId="26606"/>
              <pc2:cmMkLst xmlns:pc2="http://schemas.microsoft.com/office/powerpoint/2019/9/main/command">
                <pc:docMk/>
                <pc:sldMk cId="3537638035" sldId="256"/>
                <pc2:cmMk id="{3E16BCC4-1A54-4C25-B16E-800F0D5B156E}"/>
              </pc2:cmMkLst>
            </pc226:cmChg>
          </p:ext>
        </pc:extLst>
      </pc:sldChg>
    </pc:docChg>
  </pc:docChgLst>
  <pc:docChgLst>
    <pc:chgData name="Whitney, Jennifer L (DFW)" userId="S::jennifer.whitney@dfw.wa.gov::6ca4d146-bac5-4f7f-b14c-9ecfda9be6e0" providerId="AD" clId="Web-{B66D7BF4-1F57-FE45-7269-1A8BB19EFAA9}"/>
    <pc:docChg chg="modSld">
      <pc:chgData name="Whitney, Jennifer L (DFW)" userId="S::jennifer.whitney@dfw.wa.gov::6ca4d146-bac5-4f7f-b14c-9ecfda9be6e0" providerId="AD" clId="Web-{B66D7BF4-1F57-FE45-7269-1A8BB19EFAA9}" dt="2025-04-02T23:14:45.444" v="46" actId="20577"/>
      <pc:docMkLst>
        <pc:docMk/>
      </pc:docMkLst>
      <pc:sldChg chg="modSp">
        <pc:chgData name="Whitney, Jennifer L (DFW)" userId="S::jennifer.whitney@dfw.wa.gov::6ca4d146-bac5-4f7f-b14c-9ecfda9be6e0" providerId="AD" clId="Web-{B66D7BF4-1F57-FE45-7269-1A8BB19EFAA9}" dt="2025-04-02T23:14:45.444" v="46" actId="20577"/>
        <pc:sldMkLst>
          <pc:docMk/>
          <pc:sldMk cId="1286459751" sldId="828"/>
        </pc:sldMkLst>
        <pc:spChg chg="mod">
          <ac:chgData name="Whitney, Jennifer L (DFW)" userId="S::jennifer.whitney@dfw.wa.gov::6ca4d146-bac5-4f7f-b14c-9ecfda9be6e0" providerId="AD" clId="Web-{B66D7BF4-1F57-FE45-7269-1A8BB19EFAA9}" dt="2025-04-02T23:14:45.444" v="46" actId="20577"/>
          <ac:spMkLst>
            <pc:docMk/>
            <pc:sldMk cId="1286459751" sldId="828"/>
            <ac:spMk id="3" creationId="{8A9022B5-0BF5-48F5-A537-74E09E6BC148}"/>
          </ac:spMkLst>
        </pc:spChg>
      </pc:sldChg>
    </pc:docChg>
  </pc:docChgLst>
  <pc:docChgLst>
    <pc:chgData name="Yuasa, Mark K (DFW)" userId="S::mark.yuasa@dfw.wa.gov::3068113c-7a1a-42a6-bd4e-5c2de1c24e1f" providerId="AD" clId="Web-{50409CF3-12A2-440D-99F0-FBAFCC198D96}"/>
    <pc:docChg chg="modSld">
      <pc:chgData name="Yuasa, Mark K (DFW)" userId="S::mark.yuasa@dfw.wa.gov::3068113c-7a1a-42a6-bd4e-5c2de1c24e1f" providerId="AD" clId="Web-{50409CF3-12A2-440D-99F0-FBAFCC198D96}" dt="2025-04-02T00:28:10.531" v="128" actId="20577"/>
      <pc:docMkLst>
        <pc:docMk/>
      </pc:docMkLst>
      <pc:sldChg chg="modSp">
        <pc:chgData name="Yuasa, Mark K (DFW)" userId="S::mark.yuasa@dfw.wa.gov::3068113c-7a1a-42a6-bd4e-5c2de1c24e1f" providerId="AD" clId="Web-{50409CF3-12A2-440D-99F0-FBAFCC198D96}" dt="2025-04-02T00:27:03.561" v="116" actId="20577"/>
        <pc:sldMkLst>
          <pc:docMk/>
          <pc:sldMk cId="2150848221" sldId="783"/>
        </pc:sldMkLst>
        <pc:spChg chg="mod">
          <ac:chgData name="Yuasa, Mark K (DFW)" userId="S::mark.yuasa@dfw.wa.gov::3068113c-7a1a-42a6-bd4e-5c2de1c24e1f" providerId="AD" clId="Web-{50409CF3-12A2-440D-99F0-FBAFCC198D96}" dt="2025-04-02T00:27:03.561" v="116" actId="20577"/>
          <ac:spMkLst>
            <pc:docMk/>
            <pc:sldMk cId="2150848221" sldId="783"/>
            <ac:spMk id="3" creationId="{B0C7485C-2959-4C58-BE7D-F754080C4A05}"/>
          </ac:spMkLst>
        </pc:spChg>
      </pc:sldChg>
      <pc:sldChg chg="modSp">
        <pc:chgData name="Yuasa, Mark K (DFW)" userId="S::mark.yuasa@dfw.wa.gov::3068113c-7a1a-42a6-bd4e-5c2de1c24e1f" providerId="AD" clId="Web-{50409CF3-12A2-440D-99F0-FBAFCC198D96}" dt="2025-04-02T00:27:39.608" v="124" actId="20577"/>
        <pc:sldMkLst>
          <pc:docMk/>
          <pc:sldMk cId="82342171" sldId="784"/>
        </pc:sldMkLst>
        <pc:spChg chg="mod">
          <ac:chgData name="Yuasa, Mark K (DFW)" userId="S::mark.yuasa@dfw.wa.gov::3068113c-7a1a-42a6-bd4e-5c2de1c24e1f" providerId="AD" clId="Web-{50409CF3-12A2-440D-99F0-FBAFCC198D96}" dt="2025-04-02T00:27:39.608" v="124" actId="20577"/>
          <ac:spMkLst>
            <pc:docMk/>
            <pc:sldMk cId="82342171" sldId="784"/>
            <ac:spMk id="3" creationId="{AD155949-D6D0-4CA5-BFEB-46476910F41B}"/>
          </ac:spMkLst>
        </pc:spChg>
      </pc:sldChg>
      <pc:sldChg chg="modSp">
        <pc:chgData name="Yuasa, Mark K (DFW)" userId="S::mark.yuasa@dfw.wa.gov::3068113c-7a1a-42a6-bd4e-5c2de1c24e1f" providerId="AD" clId="Web-{50409CF3-12A2-440D-99F0-FBAFCC198D96}" dt="2025-04-02T00:23:45.400" v="6" actId="20577"/>
        <pc:sldMkLst>
          <pc:docMk/>
          <pc:sldMk cId="649128986" sldId="813"/>
        </pc:sldMkLst>
        <pc:spChg chg="mod">
          <ac:chgData name="Yuasa, Mark K (DFW)" userId="S::mark.yuasa@dfw.wa.gov::3068113c-7a1a-42a6-bd4e-5c2de1c24e1f" providerId="AD" clId="Web-{50409CF3-12A2-440D-99F0-FBAFCC198D96}" dt="2025-04-02T00:23:45.400" v="6" actId="20577"/>
          <ac:spMkLst>
            <pc:docMk/>
            <pc:sldMk cId="649128986" sldId="813"/>
            <ac:spMk id="2" creationId="{56827FAA-19A9-209E-8503-FA337EB8CD5E}"/>
          </ac:spMkLst>
        </pc:spChg>
      </pc:sldChg>
      <pc:sldChg chg="modSp">
        <pc:chgData name="Yuasa, Mark K (DFW)" userId="S::mark.yuasa@dfw.wa.gov::3068113c-7a1a-42a6-bd4e-5c2de1c24e1f" providerId="AD" clId="Web-{50409CF3-12A2-440D-99F0-FBAFCC198D96}" dt="2025-04-02T00:23:53.354" v="14" actId="20577"/>
        <pc:sldMkLst>
          <pc:docMk/>
          <pc:sldMk cId="1749788180" sldId="819"/>
        </pc:sldMkLst>
        <pc:spChg chg="mod">
          <ac:chgData name="Yuasa, Mark K (DFW)" userId="S::mark.yuasa@dfw.wa.gov::3068113c-7a1a-42a6-bd4e-5c2de1c24e1f" providerId="AD" clId="Web-{50409CF3-12A2-440D-99F0-FBAFCC198D96}" dt="2025-04-02T00:23:53.354" v="14" actId="20577"/>
          <ac:spMkLst>
            <pc:docMk/>
            <pc:sldMk cId="1749788180" sldId="819"/>
            <ac:spMk id="2" creationId="{E63D063D-FD98-DA0B-6330-B782719B0800}"/>
          </ac:spMkLst>
        </pc:spChg>
      </pc:sldChg>
      <pc:sldChg chg="modSp">
        <pc:chgData name="Yuasa, Mark K (DFW)" userId="S::mark.yuasa@dfw.wa.gov::3068113c-7a1a-42a6-bd4e-5c2de1c24e1f" providerId="AD" clId="Web-{50409CF3-12A2-440D-99F0-FBAFCC198D96}" dt="2025-04-02T00:28:10.531" v="128" actId="20577"/>
        <pc:sldMkLst>
          <pc:docMk/>
          <pc:sldMk cId="1705018595" sldId="944"/>
        </pc:sldMkLst>
        <pc:spChg chg="mod">
          <ac:chgData name="Yuasa, Mark K (DFW)" userId="S::mark.yuasa@dfw.wa.gov::3068113c-7a1a-42a6-bd4e-5c2de1c24e1f" providerId="AD" clId="Web-{50409CF3-12A2-440D-99F0-FBAFCC198D96}" dt="2025-04-02T00:28:10.531" v="128" actId="20577"/>
          <ac:spMkLst>
            <pc:docMk/>
            <pc:sldMk cId="1705018595" sldId="944"/>
            <ac:spMk id="3" creationId="{14FCB78F-BB5D-6FC4-D151-B1D75D3564DE}"/>
          </ac:spMkLst>
        </pc:spChg>
      </pc:sldChg>
    </pc:docChg>
  </pc:docChgLst>
  <pc:docChgLst>
    <pc:chgData name="Whitney, Jennifer L (DFW)" userId="S::jennifer.whitney@dfw.wa.gov::6ca4d146-bac5-4f7f-b14c-9ecfda9be6e0" providerId="AD" clId="Web-{592638DA-60E1-6F77-F264-1F17F9DB6784}"/>
    <pc:docChg chg="addSld delSld modSld sldOrd">
      <pc:chgData name="Whitney, Jennifer L (DFW)" userId="S::jennifer.whitney@dfw.wa.gov::6ca4d146-bac5-4f7f-b14c-9ecfda9be6e0" providerId="AD" clId="Web-{592638DA-60E1-6F77-F264-1F17F9DB6784}" dt="2025-04-01T21:56:23.746" v="17" actId="20577"/>
      <pc:docMkLst>
        <pc:docMk/>
      </pc:docMkLst>
      <pc:sldChg chg="modSp">
        <pc:chgData name="Whitney, Jennifer L (DFW)" userId="S::jennifer.whitney@dfw.wa.gov::6ca4d146-bac5-4f7f-b14c-9ecfda9be6e0" providerId="AD" clId="Web-{592638DA-60E1-6F77-F264-1F17F9DB6784}" dt="2025-04-01T21:25:06.030" v="5" actId="20577"/>
        <pc:sldMkLst>
          <pc:docMk/>
          <pc:sldMk cId="1286459751" sldId="828"/>
        </pc:sldMkLst>
        <pc:spChg chg="mod">
          <ac:chgData name="Whitney, Jennifer L (DFW)" userId="S::jennifer.whitney@dfw.wa.gov::6ca4d146-bac5-4f7f-b14c-9ecfda9be6e0" providerId="AD" clId="Web-{592638DA-60E1-6F77-F264-1F17F9DB6784}" dt="2025-04-01T21:25:06.030" v="5" actId="20577"/>
          <ac:spMkLst>
            <pc:docMk/>
            <pc:sldMk cId="1286459751" sldId="828"/>
            <ac:spMk id="3" creationId="{8A9022B5-0BF5-48F5-A537-74E09E6BC148}"/>
          </ac:spMkLst>
        </pc:spChg>
      </pc:sldChg>
      <pc:sldChg chg="modSp">
        <pc:chgData name="Whitney, Jennifer L (DFW)" userId="S::jennifer.whitney@dfw.wa.gov::6ca4d146-bac5-4f7f-b14c-9ecfda9be6e0" providerId="AD" clId="Web-{592638DA-60E1-6F77-F264-1F17F9DB6784}" dt="2025-04-01T21:56:11.277" v="15" actId="20577"/>
        <pc:sldMkLst>
          <pc:docMk/>
          <pc:sldMk cId="1977020597" sldId="829"/>
        </pc:sldMkLst>
        <pc:spChg chg="mod">
          <ac:chgData name="Whitney, Jennifer L (DFW)" userId="S::jennifer.whitney@dfw.wa.gov::6ca4d146-bac5-4f7f-b14c-9ecfda9be6e0" providerId="AD" clId="Web-{592638DA-60E1-6F77-F264-1F17F9DB6784}" dt="2025-04-01T21:56:11.277" v="15" actId="20577"/>
          <ac:spMkLst>
            <pc:docMk/>
            <pc:sldMk cId="1977020597" sldId="829"/>
            <ac:spMk id="8" creationId="{00000000-0000-0000-0000-000000000000}"/>
          </ac:spMkLst>
        </pc:spChg>
      </pc:sldChg>
      <pc:sldChg chg="modSp">
        <pc:chgData name="Whitney, Jennifer L (DFW)" userId="S::jennifer.whitney@dfw.wa.gov::6ca4d146-bac5-4f7f-b14c-9ecfda9be6e0" providerId="AD" clId="Web-{592638DA-60E1-6F77-F264-1F17F9DB6784}" dt="2025-04-01T21:56:23.746" v="17" actId="20577"/>
        <pc:sldMkLst>
          <pc:docMk/>
          <pc:sldMk cId="3537225543" sldId="830"/>
        </pc:sldMkLst>
        <pc:spChg chg="mod">
          <ac:chgData name="Whitney, Jennifer L (DFW)" userId="S::jennifer.whitney@dfw.wa.gov::6ca4d146-bac5-4f7f-b14c-9ecfda9be6e0" providerId="AD" clId="Web-{592638DA-60E1-6F77-F264-1F17F9DB6784}" dt="2025-04-01T21:56:18.371" v="16" actId="20577"/>
          <ac:spMkLst>
            <pc:docMk/>
            <pc:sldMk cId="3537225543" sldId="830"/>
            <ac:spMk id="2" creationId="{D2E58A4D-5B65-40D3-BD15-ACEDF5523995}"/>
          </ac:spMkLst>
        </pc:spChg>
        <pc:spChg chg="mod">
          <ac:chgData name="Whitney, Jennifer L (DFW)" userId="S::jennifer.whitney@dfw.wa.gov::6ca4d146-bac5-4f7f-b14c-9ecfda9be6e0" providerId="AD" clId="Web-{592638DA-60E1-6F77-F264-1F17F9DB6784}" dt="2025-04-01T21:56:23.746" v="17" actId="20577"/>
          <ac:spMkLst>
            <pc:docMk/>
            <pc:sldMk cId="3537225543" sldId="830"/>
            <ac:spMk id="8" creationId="{00000000-0000-0000-0000-000000000000}"/>
          </ac:spMkLst>
        </pc:spChg>
      </pc:sldChg>
      <pc:sldChg chg="ord">
        <pc:chgData name="Whitney, Jennifer L (DFW)" userId="S::jennifer.whitney@dfw.wa.gov::6ca4d146-bac5-4f7f-b14c-9ecfda9be6e0" providerId="AD" clId="Web-{592638DA-60E1-6F77-F264-1F17F9DB6784}" dt="2025-04-01T20:06:55.116" v="0"/>
        <pc:sldMkLst>
          <pc:docMk/>
          <pc:sldMk cId="3967410662" sldId="933"/>
        </pc:sldMkLst>
      </pc:sldChg>
      <pc:sldChg chg="modSp">
        <pc:chgData name="Whitney, Jennifer L (DFW)" userId="S::jennifer.whitney@dfw.wa.gov::6ca4d146-bac5-4f7f-b14c-9ecfda9be6e0" providerId="AD" clId="Web-{592638DA-60E1-6F77-F264-1F17F9DB6784}" dt="2025-04-01T21:46:41.878" v="12" actId="20577"/>
        <pc:sldMkLst>
          <pc:docMk/>
          <pc:sldMk cId="3689508447" sldId="936"/>
        </pc:sldMkLst>
        <pc:spChg chg="mod">
          <ac:chgData name="Whitney, Jennifer L (DFW)" userId="S::jennifer.whitney@dfw.wa.gov::6ca4d146-bac5-4f7f-b14c-9ecfda9be6e0" providerId="AD" clId="Web-{592638DA-60E1-6F77-F264-1F17F9DB6784}" dt="2025-04-01T21:46:41.878" v="12" actId="20577"/>
          <ac:spMkLst>
            <pc:docMk/>
            <pc:sldMk cId="3689508447" sldId="936"/>
            <ac:spMk id="3" creationId="{FFD4D48C-C4DC-71A8-C83E-877A9058A047}"/>
          </ac:spMkLst>
        </pc:spChg>
      </pc:sldChg>
      <pc:sldChg chg="add del">
        <pc:chgData name="Whitney, Jennifer L (DFW)" userId="S::jennifer.whitney@dfw.wa.gov::6ca4d146-bac5-4f7f-b14c-9ecfda9be6e0" providerId="AD" clId="Web-{592638DA-60E1-6F77-F264-1F17F9DB6784}" dt="2025-04-01T21:51:32.366" v="14"/>
        <pc:sldMkLst>
          <pc:docMk/>
          <pc:sldMk cId="3842541186" sldId="937"/>
        </pc:sldMkLst>
      </pc:sldChg>
      <pc:sldChg chg="ord">
        <pc:chgData name="Whitney, Jennifer L (DFW)" userId="S::jennifer.whitney@dfw.wa.gov::6ca4d146-bac5-4f7f-b14c-9ecfda9be6e0" providerId="AD" clId="Web-{592638DA-60E1-6F77-F264-1F17F9DB6784}" dt="2025-04-01T20:07:21.319" v="2"/>
        <pc:sldMkLst>
          <pc:docMk/>
          <pc:sldMk cId="1049400464" sldId="939"/>
        </pc:sldMkLst>
      </pc:sldChg>
    </pc:docChg>
  </pc:docChgLst>
  <pc:docChgLst>
    <pc:chgData name="Simonsen, Kirsten (DFW)" userId="34bf0a08-3106-4d68-9b9b-d2384df4a97d" providerId="ADAL" clId="{7C365BDB-081A-4300-94FB-D1891988C8A7}"/>
    <pc:docChg chg="undo custSel addSld delSld modSld sldOrd modMainMaster modNotesMaster">
      <pc:chgData name="Simonsen, Kirsten (DFW)" userId="34bf0a08-3106-4d68-9b9b-d2384df4a97d" providerId="ADAL" clId="{7C365BDB-081A-4300-94FB-D1891988C8A7}" dt="2024-03-20T16:25:13.875" v="501" actId="1076"/>
      <pc:docMkLst>
        <pc:docMk/>
      </pc:docMkLst>
      <pc:sldChg chg="modSp">
        <pc:chgData name="Simonsen, Kirsten (DFW)" userId="34bf0a08-3106-4d68-9b9b-d2384df4a97d" providerId="ADAL" clId="{7C365BDB-081A-4300-94FB-D1891988C8A7}" dt="2024-03-18T20:36:00.047" v="0"/>
        <pc:sldMkLst>
          <pc:docMk/>
          <pc:sldMk cId="3537638035" sldId="256"/>
        </pc:sldMkLst>
        <pc:spChg chg="mod">
          <ac:chgData name="Simonsen, Kirsten (DFW)" userId="34bf0a08-3106-4d68-9b9b-d2384df4a97d" providerId="ADAL" clId="{7C365BDB-081A-4300-94FB-D1891988C8A7}" dt="2024-03-18T20:36:00.047" v="0"/>
          <ac:spMkLst>
            <pc:docMk/>
            <pc:sldMk cId="3537638035" sldId="256"/>
            <ac:spMk id="2" creationId="{EC60D851-DF65-4184-A8C9-B84663774D1D}"/>
          </ac:spMkLst>
        </pc:spChg>
        <pc:spChg chg="mod">
          <ac:chgData name="Simonsen, Kirsten (DFW)" userId="34bf0a08-3106-4d68-9b9b-d2384df4a97d" providerId="ADAL" clId="{7C365BDB-081A-4300-94FB-D1891988C8A7}" dt="2024-03-18T20:36:00.047" v="0"/>
          <ac:spMkLst>
            <pc:docMk/>
            <pc:sldMk cId="3537638035" sldId="256"/>
            <ac:spMk id="3" creationId="{88F2E41A-5FF2-ADDF-0901-4928E0D74AA6}"/>
          </ac:spMkLst>
        </pc:spChg>
        <pc:picChg chg="mod">
          <ac:chgData name="Simonsen, Kirsten (DFW)" userId="34bf0a08-3106-4d68-9b9b-d2384df4a97d" providerId="ADAL" clId="{7C365BDB-081A-4300-94FB-D1891988C8A7}" dt="2024-03-18T20:36:00.047" v="0"/>
          <ac:picMkLst>
            <pc:docMk/>
            <pc:sldMk cId="3537638035" sldId="256"/>
            <ac:picMk id="7" creationId="{CA219442-CFCE-45D7-B627-CFF68C1DFF5F}"/>
          </ac:picMkLst>
        </pc:picChg>
      </pc:sldChg>
      <pc:sldChg chg="modSp">
        <pc:chgData name="Simonsen, Kirsten (DFW)" userId="34bf0a08-3106-4d68-9b9b-d2384df4a97d" providerId="ADAL" clId="{7C365BDB-081A-4300-94FB-D1891988C8A7}" dt="2024-03-18T20:36:00.047" v="0"/>
        <pc:sldMkLst>
          <pc:docMk/>
          <pc:sldMk cId="0" sldId="296"/>
        </pc:sldMkLst>
        <pc:spChg chg="mod">
          <ac:chgData name="Simonsen, Kirsten (DFW)" userId="34bf0a08-3106-4d68-9b9b-d2384df4a97d" providerId="ADAL" clId="{7C365BDB-081A-4300-94FB-D1891988C8A7}" dt="2024-03-18T20:36:00.047" v="0"/>
          <ac:spMkLst>
            <pc:docMk/>
            <pc:sldMk cId="0" sldId="296"/>
            <ac:spMk id="3" creationId="{00000000-0000-0000-0000-000000000000}"/>
          </ac:spMkLst>
        </pc:spChg>
      </pc:sldChg>
      <pc:sldChg chg="addSp delSp modSp mod setBg modClrScheme chgLayout">
        <pc:chgData name="Simonsen, Kirsten (DFW)" userId="34bf0a08-3106-4d68-9b9b-d2384df4a97d" providerId="ADAL" clId="{7C365BDB-081A-4300-94FB-D1891988C8A7}" dt="2024-03-18T20:41:07.744" v="59" actId="1076"/>
        <pc:sldMkLst>
          <pc:docMk/>
          <pc:sldMk cId="1907497527" sldId="330"/>
        </pc:sldMkLst>
        <pc:spChg chg="add del mod ord">
          <ac:chgData name="Simonsen, Kirsten (DFW)" userId="34bf0a08-3106-4d68-9b9b-d2384df4a97d" providerId="ADAL" clId="{7C365BDB-081A-4300-94FB-D1891988C8A7}" dt="2024-03-18T20:40:40.565" v="52" actId="700"/>
          <ac:spMkLst>
            <pc:docMk/>
            <pc:sldMk cId="1907497527" sldId="330"/>
            <ac:spMk id="2" creationId="{2E0C620C-E77E-36E3-6BCC-14811D763EA4}"/>
          </ac:spMkLst>
        </pc:spChg>
        <pc:spChg chg="mod ord">
          <ac:chgData name="Simonsen, Kirsten (DFW)" userId="34bf0a08-3106-4d68-9b9b-d2384df4a97d" providerId="ADAL" clId="{7C365BDB-081A-4300-94FB-D1891988C8A7}" dt="2024-03-18T20:40:40.565" v="52" actId="700"/>
          <ac:spMkLst>
            <pc:docMk/>
            <pc:sldMk cId="1907497527" sldId="330"/>
            <ac:spMk id="7" creationId="{1EFB2546-7A18-4DC3-8C89-221B58EF4E93}"/>
          </ac:spMkLst>
        </pc:spChg>
        <pc:spChg chg="add del mod">
          <ac:chgData name="Simonsen, Kirsten (DFW)" userId="34bf0a08-3106-4d68-9b9b-d2384df4a97d" providerId="ADAL" clId="{7C365BDB-081A-4300-94FB-D1891988C8A7}" dt="2024-03-18T20:40:40.071" v="51" actId="26606"/>
          <ac:spMkLst>
            <pc:docMk/>
            <pc:sldMk cId="1907497527" sldId="330"/>
            <ac:spMk id="12" creationId="{9E923341-43A5-E8E7-5673-B5961AC95F32}"/>
          </ac:spMkLst>
        </pc:spChg>
        <pc:picChg chg="mod ord">
          <ac:chgData name="Simonsen, Kirsten (DFW)" userId="34bf0a08-3106-4d68-9b9b-d2384df4a97d" providerId="ADAL" clId="{7C365BDB-081A-4300-94FB-D1891988C8A7}" dt="2024-03-18T20:41:07.744" v="59" actId="1076"/>
          <ac:picMkLst>
            <pc:docMk/>
            <pc:sldMk cId="1907497527" sldId="330"/>
            <ac:picMk id="4" creationId="{FB30B642-CF89-4958-90A1-83D461B6D0B1}"/>
          </ac:picMkLst>
        </pc:picChg>
      </pc:sldChg>
      <pc:sldChg chg="modSp mod modClrScheme chgLayout modNotes">
        <pc:chgData name="Simonsen, Kirsten (DFW)" userId="34bf0a08-3106-4d68-9b9b-d2384df4a97d" providerId="ADAL" clId="{7C365BDB-081A-4300-94FB-D1891988C8A7}" dt="2024-03-18T20:37:45.281" v="27" actId="27636"/>
        <pc:sldMkLst>
          <pc:docMk/>
          <pc:sldMk cId="2904498259" sldId="367"/>
        </pc:sldMkLst>
        <pc:spChg chg="mod ord">
          <ac:chgData name="Simonsen, Kirsten (DFW)" userId="34bf0a08-3106-4d68-9b9b-d2384df4a97d" providerId="ADAL" clId="{7C365BDB-081A-4300-94FB-D1891988C8A7}" dt="2024-03-18T20:37:45.281" v="27" actId="27636"/>
          <ac:spMkLst>
            <pc:docMk/>
            <pc:sldMk cId="2904498259" sldId="367"/>
            <ac:spMk id="3" creationId="{59619F4A-9B59-4B9C-ACCE-49B48F9258FD}"/>
          </ac:spMkLst>
        </pc:spChg>
        <pc:spChg chg="mod">
          <ac:chgData name="Simonsen, Kirsten (DFW)" userId="34bf0a08-3106-4d68-9b9b-d2384df4a97d" providerId="ADAL" clId="{7C365BDB-081A-4300-94FB-D1891988C8A7}" dt="2024-03-18T20:36:21.527" v="8" actId="14100"/>
          <ac:spMkLst>
            <pc:docMk/>
            <pc:sldMk cId="2904498259" sldId="367"/>
            <ac:spMk id="6" creationId="{14FBB255-965A-42C1-B9BC-B698A126B19F}"/>
          </ac:spMkLst>
        </pc:spChg>
        <pc:spChg chg="mod">
          <ac:chgData name="Simonsen, Kirsten (DFW)" userId="34bf0a08-3106-4d68-9b9b-d2384df4a97d" providerId="ADAL" clId="{7C365BDB-081A-4300-94FB-D1891988C8A7}" dt="2024-03-18T20:37:18.800" v="19" actId="14100"/>
          <ac:spMkLst>
            <pc:docMk/>
            <pc:sldMk cId="2904498259" sldId="367"/>
            <ac:spMk id="7" creationId="{F53DCF78-A5C0-4B18-83FC-B90491F5F20C}"/>
          </ac:spMkLst>
        </pc:spChg>
        <pc:spChg chg="mod ord">
          <ac:chgData name="Simonsen, Kirsten (DFW)" userId="34bf0a08-3106-4d68-9b9b-d2384df4a97d" providerId="ADAL" clId="{7C365BDB-081A-4300-94FB-D1891988C8A7}" dt="2024-03-18T20:36:31.865" v="9" actId="700"/>
          <ac:spMkLst>
            <pc:docMk/>
            <pc:sldMk cId="2904498259" sldId="367"/>
            <ac:spMk id="8" creationId="{2B103C0D-735E-4BD1-AD49-45CE75256280}"/>
          </ac:spMkLst>
        </pc:spChg>
      </pc:sldChg>
      <pc:sldChg chg="modSp mod">
        <pc:chgData name="Simonsen, Kirsten (DFW)" userId="34bf0a08-3106-4d68-9b9b-d2384df4a97d" providerId="ADAL" clId="{7C365BDB-081A-4300-94FB-D1891988C8A7}" dt="2024-03-19T23:28:20.055" v="446" actId="13926"/>
        <pc:sldMkLst>
          <pc:docMk/>
          <pc:sldMk cId="1966678873" sldId="460"/>
        </pc:sldMkLst>
        <pc:spChg chg="mod">
          <ac:chgData name="Simonsen, Kirsten (DFW)" userId="34bf0a08-3106-4d68-9b9b-d2384df4a97d" providerId="ADAL" clId="{7C365BDB-081A-4300-94FB-D1891988C8A7}" dt="2024-03-19T23:28:20.055" v="446" actId="13926"/>
          <ac:spMkLst>
            <pc:docMk/>
            <pc:sldMk cId="1966678873" sldId="460"/>
            <ac:spMk id="2" creationId="{1ACF7E79-6337-4DBA-98BD-17F1A150DEC1}"/>
          </ac:spMkLst>
        </pc:spChg>
        <pc:spChg chg="mod">
          <ac:chgData name="Simonsen, Kirsten (DFW)" userId="34bf0a08-3106-4d68-9b9b-d2384df4a97d" providerId="ADAL" clId="{7C365BDB-081A-4300-94FB-D1891988C8A7}" dt="2024-03-18T20:36:00.047" v="0"/>
          <ac:spMkLst>
            <pc:docMk/>
            <pc:sldMk cId="1966678873" sldId="460"/>
            <ac:spMk id="3" creationId="{EE2523CB-FCDA-4C11-8CD5-00FA808BFB6D}"/>
          </ac:spMkLst>
        </pc:spChg>
      </pc:sldChg>
      <pc:sldChg chg="modSp mod">
        <pc:chgData name="Simonsen, Kirsten (DFW)" userId="34bf0a08-3106-4d68-9b9b-d2384df4a97d" providerId="ADAL" clId="{7C365BDB-081A-4300-94FB-D1891988C8A7}" dt="2024-03-19T22:54:28.603" v="231" actId="2161"/>
        <pc:sldMkLst>
          <pc:docMk/>
          <pc:sldMk cId="998853318" sldId="610"/>
        </pc:sldMkLst>
        <pc:graphicFrameChg chg="mod modGraphic">
          <ac:chgData name="Simonsen, Kirsten (DFW)" userId="34bf0a08-3106-4d68-9b9b-d2384df4a97d" providerId="ADAL" clId="{7C365BDB-081A-4300-94FB-D1891988C8A7}" dt="2024-03-19T22:54:28.603" v="231" actId="2161"/>
          <ac:graphicFrameMkLst>
            <pc:docMk/>
            <pc:sldMk cId="998853318" sldId="610"/>
            <ac:graphicFrameMk id="7" creationId="{2F1E6851-B9AF-46CD-84A7-021C64F8E75D}"/>
          </ac:graphicFrameMkLst>
        </pc:graphicFrameChg>
      </pc:sldChg>
      <pc:sldChg chg="modSp">
        <pc:chgData name="Simonsen, Kirsten (DFW)" userId="34bf0a08-3106-4d68-9b9b-d2384df4a97d" providerId="ADAL" clId="{7C365BDB-081A-4300-94FB-D1891988C8A7}" dt="2024-03-18T20:36:00.047" v="0"/>
        <pc:sldMkLst>
          <pc:docMk/>
          <pc:sldMk cId="2022862903" sldId="611"/>
        </pc:sldMkLst>
        <pc:spChg chg="mod">
          <ac:chgData name="Simonsen, Kirsten (DFW)" userId="34bf0a08-3106-4d68-9b9b-d2384df4a97d" providerId="ADAL" clId="{7C365BDB-081A-4300-94FB-D1891988C8A7}" dt="2024-03-18T20:36:00.047" v="0"/>
          <ac:spMkLst>
            <pc:docMk/>
            <pc:sldMk cId="2022862903" sldId="611"/>
            <ac:spMk id="6" creationId="{C3B8DDE6-171C-D12B-DE74-E67EA20B7DC7}"/>
          </ac:spMkLst>
        </pc:spChg>
        <pc:spChg chg="mod">
          <ac:chgData name="Simonsen, Kirsten (DFW)" userId="34bf0a08-3106-4d68-9b9b-d2384df4a97d" providerId="ADAL" clId="{7C365BDB-081A-4300-94FB-D1891988C8A7}" dt="2024-03-18T20:36:00.047" v="0"/>
          <ac:spMkLst>
            <pc:docMk/>
            <pc:sldMk cId="2022862903" sldId="611"/>
            <ac:spMk id="7" creationId="{4246DC63-DB50-9586-C47D-E6D9CBEAB4C4}"/>
          </ac:spMkLst>
        </pc:spChg>
        <pc:graphicFrameChg chg="mod">
          <ac:chgData name="Simonsen, Kirsten (DFW)" userId="34bf0a08-3106-4d68-9b9b-d2384df4a97d" providerId="ADAL" clId="{7C365BDB-081A-4300-94FB-D1891988C8A7}" dt="2024-03-18T20:36:00.047" v="0"/>
          <ac:graphicFrameMkLst>
            <pc:docMk/>
            <pc:sldMk cId="2022862903" sldId="611"/>
            <ac:graphicFrameMk id="3" creationId="{83478CF6-88AD-F2A4-EF23-878E0A45BE08}"/>
          </ac:graphicFrameMkLst>
        </pc:graphicFrameChg>
      </pc:sldChg>
      <pc:sldChg chg="modSp mod chgLayout">
        <pc:chgData name="Simonsen, Kirsten (DFW)" userId="34bf0a08-3106-4d68-9b9b-d2384df4a97d" providerId="ADAL" clId="{7C365BDB-081A-4300-94FB-D1891988C8A7}" dt="2024-03-18T22:39:44.114" v="68" actId="122"/>
        <pc:sldMkLst>
          <pc:docMk/>
          <pc:sldMk cId="3954886091" sldId="631"/>
        </pc:sldMkLst>
        <pc:spChg chg="mod ord">
          <ac:chgData name="Simonsen, Kirsten (DFW)" userId="34bf0a08-3106-4d68-9b9b-d2384df4a97d" providerId="ADAL" clId="{7C365BDB-081A-4300-94FB-D1891988C8A7}" dt="2024-03-18T22:39:40.746" v="67" actId="120"/>
          <ac:spMkLst>
            <pc:docMk/>
            <pc:sldMk cId="3954886091" sldId="631"/>
            <ac:spMk id="7" creationId="{00000000-0000-0000-0000-000000000000}"/>
          </ac:spMkLst>
        </pc:spChg>
        <pc:spChg chg="mod ord">
          <ac:chgData name="Simonsen, Kirsten (DFW)" userId="34bf0a08-3106-4d68-9b9b-d2384df4a97d" providerId="ADAL" clId="{7C365BDB-081A-4300-94FB-D1891988C8A7}" dt="2024-03-18T22:39:44.114" v="68" actId="122"/>
          <ac:spMkLst>
            <pc:docMk/>
            <pc:sldMk cId="3954886091" sldId="631"/>
            <ac:spMk id="8" creationId="{00000000-0000-0000-0000-000000000000}"/>
          </ac:spMkLst>
        </pc:spChg>
        <pc:picChg chg="mod">
          <ac:chgData name="Simonsen, Kirsten (DFW)" userId="34bf0a08-3106-4d68-9b9b-d2384df4a97d" providerId="ADAL" clId="{7C365BDB-081A-4300-94FB-D1891988C8A7}" dt="2024-03-18T22:39:35.894" v="66" actId="1076"/>
          <ac:picMkLst>
            <pc:docMk/>
            <pc:sldMk cId="3954886091" sldId="631"/>
            <ac:picMk id="2" creationId="{41964B68-ED91-4CD3-84A8-F97522B2E7CD}"/>
          </ac:picMkLst>
        </pc:picChg>
      </pc:sldChg>
      <pc:sldChg chg="ord">
        <pc:chgData name="Simonsen, Kirsten (DFW)" userId="34bf0a08-3106-4d68-9b9b-d2384df4a97d" providerId="ADAL" clId="{7C365BDB-081A-4300-94FB-D1891988C8A7}" dt="2024-03-20T00:02:16.045" v="480"/>
        <pc:sldMkLst>
          <pc:docMk/>
          <pc:sldMk cId="2348090633" sldId="647"/>
        </pc:sldMkLst>
      </pc:sldChg>
      <pc:sldChg chg="modSp mod chgLayout">
        <pc:chgData name="Simonsen, Kirsten (DFW)" userId="34bf0a08-3106-4d68-9b9b-d2384df4a97d" providerId="ADAL" clId="{7C365BDB-081A-4300-94FB-D1891988C8A7}" dt="2024-03-18T20:37:55.646" v="29" actId="27636"/>
        <pc:sldMkLst>
          <pc:docMk/>
          <pc:sldMk cId="561189625" sldId="779"/>
        </pc:sldMkLst>
        <pc:spChg chg="mod ord">
          <ac:chgData name="Simonsen, Kirsten (DFW)" userId="34bf0a08-3106-4d68-9b9b-d2384df4a97d" providerId="ADAL" clId="{7C365BDB-081A-4300-94FB-D1891988C8A7}" dt="2024-03-18T20:37:55.631" v="28" actId="700"/>
          <ac:spMkLst>
            <pc:docMk/>
            <pc:sldMk cId="561189625" sldId="779"/>
            <ac:spMk id="2" creationId="{92FF3A00-6999-4C08-B474-47D002C220DF}"/>
          </ac:spMkLst>
        </pc:spChg>
        <pc:spChg chg="mod ord">
          <ac:chgData name="Simonsen, Kirsten (DFW)" userId="34bf0a08-3106-4d68-9b9b-d2384df4a97d" providerId="ADAL" clId="{7C365BDB-081A-4300-94FB-D1891988C8A7}" dt="2024-03-18T20:37:55.646" v="29" actId="27636"/>
          <ac:spMkLst>
            <pc:docMk/>
            <pc:sldMk cId="561189625" sldId="779"/>
            <ac:spMk id="3" creationId="{633FA6C4-B334-4079-8F57-86735E7B8954}"/>
          </ac:spMkLst>
        </pc:spChg>
      </pc:sldChg>
      <pc:sldChg chg="modSp">
        <pc:chgData name="Simonsen, Kirsten (DFW)" userId="34bf0a08-3106-4d68-9b9b-d2384df4a97d" providerId="ADAL" clId="{7C365BDB-081A-4300-94FB-D1891988C8A7}" dt="2024-03-18T20:36:00.047" v="0"/>
        <pc:sldMkLst>
          <pc:docMk/>
          <pc:sldMk cId="2150848221" sldId="783"/>
        </pc:sldMkLst>
        <pc:spChg chg="mod">
          <ac:chgData name="Simonsen, Kirsten (DFW)" userId="34bf0a08-3106-4d68-9b9b-d2384df4a97d" providerId="ADAL" clId="{7C365BDB-081A-4300-94FB-D1891988C8A7}" dt="2024-03-18T20:36:00.047" v="0"/>
          <ac:spMkLst>
            <pc:docMk/>
            <pc:sldMk cId="2150848221" sldId="783"/>
            <ac:spMk id="3" creationId="{B0C7485C-2959-4C58-BE7D-F754080C4A05}"/>
          </ac:spMkLst>
        </pc:spChg>
        <pc:spChg chg="mod">
          <ac:chgData name="Simonsen, Kirsten (DFW)" userId="34bf0a08-3106-4d68-9b9b-d2384df4a97d" providerId="ADAL" clId="{7C365BDB-081A-4300-94FB-D1891988C8A7}" dt="2024-03-18T20:36:00.047" v="0"/>
          <ac:spMkLst>
            <pc:docMk/>
            <pc:sldMk cId="2150848221" sldId="783"/>
            <ac:spMk id="4" creationId="{F2141973-4CCA-4771-842A-4FB0BED40E94}"/>
          </ac:spMkLst>
        </pc:spChg>
      </pc:sldChg>
      <pc:sldChg chg="modSp mod">
        <pc:chgData name="Simonsen, Kirsten (DFW)" userId="34bf0a08-3106-4d68-9b9b-d2384df4a97d" providerId="ADAL" clId="{7C365BDB-081A-4300-94FB-D1891988C8A7}" dt="2024-03-19T23:37:11.921" v="467" actId="20577"/>
        <pc:sldMkLst>
          <pc:docMk/>
          <pc:sldMk cId="82342171" sldId="784"/>
        </pc:sldMkLst>
        <pc:spChg chg="mod">
          <ac:chgData name="Simonsen, Kirsten (DFW)" userId="34bf0a08-3106-4d68-9b9b-d2384df4a97d" providerId="ADAL" clId="{7C365BDB-081A-4300-94FB-D1891988C8A7}" dt="2024-03-18T20:36:00.259" v="2" actId="27636"/>
          <ac:spMkLst>
            <pc:docMk/>
            <pc:sldMk cId="82342171" sldId="784"/>
            <ac:spMk id="2" creationId="{872F20A2-D2F4-4A38-9D2A-72FDBCB19493}"/>
          </ac:spMkLst>
        </pc:spChg>
        <pc:spChg chg="mod">
          <ac:chgData name="Simonsen, Kirsten (DFW)" userId="34bf0a08-3106-4d68-9b9b-d2384df4a97d" providerId="ADAL" clId="{7C365BDB-081A-4300-94FB-D1891988C8A7}" dt="2024-03-19T23:37:11.921" v="467" actId="20577"/>
          <ac:spMkLst>
            <pc:docMk/>
            <pc:sldMk cId="82342171" sldId="784"/>
            <ac:spMk id="3" creationId="{AD155949-D6D0-4CA5-BFEB-46476910F41B}"/>
          </ac:spMkLst>
        </pc:spChg>
      </pc:sldChg>
      <pc:sldChg chg="addSp delSp modSp mod">
        <pc:chgData name="Simonsen, Kirsten (DFW)" userId="34bf0a08-3106-4d68-9b9b-d2384df4a97d" providerId="ADAL" clId="{7C365BDB-081A-4300-94FB-D1891988C8A7}" dt="2024-03-20T16:25:13.875" v="501" actId="1076"/>
        <pc:sldMkLst>
          <pc:docMk/>
          <pc:sldMk cId="3305600949" sldId="824"/>
        </pc:sldMkLst>
        <pc:spChg chg="mod">
          <ac:chgData name="Simonsen, Kirsten (DFW)" userId="34bf0a08-3106-4d68-9b9b-d2384df4a97d" providerId="ADAL" clId="{7C365BDB-081A-4300-94FB-D1891988C8A7}" dt="2024-03-18T20:36:00.047" v="0"/>
          <ac:spMkLst>
            <pc:docMk/>
            <pc:sldMk cId="3305600949" sldId="824"/>
            <ac:spMk id="4" creationId="{0DCFAAFD-868C-54EF-0335-C8B6360458E5}"/>
          </ac:spMkLst>
        </pc:spChg>
        <pc:spChg chg="add mod">
          <ac:chgData name="Simonsen, Kirsten (DFW)" userId="34bf0a08-3106-4d68-9b9b-d2384df4a97d" providerId="ADAL" clId="{7C365BDB-081A-4300-94FB-D1891988C8A7}" dt="2024-03-18T22:42:42.448" v="70" actId="478"/>
          <ac:spMkLst>
            <pc:docMk/>
            <pc:sldMk cId="3305600949" sldId="824"/>
            <ac:spMk id="5" creationId="{A736BD6D-3B70-F8BE-25EC-1B242BC02E74}"/>
          </ac:spMkLst>
        </pc:spChg>
        <pc:graphicFrameChg chg="add mod">
          <ac:chgData name="Simonsen, Kirsten (DFW)" userId="34bf0a08-3106-4d68-9b9b-d2384df4a97d" providerId="ADAL" clId="{7C365BDB-081A-4300-94FB-D1891988C8A7}" dt="2024-03-19T23:40:01.981" v="474"/>
          <ac:graphicFrameMkLst>
            <pc:docMk/>
            <pc:sldMk cId="3305600949" sldId="824"/>
            <ac:graphicFrameMk id="4" creationId="{1D438676-6753-AB57-9805-AE1C022E32BF}"/>
          </ac:graphicFrameMkLst>
        </pc:graphicFrameChg>
        <pc:graphicFrameChg chg="del">
          <ac:chgData name="Simonsen, Kirsten (DFW)" userId="34bf0a08-3106-4d68-9b9b-d2384df4a97d" providerId="ADAL" clId="{7C365BDB-081A-4300-94FB-D1891988C8A7}" dt="2024-03-19T23:38:11.964" v="468" actId="478"/>
          <ac:graphicFrameMkLst>
            <pc:docMk/>
            <pc:sldMk cId="3305600949" sldId="824"/>
            <ac:graphicFrameMk id="10" creationId="{ADE9ED62-2C1B-B05A-E3C9-99A0B7BD2912}"/>
          </ac:graphicFrameMkLst>
        </pc:graphicFrameChg>
        <pc:picChg chg="add del mod">
          <ac:chgData name="Simonsen, Kirsten (DFW)" userId="34bf0a08-3106-4d68-9b9b-d2384df4a97d" providerId="ADAL" clId="{7C365BDB-081A-4300-94FB-D1891988C8A7}" dt="2024-03-19T23:39:55.936" v="473" actId="478"/>
          <ac:picMkLst>
            <pc:docMk/>
            <pc:sldMk cId="3305600949" sldId="824"/>
            <ac:picMk id="3" creationId="{BFED3FB7-FF7F-3FED-5B57-4E479036071B}"/>
          </ac:picMkLst>
        </pc:picChg>
        <pc:picChg chg="add del mod">
          <ac:chgData name="Simonsen, Kirsten (DFW)" userId="34bf0a08-3106-4d68-9b9b-d2384df4a97d" providerId="ADAL" clId="{7C365BDB-081A-4300-94FB-D1891988C8A7}" dt="2024-03-20T16:13:06.512" v="481" actId="478"/>
          <ac:picMkLst>
            <pc:docMk/>
            <pc:sldMk cId="3305600949" sldId="824"/>
            <ac:picMk id="5" creationId="{01E2FE0B-7AC6-0CE7-DD83-3D684AE12CAE}"/>
          </ac:picMkLst>
        </pc:picChg>
        <pc:picChg chg="add del mod">
          <ac:chgData name="Simonsen, Kirsten (DFW)" userId="34bf0a08-3106-4d68-9b9b-d2384df4a97d" providerId="ADAL" clId="{7C365BDB-081A-4300-94FB-D1891988C8A7}" dt="2024-03-20T16:19:51.024" v="486" actId="478"/>
          <ac:picMkLst>
            <pc:docMk/>
            <pc:sldMk cId="3305600949" sldId="824"/>
            <ac:picMk id="6" creationId="{20867D4A-38A5-7697-36F8-7C95BAA5C163}"/>
          </ac:picMkLst>
        </pc:picChg>
        <pc:picChg chg="add del mod">
          <ac:chgData name="Simonsen, Kirsten (DFW)" userId="34bf0a08-3106-4d68-9b9b-d2384df4a97d" providerId="ADAL" clId="{7C365BDB-081A-4300-94FB-D1891988C8A7}" dt="2024-03-20T16:20:54.204" v="492" actId="478"/>
          <ac:picMkLst>
            <pc:docMk/>
            <pc:sldMk cId="3305600949" sldId="824"/>
            <ac:picMk id="7" creationId="{F853D57A-A8CF-4A21-CCB6-AE0086C8D00F}"/>
          </ac:picMkLst>
        </pc:picChg>
        <pc:picChg chg="add del mod">
          <ac:chgData name="Simonsen, Kirsten (DFW)" userId="34bf0a08-3106-4d68-9b9b-d2384df4a97d" providerId="ADAL" clId="{7C365BDB-081A-4300-94FB-D1891988C8A7}" dt="2024-03-20T16:25:04.250" v="497" actId="478"/>
          <ac:picMkLst>
            <pc:docMk/>
            <pc:sldMk cId="3305600949" sldId="824"/>
            <ac:picMk id="8" creationId="{DC93654F-CC98-F7E5-E106-D238DCEF7969}"/>
          </ac:picMkLst>
        </pc:picChg>
        <pc:picChg chg="add mod">
          <ac:chgData name="Simonsen, Kirsten (DFW)" userId="34bf0a08-3106-4d68-9b9b-d2384df4a97d" providerId="ADAL" clId="{7C365BDB-081A-4300-94FB-D1891988C8A7}" dt="2024-03-20T16:25:13.875" v="501" actId="1076"/>
          <ac:picMkLst>
            <pc:docMk/>
            <pc:sldMk cId="3305600949" sldId="824"/>
            <ac:picMk id="9" creationId="{3F2DE2C7-693E-02F8-C632-B78D7AA3EECA}"/>
          </ac:picMkLst>
        </pc:picChg>
        <pc:picChg chg="del mod">
          <ac:chgData name="Simonsen, Kirsten (DFW)" userId="34bf0a08-3106-4d68-9b9b-d2384df4a97d" providerId="ADAL" clId="{7C365BDB-081A-4300-94FB-D1891988C8A7}" dt="2024-03-18T22:42:42.448" v="70" actId="478"/>
          <ac:picMkLst>
            <pc:docMk/>
            <pc:sldMk cId="3305600949" sldId="824"/>
            <ac:picMk id="9" creationId="{977DE7EB-CE1B-4ABC-1FF4-2FB0EFADBC60}"/>
          </ac:picMkLst>
        </pc:picChg>
      </pc:sldChg>
      <pc:sldChg chg="delSp modSp mod">
        <pc:chgData name="Simonsen, Kirsten (DFW)" userId="34bf0a08-3106-4d68-9b9b-d2384df4a97d" providerId="ADAL" clId="{7C365BDB-081A-4300-94FB-D1891988C8A7}" dt="2024-03-18T22:42:32.148" v="69" actId="478"/>
        <pc:sldMkLst>
          <pc:docMk/>
          <pc:sldMk cId="2801613512" sldId="825"/>
        </pc:sldMkLst>
        <pc:spChg chg="mod">
          <ac:chgData name="Simonsen, Kirsten (DFW)" userId="34bf0a08-3106-4d68-9b9b-d2384df4a97d" providerId="ADAL" clId="{7C365BDB-081A-4300-94FB-D1891988C8A7}" dt="2024-03-18T20:36:00.047" v="0"/>
          <ac:spMkLst>
            <pc:docMk/>
            <pc:sldMk cId="2801613512" sldId="825"/>
            <ac:spMk id="2" creationId="{F8C80BD7-6070-426D-6E6F-9FEB75DB1421}"/>
          </ac:spMkLst>
        </pc:spChg>
        <pc:spChg chg="mod">
          <ac:chgData name="Simonsen, Kirsten (DFW)" userId="34bf0a08-3106-4d68-9b9b-d2384df4a97d" providerId="ADAL" clId="{7C365BDB-081A-4300-94FB-D1891988C8A7}" dt="2024-03-18T20:36:00.047" v="0"/>
          <ac:spMkLst>
            <pc:docMk/>
            <pc:sldMk cId="2801613512" sldId="825"/>
            <ac:spMk id="4" creationId="{4121A3DA-2AB4-A377-5116-43F0DEF4EAC4}"/>
          </ac:spMkLst>
        </pc:spChg>
        <pc:spChg chg="mod">
          <ac:chgData name="Simonsen, Kirsten (DFW)" userId="34bf0a08-3106-4d68-9b9b-d2384df4a97d" providerId="ADAL" clId="{7C365BDB-081A-4300-94FB-D1891988C8A7}" dt="2024-03-18T20:36:00.047" v="0"/>
          <ac:spMkLst>
            <pc:docMk/>
            <pc:sldMk cId="2801613512" sldId="825"/>
            <ac:spMk id="5" creationId="{DB6F1550-06CB-0A85-7B93-CD6C158C413E}"/>
          </ac:spMkLst>
        </pc:spChg>
        <pc:picChg chg="del mod">
          <ac:chgData name="Simonsen, Kirsten (DFW)" userId="34bf0a08-3106-4d68-9b9b-d2384df4a97d" providerId="ADAL" clId="{7C365BDB-081A-4300-94FB-D1891988C8A7}" dt="2024-03-18T22:42:32.148" v="69" actId="478"/>
          <ac:picMkLst>
            <pc:docMk/>
            <pc:sldMk cId="2801613512" sldId="825"/>
            <ac:picMk id="7" creationId="{1A9591FB-EA2F-B107-E6E9-5FAE7ADB5A27}"/>
          </ac:picMkLst>
        </pc:picChg>
      </pc:sldChg>
      <pc:sldChg chg="addSp delSp modSp mod chgLayout modNotes">
        <pc:chgData name="Simonsen, Kirsten (DFW)" userId="34bf0a08-3106-4d68-9b9b-d2384df4a97d" providerId="ADAL" clId="{7C365BDB-081A-4300-94FB-D1891988C8A7}" dt="2024-03-19T22:39:01.350" v="213" actId="478"/>
        <pc:sldMkLst>
          <pc:docMk/>
          <pc:sldMk cId="3421963206" sldId="826"/>
        </pc:sldMkLst>
        <pc:spChg chg="mod ord">
          <ac:chgData name="Simonsen, Kirsten (DFW)" userId="34bf0a08-3106-4d68-9b9b-d2384df4a97d" providerId="ADAL" clId="{7C365BDB-081A-4300-94FB-D1891988C8A7}" dt="2024-03-19T22:38:59.274" v="212" actId="120"/>
          <ac:spMkLst>
            <pc:docMk/>
            <pc:sldMk cId="3421963206" sldId="826"/>
            <ac:spMk id="2" creationId="{985C5E8E-0520-4DBF-9C8D-95979E28F46F}"/>
          </ac:spMkLst>
        </pc:spChg>
        <pc:spChg chg="add del mod ord">
          <ac:chgData name="Simonsen, Kirsten (DFW)" userId="34bf0a08-3106-4d68-9b9b-d2384df4a97d" providerId="ADAL" clId="{7C365BDB-081A-4300-94FB-D1891988C8A7}" dt="2024-03-19T22:39:01.350" v="213" actId="478"/>
          <ac:spMkLst>
            <pc:docMk/>
            <pc:sldMk cId="3421963206" sldId="826"/>
            <ac:spMk id="4" creationId="{F9FAB5CB-F321-0D71-06D1-96F319A68DC9}"/>
          </ac:spMkLst>
        </pc:spChg>
        <pc:picChg chg="mod">
          <ac:chgData name="Simonsen, Kirsten (DFW)" userId="34bf0a08-3106-4d68-9b9b-d2384df4a97d" providerId="ADAL" clId="{7C365BDB-081A-4300-94FB-D1891988C8A7}" dt="2024-03-18T20:36:00.047" v="0"/>
          <ac:picMkLst>
            <pc:docMk/>
            <pc:sldMk cId="3421963206" sldId="826"/>
            <ac:picMk id="3" creationId="{EEE02834-AD86-3B16-A181-BC8785B893EB}"/>
          </ac:picMkLst>
        </pc:picChg>
        <pc:picChg chg="mod">
          <ac:chgData name="Simonsen, Kirsten (DFW)" userId="34bf0a08-3106-4d68-9b9b-d2384df4a97d" providerId="ADAL" clId="{7C365BDB-081A-4300-94FB-D1891988C8A7}" dt="2024-03-19T18:53:35.105" v="198" actId="1076"/>
          <ac:picMkLst>
            <pc:docMk/>
            <pc:sldMk cId="3421963206" sldId="826"/>
            <ac:picMk id="6" creationId="{CABB63DC-7B8F-9A12-BC59-0BA25FEDF7A8}"/>
          </ac:picMkLst>
        </pc:picChg>
      </pc:sldChg>
      <pc:sldChg chg="modSp modNotes">
        <pc:chgData name="Simonsen, Kirsten (DFW)" userId="34bf0a08-3106-4d68-9b9b-d2384df4a97d" providerId="ADAL" clId="{7C365BDB-081A-4300-94FB-D1891988C8A7}" dt="2024-03-18T20:36:00.047" v="0"/>
        <pc:sldMkLst>
          <pc:docMk/>
          <pc:sldMk cId="1090158498" sldId="827"/>
        </pc:sldMkLst>
        <pc:spChg chg="mod">
          <ac:chgData name="Simonsen, Kirsten (DFW)" userId="34bf0a08-3106-4d68-9b9b-d2384df4a97d" providerId="ADAL" clId="{7C365BDB-081A-4300-94FB-D1891988C8A7}" dt="2024-03-18T20:36:00.047" v="0"/>
          <ac:spMkLst>
            <pc:docMk/>
            <pc:sldMk cId="1090158498" sldId="827"/>
            <ac:spMk id="7" creationId="{00000000-0000-0000-0000-000000000000}"/>
          </ac:spMkLst>
        </pc:spChg>
        <pc:graphicFrameChg chg="mod">
          <ac:chgData name="Simonsen, Kirsten (DFW)" userId="34bf0a08-3106-4d68-9b9b-d2384df4a97d" providerId="ADAL" clId="{7C365BDB-081A-4300-94FB-D1891988C8A7}" dt="2024-03-18T20:36:00.047" v="0"/>
          <ac:graphicFrameMkLst>
            <pc:docMk/>
            <pc:sldMk cId="1090158498" sldId="827"/>
            <ac:graphicFrameMk id="3" creationId="{C974F6F0-BE86-41A8-942C-3BC9F6E203E9}"/>
          </ac:graphicFrameMkLst>
        </pc:graphicFrameChg>
      </pc:sldChg>
      <pc:sldChg chg="modSp mod modCm modNotes">
        <pc:chgData name="Simonsen, Kirsten (DFW)" userId="34bf0a08-3106-4d68-9b9b-d2384df4a97d" providerId="ADAL" clId="{7C365BDB-081A-4300-94FB-D1891988C8A7}" dt="2024-03-19T22:52:50.810" v="214"/>
        <pc:sldMkLst>
          <pc:docMk/>
          <pc:sldMk cId="1286459751" sldId="828"/>
        </pc:sldMkLst>
        <pc:spChg chg="mod">
          <ac:chgData name="Simonsen, Kirsten (DFW)" userId="34bf0a08-3106-4d68-9b9b-d2384df4a97d" providerId="ADAL" clId="{7C365BDB-081A-4300-94FB-D1891988C8A7}" dt="2024-03-18T23:49:51.631" v="196" actId="13926"/>
          <ac:spMkLst>
            <pc:docMk/>
            <pc:sldMk cId="1286459751" sldId="828"/>
            <ac:spMk id="2" creationId="{F6AE1A09-58F3-4C83-8B3D-E28C25ED7B7C}"/>
          </ac:spMkLst>
        </pc:spChg>
        <pc:spChg chg="mod">
          <ac:chgData name="Simonsen, Kirsten (DFW)" userId="34bf0a08-3106-4d68-9b9b-d2384df4a97d" providerId="ADAL" clId="{7C365BDB-081A-4300-94FB-D1891988C8A7}" dt="2024-03-18T20:36:00.283" v="4" actId="27636"/>
          <ac:spMkLst>
            <pc:docMk/>
            <pc:sldMk cId="1286459751" sldId="828"/>
            <ac:spMk id="3" creationId="{8A9022B5-0BF5-48F5-A537-74E09E6BC148}"/>
          </ac:spMkLst>
        </pc:spChg>
        <pc:extLst>
          <p:ext xmlns:p="http://schemas.openxmlformats.org/presentationml/2006/main" uri="{D6D511B9-2390-475A-947B-AFAB55BFBCF1}">
            <pc226:cmChg xmlns:pc226="http://schemas.microsoft.com/office/powerpoint/2022/06/main/command" chg="">
              <pc226:chgData name="Simonsen, Kirsten (DFW)" userId="34bf0a08-3106-4d68-9b9b-d2384df4a97d" providerId="ADAL" clId="{7C365BDB-081A-4300-94FB-D1891988C8A7}" dt="2024-03-19T22:52:50.810" v="214"/>
              <pc2:cmMkLst xmlns:pc2="http://schemas.microsoft.com/office/powerpoint/2019/9/main/command">
                <pc:docMk/>
                <pc:sldMk cId="1286459751" sldId="828"/>
                <pc2:cmMk id="{CD172FB7-C704-4B64-BFFC-916CB943F93B}"/>
              </pc2:cmMkLst>
              <pc226:cmRplyChg chg="add">
                <pc226:chgData name="Simonsen, Kirsten (DFW)" userId="34bf0a08-3106-4d68-9b9b-d2384df4a97d" providerId="ADAL" clId="{7C365BDB-081A-4300-94FB-D1891988C8A7}" dt="2024-03-19T22:52:50.810" v="214"/>
                <pc2:cmRplyMkLst xmlns:pc2="http://schemas.microsoft.com/office/powerpoint/2019/9/main/command">
                  <pc:docMk/>
                  <pc:sldMk cId="1286459751" sldId="828"/>
                  <pc2:cmMk id="{CD172FB7-C704-4B64-BFFC-916CB943F93B}"/>
                  <pc2:cmRplyMk id="{53C44264-11F7-4B88-8454-8971ED67496B}"/>
                </pc2:cmRplyMkLst>
              </pc226:cmRplyChg>
            </pc226:cmChg>
          </p:ext>
        </pc:extLst>
      </pc:sldChg>
      <pc:sldChg chg="modSp mod chgLayout">
        <pc:chgData name="Simonsen, Kirsten (DFW)" userId="34bf0a08-3106-4d68-9b9b-d2384df4a97d" providerId="ADAL" clId="{7C365BDB-081A-4300-94FB-D1891988C8A7}" dt="2024-03-18T20:39:04.090" v="39" actId="27636"/>
        <pc:sldMkLst>
          <pc:docMk/>
          <pc:sldMk cId="1431712190" sldId="829"/>
        </pc:sldMkLst>
        <pc:spChg chg="mod ord">
          <ac:chgData name="Simonsen, Kirsten (DFW)" userId="34bf0a08-3106-4d68-9b9b-d2384df4a97d" providerId="ADAL" clId="{7C365BDB-081A-4300-94FB-D1891988C8A7}" dt="2024-03-18T20:39:04.090" v="39" actId="27636"/>
          <ac:spMkLst>
            <pc:docMk/>
            <pc:sldMk cId="1431712190" sldId="829"/>
            <ac:spMk id="7" creationId="{00000000-0000-0000-0000-000000000000}"/>
          </ac:spMkLst>
        </pc:spChg>
        <pc:spChg chg="mod ord">
          <ac:chgData name="Simonsen, Kirsten (DFW)" userId="34bf0a08-3106-4d68-9b9b-d2384df4a97d" providerId="ADAL" clId="{7C365BDB-081A-4300-94FB-D1891988C8A7}" dt="2024-03-18T20:39:04.089" v="38" actId="27636"/>
          <ac:spMkLst>
            <pc:docMk/>
            <pc:sldMk cId="1431712190" sldId="829"/>
            <ac:spMk id="8" creationId="{00000000-0000-0000-0000-000000000000}"/>
          </ac:spMkLst>
        </pc:spChg>
      </pc:sldChg>
      <pc:sldChg chg="modSp mod chgLayout modNotes">
        <pc:chgData name="Simonsen, Kirsten (DFW)" userId="34bf0a08-3106-4d68-9b9b-d2384df4a97d" providerId="ADAL" clId="{7C365BDB-081A-4300-94FB-D1891988C8A7}" dt="2024-03-19T22:53:28.713" v="220" actId="27636"/>
        <pc:sldMkLst>
          <pc:docMk/>
          <pc:sldMk cId="932005443" sldId="830"/>
        </pc:sldMkLst>
        <pc:spChg chg="mod ord">
          <ac:chgData name="Simonsen, Kirsten (DFW)" userId="34bf0a08-3106-4d68-9b9b-d2384df4a97d" providerId="ADAL" clId="{7C365BDB-081A-4300-94FB-D1891988C8A7}" dt="2024-03-19T22:53:28.713" v="220" actId="27636"/>
          <ac:spMkLst>
            <pc:docMk/>
            <pc:sldMk cId="932005443" sldId="830"/>
            <ac:spMk id="2" creationId="{D2E58A4D-5B65-40D3-BD15-ACEDF5523995}"/>
          </ac:spMkLst>
        </pc:spChg>
        <pc:spChg chg="mod ord">
          <ac:chgData name="Simonsen, Kirsten (DFW)" userId="34bf0a08-3106-4d68-9b9b-d2384df4a97d" providerId="ADAL" clId="{7C365BDB-081A-4300-94FB-D1891988C8A7}" dt="2024-03-19T22:53:21.402" v="215" actId="700"/>
          <ac:spMkLst>
            <pc:docMk/>
            <pc:sldMk cId="932005443" sldId="830"/>
            <ac:spMk id="7" creationId="{00000000-0000-0000-0000-000000000000}"/>
          </ac:spMkLst>
        </pc:spChg>
        <pc:spChg chg="mod ord">
          <ac:chgData name="Simonsen, Kirsten (DFW)" userId="34bf0a08-3106-4d68-9b9b-d2384df4a97d" providerId="ADAL" clId="{7C365BDB-081A-4300-94FB-D1891988C8A7}" dt="2024-03-19T22:53:28.710" v="219" actId="27636"/>
          <ac:spMkLst>
            <pc:docMk/>
            <pc:sldMk cId="932005443" sldId="830"/>
            <ac:spMk id="8" creationId="{00000000-0000-0000-0000-000000000000}"/>
          </ac:spMkLst>
        </pc:spChg>
      </pc:sldChg>
      <pc:sldChg chg="modSp mod">
        <pc:chgData name="Simonsen, Kirsten (DFW)" userId="34bf0a08-3106-4d68-9b9b-d2384df4a97d" providerId="ADAL" clId="{7C365BDB-081A-4300-94FB-D1891988C8A7}" dt="2024-03-18T23:41:25.540" v="146" actId="20577"/>
        <pc:sldMkLst>
          <pc:docMk/>
          <pc:sldMk cId="788498865" sldId="833"/>
        </pc:sldMkLst>
        <pc:spChg chg="mod">
          <ac:chgData name="Simonsen, Kirsten (DFW)" userId="34bf0a08-3106-4d68-9b9b-d2384df4a97d" providerId="ADAL" clId="{7C365BDB-081A-4300-94FB-D1891988C8A7}" dt="2024-03-18T23:41:25.540" v="146" actId="20577"/>
          <ac:spMkLst>
            <pc:docMk/>
            <pc:sldMk cId="788498865" sldId="833"/>
            <ac:spMk id="2" creationId="{66514EC6-4A3B-E1D9-44B7-5B17642C9773}"/>
          </ac:spMkLst>
        </pc:spChg>
        <pc:spChg chg="mod">
          <ac:chgData name="Simonsen, Kirsten (DFW)" userId="34bf0a08-3106-4d68-9b9b-d2384df4a97d" providerId="ADAL" clId="{7C365BDB-081A-4300-94FB-D1891988C8A7}" dt="2024-03-18T20:36:00.047" v="0"/>
          <ac:spMkLst>
            <pc:docMk/>
            <pc:sldMk cId="788498865" sldId="833"/>
            <ac:spMk id="3" creationId="{AA78BF63-FAE8-FA52-843D-200B3CACE0B1}"/>
          </ac:spMkLst>
        </pc:spChg>
        <pc:spChg chg="mod">
          <ac:chgData name="Simonsen, Kirsten (DFW)" userId="34bf0a08-3106-4d68-9b9b-d2384df4a97d" providerId="ADAL" clId="{7C365BDB-081A-4300-94FB-D1891988C8A7}" dt="2024-03-18T20:36:00.047" v="0"/>
          <ac:spMkLst>
            <pc:docMk/>
            <pc:sldMk cId="788498865" sldId="833"/>
            <ac:spMk id="4" creationId="{62C0016A-99CE-2207-D662-2A9F800F8A67}"/>
          </ac:spMkLst>
        </pc:spChg>
      </pc:sldChg>
      <pc:sldChg chg="modSp mod chgLayout">
        <pc:chgData name="Simonsen, Kirsten (DFW)" userId="34bf0a08-3106-4d68-9b9b-d2384df4a97d" providerId="ADAL" clId="{7C365BDB-081A-4300-94FB-D1891988C8A7}" dt="2024-03-19T18:55:38.266" v="200" actId="27636"/>
        <pc:sldMkLst>
          <pc:docMk/>
          <pc:sldMk cId="877132403" sldId="834"/>
        </pc:sldMkLst>
        <pc:spChg chg="mod ord">
          <ac:chgData name="Simonsen, Kirsten (DFW)" userId="34bf0a08-3106-4d68-9b9b-d2384df4a97d" providerId="ADAL" clId="{7C365BDB-081A-4300-94FB-D1891988C8A7}" dt="2024-03-19T18:55:38.234" v="199" actId="700"/>
          <ac:spMkLst>
            <pc:docMk/>
            <pc:sldMk cId="877132403" sldId="834"/>
            <ac:spMk id="2" creationId="{CBA0D186-4C67-AF8F-C878-3EDA015E93AD}"/>
          </ac:spMkLst>
        </pc:spChg>
        <pc:spChg chg="mod ord">
          <ac:chgData name="Simonsen, Kirsten (DFW)" userId="34bf0a08-3106-4d68-9b9b-d2384df4a97d" providerId="ADAL" clId="{7C365BDB-081A-4300-94FB-D1891988C8A7}" dt="2024-03-19T18:55:38.266" v="200" actId="27636"/>
          <ac:spMkLst>
            <pc:docMk/>
            <pc:sldMk cId="877132403" sldId="834"/>
            <ac:spMk id="3" creationId="{741C68CD-1BF3-413A-C9B9-3B51753BBD68}"/>
          </ac:spMkLst>
        </pc:spChg>
        <pc:spChg chg="mod">
          <ac:chgData name="Simonsen, Kirsten (DFW)" userId="34bf0a08-3106-4d68-9b9b-d2384df4a97d" providerId="ADAL" clId="{7C365BDB-081A-4300-94FB-D1891988C8A7}" dt="2024-03-18T20:36:00.047" v="0"/>
          <ac:spMkLst>
            <pc:docMk/>
            <pc:sldMk cId="877132403" sldId="834"/>
            <ac:spMk id="4" creationId="{A5ADD9B4-25F3-347F-DF2C-395078F42B21}"/>
          </ac:spMkLst>
        </pc:spChg>
      </pc:sldChg>
      <pc:sldChg chg="modSp mod modShow">
        <pc:chgData name="Simonsen, Kirsten (DFW)" userId="34bf0a08-3106-4d68-9b9b-d2384df4a97d" providerId="ADAL" clId="{7C365BDB-081A-4300-94FB-D1891988C8A7}" dt="2024-03-18T23:30:14.501" v="72" actId="729"/>
        <pc:sldMkLst>
          <pc:docMk/>
          <pc:sldMk cId="3715430305" sldId="835"/>
        </pc:sldMkLst>
        <pc:spChg chg="mod">
          <ac:chgData name="Simonsen, Kirsten (DFW)" userId="34bf0a08-3106-4d68-9b9b-d2384df4a97d" providerId="ADAL" clId="{7C365BDB-081A-4300-94FB-D1891988C8A7}" dt="2024-03-18T20:36:00.047" v="0"/>
          <ac:spMkLst>
            <pc:docMk/>
            <pc:sldMk cId="3715430305" sldId="835"/>
            <ac:spMk id="2" creationId="{9C065F51-D7B4-AF9A-7801-EB58C558A6AE}"/>
          </ac:spMkLst>
        </pc:spChg>
        <pc:spChg chg="mod">
          <ac:chgData name="Simonsen, Kirsten (DFW)" userId="34bf0a08-3106-4d68-9b9b-d2384df4a97d" providerId="ADAL" clId="{7C365BDB-081A-4300-94FB-D1891988C8A7}" dt="2024-03-18T20:36:00.047" v="0"/>
          <ac:spMkLst>
            <pc:docMk/>
            <pc:sldMk cId="3715430305" sldId="835"/>
            <ac:spMk id="4" creationId="{F0B5136E-26A4-5B1B-81A6-8B1CE42F569B}"/>
          </ac:spMkLst>
        </pc:spChg>
      </pc:sldChg>
      <pc:sldChg chg="modSp mod chgLayout">
        <pc:chgData name="Simonsen, Kirsten (DFW)" userId="34bf0a08-3106-4d68-9b9b-d2384df4a97d" providerId="ADAL" clId="{7C365BDB-081A-4300-94FB-D1891988C8A7}" dt="2024-03-19T22:32:57.524" v="204" actId="27636"/>
        <pc:sldMkLst>
          <pc:docMk/>
          <pc:sldMk cId="1429471892" sldId="836"/>
        </pc:sldMkLst>
        <pc:spChg chg="mod ord">
          <ac:chgData name="Simonsen, Kirsten (DFW)" userId="34bf0a08-3106-4d68-9b9b-d2384df4a97d" providerId="ADAL" clId="{7C365BDB-081A-4300-94FB-D1891988C8A7}" dt="2024-03-18T20:38:03.336" v="30" actId="700"/>
          <ac:spMkLst>
            <pc:docMk/>
            <pc:sldMk cId="1429471892" sldId="836"/>
            <ac:spMk id="7" creationId="{00000000-0000-0000-0000-000000000000}"/>
          </ac:spMkLst>
        </pc:spChg>
        <pc:spChg chg="mod ord">
          <ac:chgData name="Simonsen, Kirsten (DFW)" userId="34bf0a08-3106-4d68-9b9b-d2384df4a97d" providerId="ADAL" clId="{7C365BDB-081A-4300-94FB-D1891988C8A7}" dt="2024-03-19T22:32:57.524" v="204" actId="27636"/>
          <ac:spMkLst>
            <pc:docMk/>
            <pc:sldMk cId="1429471892" sldId="836"/>
            <ac:spMk id="8" creationId="{00000000-0000-0000-0000-000000000000}"/>
          </ac:spMkLst>
        </pc:spChg>
      </pc:sldChg>
      <pc:sldChg chg="modSp mod chgLayout modNotes">
        <pc:chgData name="Simonsen, Kirsten (DFW)" userId="34bf0a08-3106-4d68-9b9b-d2384df4a97d" providerId="ADAL" clId="{7C365BDB-081A-4300-94FB-D1891988C8A7}" dt="2024-03-18T20:38:17.455" v="32" actId="700"/>
        <pc:sldMkLst>
          <pc:docMk/>
          <pc:sldMk cId="2562844121" sldId="838"/>
        </pc:sldMkLst>
        <pc:spChg chg="mod ord">
          <ac:chgData name="Simonsen, Kirsten (DFW)" userId="34bf0a08-3106-4d68-9b9b-d2384df4a97d" providerId="ADAL" clId="{7C365BDB-081A-4300-94FB-D1891988C8A7}" dt="2024-03-18T20:38:17.455" v="32" actId="700"/>
          <ac:spMkLst>
            <pc:docMk/>
            <pc:sldMk cId="2562844121" sldId="838"/>
            <ac:spMk id="2" creationId="{56827FAA-19A9-209E-8503-FA337EB8CD5E}"/>
          </ac:spMkLst>
        </pc:spChg>
        <pc:spChg chg="mod ord">
          <ac:chgData name="Simonsen, Kirsten (DFW)" userId="34bf0a08-3106-4d68-9b9b-d2384df4a97d" providerId="ADAL" clId="{7C365BDB-081A-4300-94FB-D1891988C8A7}" dt="2024-03-18T20:38:17.455" v="32" actId="700"/>
          <ac:spMkLst>
            <pc:docMk/>
            <pc:sldMk cId="2562844121" sldId="838"/>
            <ac:spMk id="3" creationId="{CB2B5E68-9FF2-F0F4-95E4-38478DE73ADB}"/>
          </ac:spMkLst>
        </pc:spChg>
      </pc:sldChg>
      <pc:sldChg chg="addSp delSp modSp mod chgLayout">
        <pc:chgData name="Simonsen, Kirsten (DFW)" userId="34bf0a08-3106-4d68-9b9b-d2384df4a97d" providerId="ADAL" clId="{7C365BDB-081A-4300-94FB-D1891988C8A7}" dt="2024-03-19T23:18:52.578" v="406" actId="403"/>
        <pc:sldMkLst>
          <pc:docMk/>
          <pc:sldMk cId="3197676069" sldId="839"/>
        </pc:sldMkLst>
        <pc:spChg chg="add del mod ord">
          <ac:chgData name="Simonsen, Kirsten (DFW)" userId="34bf0a08-3106-4d68-9b9b-d2384df4a97d" providerId="ADAL" clId="{7C365BDB-081A-4300-94FB-D1891988C8A7}" dt="2024-03-19T22:38:25.399" v="207" actId="478"/>
          <ac:spMkLst>
            <pc:docMk/>
            <pc:sldMk cId="3197676069" sldId="839"/>
            <ac:spMk id="2" creationId="{084E48CC-AEEB-B0D9-3A97-9C28B5BB9044}"/>
          </ac:spMkLst>
        </pc:spChg>
        <pc:spChg chg="mod ord">
          <ac:chgData name="Simonsen, Kirsten (DFW)" userId="34bf0a08-3106-4d68-9b9b-d2384df4a97d" providerId="ADAL" clId="{7C365BDB-081A-4300-94FB-D1891988C8A7}" dt="2024-03-19T22:38:22.457" v="206" actId="700"/>
          <ac:spMkLst>
            <pc:docMk/>
            <pc:sldMk cId="3197676069" sldId="839"/>
            <ac:spMk id="7" creationId="{00000000-0000-0000-0000-000000000000}"/>
          </ac:spMkLst>
        </pc:spChg>
        <pc:graphicFrameChg chg="mod modGraphic">
          <ac:chgData name="Simonsen, Kirsten (DFW)" userId="34bf0a08-3106-4d68-9b9b-d2384df4a97d" providerId="ADAL" clId="{7C365BDB-081A-4300-94FB-D1891988C8A7}" dt="2024-03-19T23:18:52.578" v="406" actId="403"/>
          <ac:graphicFrameMkLst>
            <pc:docMk/>
            <pc:sldMk cId="3197676069" sldId="839"/>
            <ac:graphicFrameMk id="6" creationId="{A95CF85A-535E-4127-8AB6-3F746EFA68FB}"/>
          </ac:graphicFrameMkLst>
        </pc:graphicFrameChg>
      </pc:sldChg>
      <pc:sldChg chg="modSp mod modClrScheme chgLayout modNotes">
        <pc:chgData name="Simonsen, Kirsten (DFW)" userId="34bf0a08-3106-4d68-9b9b-d2384df4a97d" providerId="ADAL" clId="{7C365BDB-081A-4300-94FB-D1891988C8A7}" dt="2024-03-19T22:38:41.499" v="210" actId="700"/>
        <pc:sldMkLst>
          <pc:docMk/>
          <pc:sldMk cId="4079154217" sldId="841"/>
        </pc:sldMkLst>
        <pc:spChg chg="mod ord">
          <ac:chgData name="Simonsen, Kirsten (DFW)" userId="34bf0a08-3106-4d68-9b9b-d2384df4a97d" providerId="ADAL" clId="{7C365BDB-081A-4300-94FB-D1891988C8A7}" dt="2024-03-19T22:38:41.499" v="210" actId="700"/>
          <ac:spMkLst>
            <pc:docMk/>
            <pc:sldMk cId="4079154217" sldId="841"/>
            <ac:spMk id="7" creationId="{00000000-0000-0000-0000-000000000000}"/>
          </ac:spMkLst>
        </pc:spChg>
        <pc:graphicFrameChg chg="mod ord modGraphic">
          <ac:chgData name="Simonsen, Kirsten (DFW)" userId="34bf0a08-3106-4d68-9b9b-d2384df4a97d" providerId="ADAL" clId="{7C365BDB-081A-4300-94FB-D1891988C8A7}" dt="2024-03-19T22:38:41.499" v="210" actId="700"/>
          <ac:graphicFrameMkLst>
            <pc:docMk/>
            <pc:sldMk cId="4079154217" sldId="841"/>
            <ac:graphicFrameMk id="6" creationId="{17AB2CDF-F569-4397-84D1-0CB69FB25438}"/>
          </ac:graphicFrameMkLst>
        </pc:graphicFrameChg>
      </pc:sldChg>
      <pc:sldChg chg="modSp mod chgLayout modNotes">
        <pc:chgData name="Simonsen, Kirsten (DFW)" userId="34bf0a08-3106-4d68-9b9b-d2384df4a97d" providerId="ADAL" clId="{7C365BDB-081A-4300-94FB-D1891988C8A7}" dt="2024-03-19T23:20:30.038" v="444" actId="6549"/>
        <pc:sldMkLst>
          <pc:docMk/>
          <pc:sldMk cId="2997157436" sldId="842"/>
        </pc:sldMkLst>
        <pc:spChg chg="mod ord">
          <ac:chgData name="Simonsen, Kirsten (DFW)" userId="34bf0a08-3106-4d68-9b9b-d2384df4a97d" providerId="ADAL" clId="{7C365BDB-081A-4300-94FB-D1891988C8A7}" dt="2024-03-18T20:38:43.837" v="34" actId="27636"/>
          <ac:spMkLst>
            <pc:docMk/>
            <pc:sldMk cId="2997157436" sldId="842"/>
            <ac:spMk id="7" creationId="{00000000-0000-0000-0000-000000000000}"/>
          </ac:spMkLst>
        </pc:spChg>
        <pc:spChg chg="mod ord">
          <ac:chgData name="Simonsen, Kirsten (DFW)" userId="34bf0a08-3106-4d68-9b9b-d2384df4a97d" providerId="ADAL" clId="{7C365BDB-081A-4300-94FB-D1891988C8A7}" dt="2024-03-19T23:20:30.038" v="444" actId="6549"/>
          <ac:spMkLst>
            <pc:docMk/>
            <pc:sldMk cId="2997157436" sldId="842"/>
            <ac:spMk id="8" creationId="{00000000-0000-0000-0000-000000000000}"/>
          </ac:spMkLst>
        </pc:spChg>
      </pc:sldChg>
      <pc:sldChg chg="modSp mod chgLayout modNotes">
        <pc:chgData name="Simonsen, Kirsten (DFW)" userId="34bf0a08-3106-4d68-9b9b-d2384df4a97d" providerId="ADAL" clId="{7C365BDB-081A-4300-94FB-D1891988C8A7}" dt="2024-03-18T20:38:48.789" v="36" actId="700"/>
        <pc:sldMkLst>
          <pc:docMk/>
          <pc:sldMk cId="3409634930" sldId="843"/>
        </pc:sldMkLst>
        <pc:spChg chg="mod ord">
          <ac:chgData name="Simonsen, Kirsten (DFW)" userId="34bf0a08-3106-4d68-9b9b-d2384df4a97d" providerId="ADAL" clId="{7C365BDB-081A-4300-94FB-D1891988C8A7}" dt="2024-03-18T20:38:48.789" v="36" actId="700"/>
          <ac:spMkLst>
            <pc:docMk/>
            <pc:sldMk cId="3409634930" sldId="843"/>
            <ac:spMk id="2" creationId="{B6D58ACC-6F4B-7678-D5A0-A18DFA70BE75}"/>
          </ac:spMkLst>
        </pc:spChg>
        <pc:spChg chg="mod ord">
          <ac:chgData name="Simonsen, Kirsten (DFW)" userId="34bf0a08-3106-4d68-9b9b-d2384df4a97d" providerId="ADAL" clId="{7C365BDB-081A-4300-94FB-D1891988C8A7}" dt="2024-03-18T20:38:48.789" v="36" actId="700"/>
          <ac:spMkLst>
            <pc:docMk/>
            <pc:sldMk cId="3409634930" sldId="843"/>
            <ac:spMk id="3" creationId="{87E5626C-14F8-8AEA-EA70-17E4C70E997E}"/>
          </ac:spMkLst>
        </pc:spChg>
      </pc:sldChg>
      <pc:sldChg chg="modSp">
        <pc:chgData name="Simonsen, Kirsten (DFW)" userId="34bf0a08-3106-4d68-9b9b-d2384df4a97d" providerId="ADAL" clId="{7C365BDB-081A-4300-94FB-D1891988C8A7}" dt="2024-03-18T20:36:00.047" v="0"/>
        <pc:sldMkLst>
          <pc:docMk/>
          <pc:sldMk cId="3735647330" sldId="844"/>
        </pc:sldMkLst>
        <pc:spChg chg="mod">
          <ac:chgData name="Simonsen, Kirsten (DFW)" userId="34bf0a08-3106-4d68-9b9b-d2384df4a97d" providerId="ADAL" clId="{7C365BDB-081A-4300-94FB-D1891988C8A7}" dt="2024-03-18T20:36:00.047" v="0"/>
          <ac:spMkLst>
            <pc:docMk/>
            <pc:sldMk cId="3735647330" sldId="844"/>
            <ac:spMk id="4" creationId="{0B3F6FCD-5945-DD59-DC2A-B09DBF4813D4}"/>
          </ac:spMkLst>
        </pc:spChg>
      </pc:sldChg>
      <pc:sldChg chg="modSp">
        <pc:chgData name="Simonsen, Kirsten (DFW)" userId="34bf0a08-3106-4d68-9b9b-d2384df4a97d" providerId="ADAL" clId="{7C365BDB-081A-4300-94FB-D1891988C8A7}" dt="2024-03-18T20:36:00.047" v="0"/>
        <pc:sldMkLst>
          <pc:docMk/>
          <pc:sldMk cId="1063771369" sldId="845"/>
        </pc:sldMkLst>
        <pc:spChg chg="mod">
          <ac:chgData name="Simonsen, Kirsten (DFW)" userId="34bf0a08-3106-4d68-9b9b-d2384df4a97d" providerId="ADAL" clId="{7C365BDB-081A-4300-94FB-D1891988C8A7}" dt="2024-03-18T20:36:00.047" v="0"/>
          <ac:spMkLst>
            <pc:docMk/>
            <pc:sldMk cId="1063771369" sldId="845"/>
            <ac:spMk id="4" creationId="{6D07081B-3C6B-BBBB-9169-9393DBB1C37F}"/>
          </ac:spMkLst>
        </pc:spChg>
      </pc:sldChg>
      <pc:sldChg chg="delSp mod">
        <pc:chgData name="Simonsen, Kirsten (DFW)" userId="34bf0a08-3106-4d68-9b9b-d2384df4a97d" providerId="ADAL" clId="{7C365BDB-081A-4300-94FB-D1891988C8A7}" dt="2024-03-18T23:05:37.426" v="71" actId="478"/>
        <pc:sldMkLst>
          <pc:docMk/>
          <pc:sldMk cId="396214178" sldId="846"/>
        </pc:sldMkLst>
        <pc:spChg chg="del">
          <ac:chgData name="Simonsen, Kirsten (DFW)" userId="34bf0a08-3106-4d68-9b9b-d2384df4a97d" providerId="ADAL" clId="{7C365BDB-081A-4300-94FB-D1891988C8A7}" dt="2024-03-18T23:05:37.426" v="71" actId="478"/>
          <ac:spMkLst>
            <pc:docMk/>
            <pc:sldMk cId="396214178" sldId="846"/>
            <ac:spMk id="10" creationId="{C2B23DE1-4FEC-BE23-90B0-928F003938D8}"/>
          </ac:spMkLst>
        </pc:spChg>
      </pc:sldChg>
      <pc:sldChg chg="modSp add del mod chgLayout">
        <pc:chgData name="Simonsen, Kirsten (DFW)" userId="34bf0a08-3106-4d68-9b9b-d2384df4a97d" providerId="ADAL" clId="{7C365BDB-081A-4300-94FB-D1891988C8A7}" dt="2024-03-19T23:24:58.424" v="445" actId="2696"/>
        <pc:sldMkLst>
          <pc:docMk/>
          <pc:sldMk cId="3633903892" sldId="848"/>
        </pc:sldMkLst>
        <pc:spChg chg="mod ord">
          <ac:chgData name="Simonsen, Kirsten (DFW)" userId="34bf0a08-3106-4d68-9b9b-d2384df4a97d" providerId="ADAL" clId="{7C365BDB-081A-4300-94FB-D1891988C8A7}" dt="2024-03-19T23:06:26.369" v="237" actId="700"/>
          <ac:spMkLst>
            <pc:docMk/>
            <pc:sldMk cId="3633903892" sldId="848"/>
            <ac:spMk id="2" creationId="{66514EC6-4A3B-E1D9-44B7-5B17642C9773}"/>
          </ac:spMkLst>
        </pc:spChg>
        <pc:spChg chg="mod ord">
          <ac:chgData name="Simonsen, Kirsten (DFW)" userId="34bf0a08-3106-4d68-9b9b-d2384df4a97d" providerId="ADAL" clId="{7C365BDB-081A-4300-94FB-D1891988C8A7}" dt="2024-03-19T23:14:38.634" v="402" actId="20577"/>
          <ac:spMkLst>
            <pc:docMk/>
            <pc:sldMk cId="3633903892" sldId="848"/>
            <ac:spMk id="3" creationId="{AA78BF63-FAE8-FA52-843D-200B3CACE0B1}"/>
          </ac:spMkLst>
        </pc:spChg>
      </pc:sldChg>
      <pc:sldMasterChg chg="modSp modSldLayout">
        <pc:chgData name="Simonsen, Kirsten (DFW)" userId="34bf0a08-3106-4d68-9b9b-d2384df4a97d" providerId="ADAL" clId="{7C365BDB-081A-4300-94FB-D1891988C8A7}" dt="2024-03-18T20:36:00.047" v="0"/>
        <pc:sldMasterMkLst>
          <pc:docMk/>
          <pc:sldMasterMk cId="0" sldId="2147483648"/>
        </pc:sldMasterMkLst>
        <pc:spChg chg="mod">
          <ac:chgData name="Simonsen, Kirsten (DFW)" userId="34bf0a08-3106-4d68-9b9b-d2384df4a97d" providerId="ADAL" clId="{7C365BDB-081A-4300-94FB-D1891988C8A7}" dt="2024-03-18T20:36:00.047" v="0"/>
          <ac:spMkLst>
            <pc:docMk/>
            <pc:sldMasterMk cId="0" sldId="2147483648"/>
            <ac:spMk id="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ac:spMk id="3"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ac:spMk id="4"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ac:spMk id="5"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ac:spMk id="6" creationId="{00000000-0000-0000-0000-000000000000}"/>
          </ac:spMkLst>
        </pc:spChg>
        <pc:sldLayoutChg chg="modSp">
          <pc:chgData name="Simonsen, Kirsten (DFW)" userId="34bf0a08-3106-4d68-9b9b-d2384df4a97d" providerId="ADAL" clId="{7C365BDB-081A-4300-94FB-D1891988C8A7}" dt="2024-03-18T20:36:00.047" v="0"/>
          <pc:sldLayoutMkLst>
            <pc:docMk/>
            <pc:sldMasterMk cId="0" sldId="2147483648"/>
            <pc:sldLayoutMk cId="0" sldId="2147483651"/>
          </pc:sldLayoutMkLst>
          <pc:spChg chg="mod">
            <ac:chgData name="Simonsen, Kirsten (DFW)" userId="34bf0a08-3106-4d68-9b9b-d2384df4a97d" providerId="ADAL" clId="{7C365BDB-081A-4300-94FB-D1891988C8A7}" dt="2024-03-18T20:36:00.047" v="0"/>
            <ac:spMkLst>
              <pc:docMk/>
              <pc:sldMasterMk cId="0" sldId="2147483648"/>
              <pc:sldLayoutMk cId="0" sldId="2147483651"/>
              <ac:spMk id="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51"/>
              <ac:spMk id="3"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51"/>
              <ac:spMk id="7" creationId="{00000000-0000-0000-0000-000000000000}"/>
            </ac:spMkLst>
          </pc:spChg>
        </pc:sldLayoutChg>
        <pc:sldLayoutChg chg="modSp">
          <pc:chgData name="Simonsen, Kirsten (DFW)" userId="34bf0a08-3106-4d68-9b9b-d2384df4a97d" providerId="ADAL" clId="{7C365BDB-081A-4300-94FB-D1891988C8A7}" dt="2024-03-18T20:36:00.047" v="0"/>
          <pc:sldLayoutMkLst>
            <pc:docMk/>
            <pc:sldMasterMk cId="0" sldId="2147483648"/>
            <pc:sldLayoutMk cId="0" sldId="2147483654"/>
          </pc:sldLayoutMkLst>
          <pc:spChg chg="mod">
            <ac:chgData name="Simonsen, Kirsten (DFW)" userId="34bf0a08-3106-4d68-9b9b-d2384df4a97d" providerId="ADAL" clId="{7C365BDB-081A-4300-94FB-D1891988C8A7}" dt="2024-03-18T20:36:00.047" v="0"/>
            <ac:spMkLst>
              <pc:docMk/>
              <pc:sldMasterMk cId="0" sldId="2147483648"/>
              <pc:sldLayoutMk cId="0" sldId="2147483654"/>
              <ac:spMk id="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54"/>
              <ac:spMk id="3"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54"/>
              <ac:spMk id="4"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54"/>
              <ac:spMk id="9"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54"/>
              <ac:spMk id="10"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54"/>
              <ac:spMk id="12" creationId="{00000000-0000-0000-0000-000000000000}"/>
            </ac:spMkLst>
          </pc:spChg>
          <pc:picChg chg="mod">
            <ac:chgData name="Simonsen, Kirsten (DFW)" userId="34bf0a08-3106-4d68-9b9b-d2384df4a97d" providerId="ADAL" clId="{7C365BDB-081A-4300-94FB-D1891988C8A7}" dt="2024-03-18T20:36:00.047" v="0"/>
            <ac:picMkLst>
              <pc:docMk/>
              <pc:sldMasterMk cId="0" sldId="2147483648"/>
              <pc:sldLayoutMk cId="0" sldId="2147483654"/>
              <ac:picMk id="11" creationId="{00000000-0000-0000-0000-000000000000}"/>
            </ac:picMkLst>
          </pc:picChg>
        </pc:sldLayoutChg>
        <pc:sldLayoutChg chg="modSp">
          <pc:chgData name="Simonsen, Kirsten (DFW)" userId="34bf0a08-3106-4d68-9b9b-d2384df4a97d" providerId="ADAL" clId="{7C365BDB-081A-4300-94FB-D1891988C8A7}" dt="2024-03-18T20:36:00.047" v="0"/>
          <pc:sldLayoutMkLst>
            <pc:docMk/>
            <pc:sldMasterMk cId="0" sldId="2147483648"/>
            <pc:sldLayoutMk cId="0" sldId="2147483655"/>
          </pc:sldLayoutMkLst>
          <pc:spChg chg="mod">
            <ac:chgData name="Simonsen, Kirsten (DFW)" userId="34bf0a08-3106-4d68-9b9b-d2384df4a97d" providerId="ADAL" clId="{7C365BDB-081A-4300-94FB-D1891988C8A7}" dt="2024-03-18T20:36:00.047" v="0"/>
            <ac:spMkLst>
              <pc:docMk/>
              <pc:sldMasterMk cId="0" sldId="2147483648"/>
              <pc:sldLayoutMk cId="0" sldId="2147483655"/>
              <ac:spMk id="5"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55"/>
              <ac:spMk id="6"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55"/>
              <ac:spMk id="8" creationId="{00000000-0000-0000-0000-000000000000}"/>
            </ac:spMkLst>
          </pc:spChg>
          <pc:grpChg chg="mod">
            <ac:chgData name="Simonsen, Kirsten (DFW)" userId="34bf0a08-3106-4d68-9b9b-d2384df4a97d" providerId="ADAL" clId="{7C365BDB-081A-4300-94FB-D1891988C8A7}" dt="2024-03-18T20:36:00.047" v="0"/>
            <ac:grpSpMkLst>
              <pc:docMk/>
              <pc:sldMasterMk cId="0" sldId="2147483648"/>
              <pc:sldLayoutMk cId="0" sldId="2147483655"/>
              <ac:grpSpMk id="9" creationId="{00000000-0000-0000-0000-000000000000}"/>
            </ac:grpSpMkLst>
          </pc:grpChg>
          <pc:picChg chg="mod">
            <ac:chgData name="Simonsen, Kirsten (DFW)" userId="34bf0a08-3106-4d68-9b9b-d2384df4a97d" providerId="ADAL" clId="{7C365BDB-081A-4300-94FB-D1891988C8A7}" dt="2024-03-18T20:36:00.047" v="0"/>
            <ac:picMkLst>
              <pc:docMk/>
              <pc:sldMasterMk cId="0" sldId="2147483648"/>
              <pc:sldLayoutMk cId="0" sldId="2147483655"/>
              <ac:picMk id="7" creationId="{00000000-0000-0000-0000-000000000000}"/>
            </ac:picMkLst>
          </pc:picChg>
        </pc:sldLayoutChg>
        <pc:sldLayoutChg chg="modSp">
          <pc:chgData name="Simonsen, Kirsten (DFW)" userId="34bf0a08-3106-4d68-9b9b-d2384df4a97d" providerId="ADAL" clId="{7C365BDB-081A-4300-94FB-D1891988C8A7}" dt="2024-03-18T20:36:00.047" v="0"/>
          <pc:sldLayoutMkLst>
            <pc:docMk/>
            <pc:sldMasterMk cId="0" sldId="2147483648"/>
            <pc:sldLayoutMk cId="0" sldId="2147483660"/>
          </pc:sldLayoutMkLst>
          <pc:spChg chg="mod">
            <ac:chgData name="Simonsen, Kirsten (DFW)" userId="34bf0a08-3106-4d68-9b9b-d2384df4a97d" providerId="ADAL" clId="{7C365BDB-081A-4300-94FB-D1891988C8A7}" dt="2024-03-18T20:36:00.047" v="0"/>
            <ac:spMkLst>
              <pc:docMk/>
              <pc:sldMasterMk cId="0" sldId="2147483648"/>
              <pc:sldLayoutMk cId="0" sldId="2147483660"/>
              <ac:spMk id="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0"/>
              <ac:spMk id="6"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0"/>
              <ac:spMk id="10" creationId="{00000000-0000-0000-0000-000000000000}"/>
            </ac:spMkLst>
          </pc:spChg>
          <pc:picChg chg="mod">
            <ac:chgData name="Simonsen, Kirsten (DFW)" userId="34bf0a08-3106-4d68-9b9b-d2384df4a97d" providerId="ADAL" clId="{7C365BDB-081A-4300-94FB-D1891988C8A7}" dt="2024-03-18T20:36:00.047" v="0"/>
            <ac:picMkLst>
              <pc:docMk/>
              <pc:sldMasterMk cId="0" sldId="2147483648"/>
              <pc:sldLayoutMk cId="0" sldId="2147483660"/>
              <ac:picMk id="7" creationId="{00000000-0000-0000-0000-000000000000}"/>
            </ac:picMkLst>
          </pc:picChg>
        </pc:sldLayoutChg>
        <pc:sldLayoutChg chg="modSp">
          <pc:chgData name="Simonsen, Kirsten (DFW)" userId="34bf0a08-3106-4d68-9b9b-d2384df4a97d" providerId="ADAL" clId="{7C365BDB-081A-4300-94FB-D1891988C8A7}" dt="2024-03-18T20:36:00.047" v="0"/>
          <pc:sldLayoutMkLst>
            <pc:docMk/>
            <pc:sldMasterMk cId="0" sldId="2147483648"/>
            <pc:sldLayoutMk cId="0" sldId="2147483661"/>
          </pc:sldLayoutMkLst>
          <pc:spChg chg="mod">
            <ac:chgData name="Simonsen, Kirsten (DFW)" userId="34bf0a08-3106-4d68-9b9b-d2384df4a97d" providerId="ADAL" clId="{7C365BDB-081A-4300-94FB-D1891988C8A7}" dt="2024-03-18T20:36:00.047" v="0"/>
            <ac:spMkLst>
              <pc:docMk/>
              <pc:sldMasterMk cId="0" sldId="2147483648"/>
              <pc:sldLayoutMk cId="0" sldId="2147483661"/>
              <ac:spMk id="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1"/>
              <ac:spMk id="6"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1"/>
              <ac:spMk id="7"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1"/>
              <ac:spMk id="9" creationId="{00000000-0000-0000-0000-000000000000}"/>
            </ac:spMkLst>
          </pc:spChg>
          <pc:picChg chg="mod">
            <ac:chgData name="Simonsen, Kirsten (DFW)" userId="34bf0a08-3106-4d68-9b9b-d2384df4a97d" providerId="ADAL" clId="{7C365BDB-081A-4300-94FB-D1891988C8A7}" dt="2024-03-18T20:36:00.047" v="0"/>
            <ac:picMkLst>
              <pc:docMk/>
              <pc:sldMasterMk cId="0" sldId="2147483648"/>
              <pc:sldLayoutMk cId="0" sldId="2147483661"/>
              <ac:picMk id="8" creationId="{00000000-0000-0000-0000-000000000000}"/>
            </ac:picMkLst>
          </pc:picChg>
        </pc:sldLayoutChg>
        <pc:sldLayoutChg chg="modSp">
          <pc:chgData name="Simonsen, Kirsten (DFW)" userId="34bf0a08-3106-4d68-9b9b-d2384df4a97d" providerId="ADAL" clId="{7C365BDB-081A-4300-94FB-D1891988C8A7}" dt="2024-03-18T20:36:00.047" v="0"/>
          <pc:sldLayoutMkLst>
            <pc:docMk/>
            <pc:sldMasterMk cId="0" sldId="2147483648"/>
            <pc:sldLayoutMk cId="0" sldId="2147483665"/>
          </pc:sldLayoutMkLst>
          <pc:spChg chg="mod">
            <ac:chgData name="Simonsen, Kirsten (DFW)" userId="34bf0a08-3106-4d68-9b9b-d2384df4a97d" providerId="ADAL" clId="{7C365BDB-081A-4300-94FB-D1891988C8A7}" dt="2024-03-18T20:36:00.047" v="0"/>
            <ac:spMkLst>
              <pc:docMk/>
              <pc:sldMasterMk cId="0" sldId="2147483648"/>
              <pc:sldLayoutMk cId="0" sldId="2147483665"/>
              <ac:spMk id="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5"/>
              <ac:spMk id="7" creationId="{00000000-0000-0000-0000-000000000000}"/>
            </ac:spMkLst>
          </pc:spChg>
          <pc:picChg chg="mod">
            <ac:chgData name="Simonsen, Kirsten (DFW)" userId="34bf0a08-3106-4d68-9b9b-d2384df4a97d" providerId="ADAL" clId="{7C365BDB-081A-4300-94FB-D1891988C8A7}" dt="2024-03-18T20:36:00.047" v="0"/>
            <ac:picMkLst>
              <pc:docMk/>
              <pc:sldMasterMk cId="0" sldId="2147483648"/>
              <pc:sldLayoutMk cId="0" sldId="2147483665"/>
              <ac:picMk id="3" creationId="{00000000-0000-0000-0000-000000000000}"/>
            </ac:picMkLst>
          </pc:picChg>
        </pc:sldLayoutChg>
        <pc:sldLayoutChg chg="modSp">
          <pc:chgData name="Simonsen, Kirsten (DFW)" userId="34bf0a08-3106-4d68-9b9b-d2384df4a97d" providerId="ADAL" clId="{7C365BDB-081A-4300-94FB-D1891988C8A7}" dt="2024-03-18T20:36:00.047" v="0"/>
          <pc:sldLayoutMkLst>
            <pc:docMk/>
            <pc:sldMasterMk cId="0" sldId="2147483648"/>
            <pc:sldLayoutMk cId="0" sldId="2147483666"/>
          </pc:sldLayoutMkLst>
          <pc:spChg chg="mod">
            <ac:chgData name="Simonsen, Kirsten (DFW)" userId="34bf0a08-3106-4d68-9b9b-d2384df4a97d" providerId="ADAL" clId="{7C365BDB-081A-4300-94FB-D1891988C8A7}" dt="2024-03-18T20:36:00.047" v="0"/>
            <ac:spMkLst>
              <pc:docMk/>
              <pc:sldMasterMk cId="0" sldId="2147483648"/>
              <pc:sldLayoutMk cId="0" sldId="2147483666"/>
              <ac:spMk id="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6"/>
              <ac:spMk id="3"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6"/>
              <ac:spMk id="18"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6"/>
              <ac:spMk id="2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6"/>
              <ac:spMk id="23"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6"/>
              <ac:spMk id="25" creationId="{00000000-0000-0000-0000-000000000000}"/>
            </ac:spMkLst>
          </pc:spChg>
          <pc:grpChg chg="mod">
            <ac:chgData name="Simonsen, Kirsten (DFW)" userId="34bf0a08-3106-4d68-9b9b-d2384df4a97d" providerId="ADAL" clId="{7C365BDB-081A-4300-94FB-D1891988C8A7}" dt="2024-03-18T20:36:00.047" v="0"/>
            <ac:grpSpMkLst>
              <pc:docMk/>
              <pc:sldMasterMk cId="0" sldId="2147483648"/>
              <pc:sldLayoutMk cId="0" sldId="2147483666"/>
              <ac:grpSpMk id="21" creationId="{00000000-0000-0000-0000-000000000000}"/>
            </ac:grpSpMkLst>
          </pc:grpChg>
          <pc:picChg chg="mod">
            <ac:chgData name="Simonsen, Kirsten (DFW)" userId="34bf0a08-3106-4d68-9b9b-d2384df4a97d" providerId="ADAL" clId="{7C365BDB-081A-4300-94FB-D1891988C8A7}" dt="2024-03-18T20:36:00.047" v="0"/>
            <ac:picMkLst>
              <pc:docMk/>
              <pc:sldMasterMk cId="0" sldId="2147483648"/>
              <pc:sldLayoutMk cId="0" sldId="2147483666"/>
              <ac:picMk id="24" creationId="{00000000-0000-0000-0000-000000000000}"/>
            </ac:picMkLst>
          </pc:picChg>
        </pc:sldLayoutChg>
        <pc:sldLayoutChg chg="modSp">
          <pc:chgData name="Simonsen, Kirsten (DFW)" userId="34bf0a08-3106-4d68-9b9b-d2384df4a97d" providerId="ADAL" clId="{7C365BDB-081A-4300-94FB-D1891988C8A7}" dt="2024-03-18T20:36:00.047" v="0"/>
          <pc:sldLayoutMkLst>
            <pc:docMk/>
            <pc:sldMasterMk cId="0" sldId="2147483648"/>
            <pc:sldLayoutMk cId="0" sldId="2147483667"/>
          </pc:sldLayoutMkLst>
          <pc:spChg chg="mod">
            <ac:chgData name="Simonsen, Kirsten (DFW)" userId="34bf0a08-3106-4d68-9b9b-d2384df4a97d" providerId="ADAL" clId="{7C365BDB-081A-4300-94FB-D1891988C8A7}" dt="2024-03-18T20:36:00.047" v="0"/>
            <ac:spMkLst>
              <pc:docMk/>
              <pc:sldMasterMk cId="0" sldId="2147483648"/>
              <pc:sldLayoutMk cId="0" sldId="2147483667"/>
              <ac:spMk id="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7"/>
              <ac:spMk id="3"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7"/>
              <ac:spMk id="4"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7"/>
              <ac:spMk id="5"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7"/>
              <ac:spMk id="6"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7"/>
              <ac:spMk id="11"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7"/>
              <ac:spMk id="14"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7"/>
              <ac:spMk id="16" creationId="{00000000-0000-0000-0000-000000000000}"/>
            </ac:spMkLst>
          </pc:spChg>
          <pc:picChg chg="mod">
            <ac:chgData name="Simonsen, Kirsten (DFW)" userId="34bf0a08-3106-4d68-9b9b-d2384df4a97d" providerId="ADAL" clId="{7C365BDB-081A-4300-94FB-D1891988C8A7}" dt="2024-03-18T20:36:00.047" v="0"/>
            <ac:picMkLst>
              <pc:docMk/>
              <pc:sldMasterMk cId="0" sldId="2147483648"/>
              <pc:sldLayoutMk cId="0" sldId="2147483667"/>
              <ac:picMk id="15" creationId="{00000000-0000-0000-0000-000000000000}"/>
            </ac:picMkLst>
          </pc:picChg>
        </pc:sldLayoutChg>
        <pc:sldLayoutChg chg="modSp">
          <pc:chgData name="Simonsen, Kirsten (DFW)" userId="34bf0a08-3106-4d68-9b9b-d2384df4a97d" providerId="ADAL" clId="{7C365BDB-081A-4300-94FB-D1891988C8A7}" dt="2024-03-18T20:36:00.047" v="0"/>
          <pc:sldLayoutMkLst>
            <pc:docMk/>
            <pc:sldMasterMk cId="0" sldId="2147483648"/>
            <pc:sldLayoutMk cId="0" sldId="2147483668"/>
          </pc:sldLayoutMkLst>
          <pc:spChg chg="mod">
            <ac:chgData name="Simonsen, Kirsten (DFW)" userId="34bf0a08-3106-4d68-9b9b-d2384df4a97d" providerId="ADAL" clId="{7C365BDB-081A-4300-94FB-D1891988C8A7}" dt="2024-03-18T20:36:00.047" v="0"/>
            <ac:spMkLst>
              <pc:docMk/>
              <pc:sldMasterMk cId="0" sldId="2147483648"/>
              <pc:sldLayoutMk cId="0" sldId="2147483668"/>
              <ac:spMk id="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8"/>
              <ac:spMk id="3"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8"/>
              <ac:spMk id="11"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8"/>
              <ac:spMk id="12" creationId="{00000000-0000-0000-0000-000000000000}"/>
            </ac:spMkLst>
          </pc:spChg>
          <pc:spChg chg="mod">
            <ac:chgData name="Simonsen, Kirsten (DFW)" userId="34bf0a08-3106-4d68-9b9b-d2384df4a97d" providerId="ADAL" clId="{7C365BDB-081A-4300-94FB-D1891988C8A7}" dt="2024-03-18T20:36:00.047" v="0"/>
            <ac:spMkLst>
              <pc:docMk/>
              <pc:sldMasterMk cId="0" sldId="2147483648"/>
              <pc:sldLayoutMk cId="0" sldId="2147483668"/>
              <ac:spMk id="14" creationId="{00000000-0000-0000-0000-000000000000}"/>
            </ac:spMkLst>
          </pc:spChg>
          <pc:grpChg chg="mod">
            <ac:chgData name="Simonsen, Kirsten (DFW)" userId="34bf0a08-3106-4d68-9b9b-d2384df4a97d" providerId="ADAL" clId="{7C365BDB-081A-4300-94FB-D1891988C8A7}" dt="2024-03-18T20:36:00.047" v="0"/>
            <ac:grpSpMkLst>
              <pc:docMk/>
              <pc:sldMasterMk cId="0" sldId="2147483648"/>
              <pc:sldLayoutMk cId="0" sldId="2147483668"/>
              <ac:grpSpMk id="7" creationId="{00000000-0000-0000-0000-000000000000}"/>
            </ac:grpSpMkLst>
          </pc:grpChg>
          <pc:picChg chg="mod">
            <ac:chgData name="Simonsen, Kirsten (DFW)" userId="34bf0a08-3106-4d68-9b9b-d2384df4a97d" providerId="ADAL" clId="{7C365BDB-081A-4300-94FB-D1891988C8A7}" dt="2024-03-18T20:36:00.047" v="0"/>
            <ac:picMkLst>
              <pc:docMk/>
              <pc:sldMasterMk cId="0" sldId="2147483648"/>
              <pc:sldLayoutMk cId="0" sldId="2147483668"/>
              <ac:picMk id="13" creationId="{00000000-0000-0000-0000-000000000000}"/>
            </ac:picMkLst>
          </pc:picChg>
        </pc:sldLayoutChg>
        <pc:sldLayoutChg chg="modSp">
          <pc:chgData name="Simonsen, Kirsten (DFW)" userId="34bf0a08-3106-4d68-9b9b-d2384df4a97d" providerId="ADAL" clId="{7C365BDB-081A-4300-94FB-D1891988C8A7}" dt="2024-03-18T20:36:00.047" v="0"/>
          <pc:sldLayoutMkLst>
            <pc:docMk/>
            <pc:sldMasterMk cId="0" sldId="2147483648"/>
            <pc:sldLayoutMk cId="1890417130" sldId="2147483669"/>
          </pc:sldLayoutMkLst>
          <pc:spChg chg="mod">
            <ac:chgData name="Simonsen, Kirsten (DFW)" userId="34bf0a08-3106-4d68-9b9b-d2384df4a97d" providerId="ADAL" clId="{7C365BDB-081A-4300-94FB-D1891988C8A7}" dt="2024-03-18T20:36:00.047" v="0"/>
            <ac:spMkLst>
              <pc:docMk/>
              <pc:sldMasterMk cId="0" sldId="2147483648"/>
              <pc:sldLayoutMk cId="1890417130" sldId="2147483669"/>
              <ac:spMk id="2" creationId="{F922E162-6E70-48F3-8E73-E980C3D6B52A}"/>
            </ac:spMkLst>
          </pc:spChg>
          <pc:spChg chg="mod">
            <ac:chgData name="Simonsen, Kirsten (DFW)" userId="34bf0a08-3106-4d68-9b9b-d2384df4a97d" providerId="ADAL" clId="{7C365BDB-081A-4300-94FB-D1891988C8A7}" dt="2024-03-18T20:36:00.047" v="0"/>
            <ac:spMkLst>
              <pc:docMk/>
              <pc:sldMasterMk cId="0" sldId="2147483648"/>
              <pc:sldLayoutMk cId="1890417130" sldId="2147483669"/>
              <ac:spMk id="3" creationId="{33FCCD12-FCCF-41CA-8DBB-E8876C1B90E5}"/>
            </ac:spMkLst>
          </pc:spChg>
        </pc:sldLayoutChg>
      </pc:sldMasterChg>
    </pc:docChg>
  </pc:docChgLst>
  <pc:docChgLst>
    <pc:chgData name="Downen, Mark R (DFW)" userId="S::mark.downen@dfw.wa.gov::2184335c-312e-4538-a6a0-a838d6acd554" providerId="AD" clId="Web-{8D03BC09-569A-ED04-EB31-EE1B204672DD}"/>
    <pc:docChg chg="modSld">
      <pc:chgData name="Downen, Mark R (DFW)" userId="S::mark.downen@dfw.wa.gov::2184335c-312e-4538-a6a0-a838d6acd554" providerId="AD" clId="Web-{8D03BC09-569A-ED04-EB31-EE1B204672DD}" dt="2024-03-19T15:27:43.144" v="2"/>
      <pc:docMkLst>
        <pc:docMk/>
      </pc:docMkLst>
      <pc:sldChg chg="delSp modSp">
        <pc:chgData name="Downen, Mark R (DFW)" userId="S::mark.downen@dfw.wa.gov::2184335c-312e-4538-a6a0-a838d6acd554" providerId="AD" clId="Web-{8D03BC09-569A-ED04-EB31-EE1B204672DD}" dt="2024-03-19T15:27:43.144" v="2"/>
        <pc:sldMkLst>
          <pc:docMk/>
          <pc:sldMk cId="3537638035" sldId="256"/>
        </pc:sldMkLst>
        <pc:spChg chg="del">
          <ac:chgData name="Downen, Mark R (DFW)" userId="S::mark.downen@dfw.wa.gov::2184335c-312e-4538-a6a0-a838d6acd554" providerId="AD" clId="Web-{8D03BC09-569A-ED04-EB31-EE1B204672DD}" dt="2024-03-19T15:27:43.144" v="2"/>
          <ac:spMkLst>
            <pc:docMk/>
            <pc:sldMk cId="3537638035" sldId="256"/>
            <ac:spMk id="3" creationId="{88F2E41A-5FF2-ADDF-0901-4928E0D74AA6}"/>
          </ac:spMkLst>
        </pc:spChg>
        <pc:picChg chg="del mod">
          <ac:chgData name="Downen, Mark R (DFW)" userId="S::mark.downen@dfw.wa.gov::2184335c-312e-4538-a6a0-a838d6acd554" providerId="AD" clId="Web-{8D03BC09-569A-ED04-EB31-EE1B204672DD}" dt="2024-03-19T15:26:51.862" v="1"/>
          <ac:picMkLst>
            <pc:docMk/>
            <pc:sldMk cId="3537638035" sldId="256"/>
            <ac:picMk id="7" creationId="{CA219442-CFCE-45D7-B627-CFF68C1DFF5F}"/>
          </ac:picMkLst>
        </pc:picChg>
      </pc:sldChg>
    </pc:docChg>
  </pc:docChgLst>
  <pc:docChgLst>
    <pc:chgData name="Whitney, Jennifer L (DFW)" userId="S::jennifer.whitney@dfw.wa.gov::6ca4d146-bac5-4f7f-b14c-9ecfda9be6e0" providerId="AD" clId="Web-{F9E8BA55-24DE-C3F2-1BFC-EE128FA2C3C2}"/>
    <pc:docChg chg="modSld">
      <pc:chgData name="Whitney, Jennifer L (DFW)" userId="S::jennifer.whitney@dfw.wa.gov::6ca4d146-bac5-4f7f-b14c-9ecfda9be6e0" providerId="AD" clId="Web-{F9E8BA55-24DE-C3F2-1BFC-EE128FA2C3C2}" dt="2025-03-28T22:27:32.376" v="201" actId="20577"/>
      <pc:docMkLst>
        <pc:docMk/>
      </pc:docMkLst>
      <pc:sldChg chg="modSp">
        <pc:chgData name="Whitney, Jennifer L (DFW)" userId="S::jennifer.whitney@dfw.wa.gov::6ca4d146-bac5-4f7f-b14c-9ecfda9be6e0" providerId="AD" clId="Web-{F9E8BA55-24DE-C3F2-1BFC-EE128FA2C3C2}" dt="2025-03-28T22:21:41.036" v="144" actId="20577"/>
        <pc:sldMkLst>
          <pc:docMk/>
          <pc:sldMk cId="1286459751" sldId="828"/>
        </pc:sldMkLst>
        <pc:spChg chg="mod">
          <ac:chgData name="Whitney, Jennifer L (DFW)" userId="S::jennifer.whitney@dfw.wa.gov::6ca4d146-bac5-4f7f-b14c-9ecfda9be6e0" providerId="AD" clId="Web-{F9E8BA55-24DE-C3F2-1BFC-EE128FA2C3C2}" dt="2025-03-28T22:21:41.036" v="144" actId="20577"/>
          <ac:spMkLst>
            <pc:docMk/>
            <pc:sldMk cId="1286459751" sldId="828"/>
            <ac:spMk id="3" creationId="{8A9022B5-0BF5-48F5-A537-74E09E6BC148}"/>
          </ac:spMkLst>
        </pc:spChg>
      </pc:sldChg>
      <pc:sldChg chg="modSp">
        <pc:chgData name="Whitney, Jennifer L (DFW)" userId="S::jennifer.whitney@dfw.wa.gov::6ca4d146-bac5-4f7f-b14c-9ecfda9be6e0" providerId="AD" clId="Web-{F9E8BA55-24DE-C3F2-1BFC-EE128FA2C3C2}" dt="2025-03-28T22:27:32.376" v="201" actId="20577"/>
        <pc:sldMkLst>
          <pc:docMk/>
          <pc:sldMk cId="932005443" sldId="830"/>
        </pc:sldMkLst>
        <pc:spChg chg="mod">
          <ac:chgData name="Whitney, Jennifer L (DFW)" userId="S::jennifer.whitney@dfw.wa.gov::6ca4d146-bac5-4f7f-b14c-9ecfda9be6e0" providerId="AD" clId="Web-{F9E8BA55-24DE-C3F2-1BFC-EE128FA2C3C2}" dt="2025-03-28T22:27:32.376" v="201" actId="20577"/>
          <ac:spMkLst>
            <pc:docMk/>
            <pc:sldMk cId="932005443" sldId="830"/>
            <ac:spMk id="2" creationId="{D2E58A4D-5B65-40D3-BD15-ACEDF5523995}"/>
          </ac:spMkLst>
        </pc:spChg>
      </pc:sldChg>
    </pc:docChg>
  </pc:docChgLst>
  <pc:docChgLst>
    <pc:chgData name="Whitney, Jennifer L (DFW)" userId="S::jennifer.whitney@dfw.wa.gov::6ca4d146-bac5-4f7f-b14c-9ecfda9be6e0" providerId="AD" clId="Web-{6DA787C5-57FC-56A5-E117-EB4A263416DE}"/>
    <pc:docChg chg="modSld">
      <pc:chgData name="Whitney, Jennifer L (DFW)" userId="S::jennifer.whitney@dfw.wa.gov::6ca4d146-bac5-4f7f-b14c-9ecfda9be6e0" providerId="AD" clId="Web-{6DA787C5-57FC-56A5-E117-EB4A263416DE}" dt="2024-03-19T18:37:07.028" v="1185" actId="20577"/>
      <pc:docMkLst>
        <pc:docMk/>
      </pc:docMkLst>
      <pc:sldChg chg="modSp">
        <pc:chgData name="Whitney, Jennifer L (DFW)" userId="S::jennifer.whitney@dfw.wa.gov::6ca4d146-bac5-4f7f-b14c-9ecfda9be6e0" providerId="AD" clId="Web-{6DA787C5-57FC-56A5-E117-EB4A263416DE}" dt="2024-03-19T17:51:42.134" v="149" actId="20577"/>
        <pc:sldMkLst>
          <pc:docMk/>
          <pc:sldMk cId="1286459751" sldId="828"/>
        </pc:sldMkLst>
        <pc:spChg chg="mod">
          <ac:chgData name="Whitney, Jennifer L (DFW)" userId="S::jennifer.whitney@dfw.wa.gov::6ca4d146-bac5-4f7f-b14c-9ecfda9be6e0" providerId="AD" clId="Web-{6DA787C5-57FC-56A5-E117-EB4A263416DE}" dt="2024-03-19T17:46:16.023" v="5" actId="20577"/>
          <ac:spMkLst>
            <pc:docMk/>
            <pc:sldMk cId="1286459751" sldId="828"/>
            <ac:spMk id="2" creationId="{F6AE1A09-58F3-4C83-8B3D-E28C25ED7B7C}"/>
          </ac:spMkLst>
        </pc:spChg>
        <pc:spChg chg="mod">
          <ac:chgData name="Whitney, Jennifer L (DFW)" userId="S::jennifer.whitney@dfw.wa.gov::6ca4d146-bac5-4f7f-b14c-9ecfda9be6e0" providerId="AD" clId="Web-{6DA787C5-57FC-56A5-E117-EB4A263416DE}" dt="2024-03-19T17:51:42.134" v="149" actId="20577"/>
          <ac:spMkLst>
            <pc:docMk/>
            <pc:sldMk cId="1286459751" sldId="828"/>
            <ac:spMk id="3" creationId="{8A9022B5-0BF5-48F5-A537-74E09E6BC148}"/>
          </ac:spMkLst>
        </pc:spChg>
      </pc:sldChg>
      <pc:sldChg chg="modSp">
        <pc:chgData name="Whitney, Jennifer L (DFW)" userId="S::jennifer.whitney@dfw.wa.gov::6ca4d146-bac5-4f7f-b14c-9ecfda9be6e0" providerId="AD" clId="Web-{6DA787C5-57FC-56A5-E117-EB4A263416DE}" dt="2024-03-19T18:37:07.028" v="1185" actId="20577"/>
        <pc:sldMkLst>
          <pc:docMk/>
          <pc:sldMk cId="1431712190" sldId="829"/>
        </pc:sldMkLst>
        <pc:spChg chg="mod">
          <ac:chgData name="Whitney, Jennifer L (DFW)" userId="S::jennifer.whitney@dfw.wa.gov::6ca4d146-bac5-4f7f-b14c-9ecfda9be6e0" providerId="AD" clId="Web-{6DA787C5-57FC-56A5-E117-EB4A263416DE}" dt="2024-03-19T18:37:02.216" v="1184" actId="20577"/>
          <ac:spMkLst>
            <pc:docMk/>
            <pc:sldMk cId="1431712190" sldId="829"/>
            <ac:spMk id="7" creationId="{00000000-0000-0000-0000-000000000000}"/>
          </ac:spMkLst>
        </pc:spChg>
        <pc:spChg chg="mod">
          <ac:chgData name="Whitney, Jennifer L (DFW)" userId="S::jennifer.whitney@dfw.wa.gov::6ca4d146-bac5-4f7f-b14c-9ecfda9be6e0" providerId="AD" clId="Web-{6DA787C5-57FC-56A5-E117-EB4A263416DE}" dt="2024-03-19T18:37:07.028" v="1185" actId="20577"/>
          <ac:spMkLst>
            <pc:docMk/>
            <pc:sldMk cId="1431712190" sldId="829"/>
            <ac:spMk id="8" creationId="{00000000-0000-0000-0000-000000000000}"/>
          </ac:spMkLst>
        </pc:spChg>
      </pc:sldChg>
      <pc:sldChg chg="modSp">
        <pc:chgData name="Whitney, Jennifer L (DFW)" userId="S::jennifer.whitney@dfw.wa.gov::6ca4d146-bac5-4f7f-b14c-9ecfda9be6e0" providerId="AD" clId="Web-{6DA787C5-57FC-56A5-E117-EB4A263416DE}" dt="2024-03-19T18:36:48.278" v="1183" actId="20577"/>
        <pc:sldMkLst>
          <pc:docMk/>
          <pc:sldMk cId="932005443" sldId="830"/>
        </pc:sldMkLst>
        <pc:spChg chg="mod">
          <ac:chgData name="Whitney, Jennifer L (DFW)" userId="S::jennifer.whitney@dfw.wa.gov::6ca4d146-bac5-4f7f-b14c-9ecfda9be6e0" providerId="AD" clId="Web-{6DA787C5-57FC-56A5-E117-EB4A263416DE}" dt="2024-03-19T18:36:48.278" v="1183" actId="20577"/>
          <ac:spMkLst>
            <pc:docMk/>
            <pc:sldMk cId="932005443" sldId="830"/>
            <ac:spMk id="2" creationId="{D2E58A4D-5B65-40D3-BD15-ACEDF5523995}"/>
          </ac:spMkLst>
        </pc:spChg>
        <pc:spChg chg="mod">
          <ac:chgData name="Whitney, Jennifer L (DFW)" userId="S::jennifer.whitney@dfw.wa.gov::6ca4d146-bac5-4f7f-b14c-9ecfda9be6e0" providerId="AD" clId="Web-{6DA787C5-57FC-56A5-E117-EB4A263416DE}" dt="2024-03-19T18:36:37.262" v="1180" actId="20577"/>
          <ac:spMkLst>
            <pc:docMk/>
            <pc:sldMk cId="932005443" sldId="830"/>
            <ac:spMk id="7" creationId="{00000000-0000-0000-0000-000000000000}"/>
          </ac:spMkLst>
        </pc:spChg>
        <pc:spChg chg="mod">
          <ac:chgData name="Whitney, Jennifer L (DFW)" userId="S::jennifer.whitney@dfw.wa.gov::6ca4d146-bac5-4f7f-b14c-9ecfda9be6e0" providerId="AD" clId="Web-{6DA787C5-57FC-56A5-E117-EB4A263416DE}" dt="2024-03-19T18:36:43.763" v="1182" actId="20577"/>
          <ac:spMkLst>
            <pc:docMk/>
            <pc:sldMk cId="932005443" sldId="830"/>
            <ac:spMk id="8" creationId="{00000000-0000-0000-0000-000000000000}"/>
          </ac:spMkLst>
        </pc:spChg>
      </pc:sldChg>
      <pc:sldChg chg="modSp">
        <pc:chgData name="Whitney, Jennifer L (DFW)" userId="S::jennifer.whitney@dfw.wa.gov::6ca4d146-bac5-4f7f-b14c-9ecfda9be6e0" providerId="AD" clId="Web-{6DA787C5-57FC-56A5-E117-EB4A263416DE}" dt="2024-03-19T18:36:11.294" v="1179" actId="20577"/>
        <pc:sldMkLst>
          <pc:docMk/>
          <pc:sldMk cId="3735647330" sldId="844"/>
        </pc:sldMkLst>
        <pc:spChg chg="mod">
          <ac:chgData name="Whitney, Jennifer L (DFW)" userId="S::jennifer.whitney@dfw.wa.gov::6ca4d146-bac5-4f7f-b14c-9ecfda9be6e0" providerId="AD" clId="Web-{6DA787C5-57FC-56A5-E117-EB4A263416DE}" dt="2024-03-19T18:35:19.981" v="1174" actId="20577"/>
          <ac:spMkLst>
            <pc:docMk/>
            <pc:sldMk cId="3735647330" sldId="844"/>
            <ac:spMk id="2" creationId="{6EF32EA1-F3E3-6DA0-B036-53B7835A83D4}"/>
          </ac:spMkLst>
        </pc:spChg>
        <pc:spChg chg="mod">
          <ac:chgData name="Whitney, Jennifer L (DFW)" userId="S::jennifer.whitney@dfw.wa.gov::6ca4d146-bac5-4f7f-b14c-9ecfda9be6e0" providerId="AD" clId="Web-{6DA787C5-57FC-56A5-E117-EB4A263416DE}" dt="2024-03-19T18:36:11.294" v="1179" actId="20577"/>
          <ac:spMkLst>
            <pc:docMk/>
            <pc:sldMk cId="3735647330" sldId="844"/>
            <ac:spMk id="3" creationId="{F3EF24E1-9D02-F78A-A994-021D4836F3C9}"/>
          </ac:spMkLst>
        </pc:spChg>
      </pc:sldChg>
      <pc:sldChg chg="modSp">
        <pc:chgData name="Whitney, Jennifer L (DFW)" userId="S::jennifer.whitney@dfw.wa.gov::6ca4d146-bac5-4f7f-b14c-9ecfda9be6e0" providerId="AD" clId="Web-{6DA787C5-57FC-56A5-E117-EB4A263416DE}" dt="2024-03-19T18:35:27.543" v="1175" actId="20577"/>
        <pc:sldMkLst>
          <pc:docMk/>
          <pc:sldMk cId="1063771369" sldId="845"/>
        </pc:sldMkLst>
        <pc:spChg chg="mod">
          <ac:chgData name="Whitney, Jennifer L (DFW)" userId="S::jennifer.whitney@dfw.wa.gov::6ca4d146-bac5-4f7f-b14c-9ecfda9be6e0" providerId="AD" clId="Web-{6DA787C5-57FC-56A5-E117-EB4A263416DE}" dt="2024-03-19T18:35:27.543" v="1175" actId="20577"/>
          <ac:spMkLst>
            <pc:docMk/>
            <pc:sldMk cId="1063771369" sldId="845"/>
            <ac:spMk id="2" creationId="{64046BFD-B030-A6EE-C819-3BE602BEEC80}"/>
          </ac:spMkLst>
        </pc:spChg>
        <pc:spChg chg="mod">
          <ac:chgData name="Whitney, Jennifer L (DFW)" userId="S::jennifer.whitney@dfw.wa.gov::6ca4d146-bac5-4f7f-b14c-9ecfda9be6e0" providerId="AD" clId="Web-{6DA787C5-57FC-56A5-E117-EB4A263416DE}" dt="2024-03-19T18:33:10.886" v="1169" actId="20577"/>
          <ac:spMkLst>
            <pc:docMk/>
            <pc:sldMk cId="1063771369" sldId="845"/>
            <ac:spMk id="3" creationId="{FFD4D48C-C4DC-71A8-C83E-877A9058A047}"/>
          </ac:spMkLst>
        </pc:spChg>
      </pc:sldChg>
    </pc:docChg>
  </pc:docChgLst>
  <pc:docChgLst>
    <pc:chgData name="Hailey Rosenthal" userId="fb45a0c6-00ca-416f-a585-0bad0659b280" providerId="ADAL" clId="{E3902211-4A41-4ADB-A087-1E1BC8C9FC84}"/>
    <pc:docChg chg="undo custSel addSld delSld modSld sldOrd">
      <pc:chgData name="Hailey Rosenthal" userId="fb45a0c6-00ca-416f-a585-0bad0659b280" providerId="ADAL" clId="{E3902211-4A41-4ADB-A087-1E1BC8C9FC84}" dt="2024-03-15T17:09:58.305" v="66" actId="14100"/>
      <pc:docMkLst>
        <pc:docMk/>
      </pc:docMkLst>
      <pc:sldChg chg="modSp mod">
        <pc:chgData name="Hailey Rosenthal" userId="fb45a0c6-00ca-416f-a585-0bad0659b280" providerId="ADAL" clId="{E3902211-4A41-4ADB-A087-1E1BC8C9FC84}" dt="2024-03-15T17:06:39.533" v="17" actId="13926"/>
        <pc:sldMkLst>
          <pc:docMk/>
          <pc:sldMk cId="3537638035" sldId="256"/>
        </pc:sldMkLst>
        <pc:spChg chg="mod">
          <ac:chgData name="Hailey Rosenthal" userId="fb45a0c6-00ca-416f-a585-0bad0659b280" providerId="ADAL" clId="{E3902211-4A41-4ADB-A087-1E1BC8C9FC84}" dt="2024-03-15T17:06:39.533" v="17" actId="13926"/>
          <ac:spMkLst>
            <pc:docMk/>
            <pc:sldMk cId="3537638035" sldId="256"/>
            <ac:spMk id="2" creationId="{EC60D851-DF65-4184-A8C9-B84663774D1D}"/>
          </ac:spMkLst>
        </pc:spChg>
      </pc:sldChg>
      <pc:sldChg chg="modSp mod">
        <pc:chgData name="Hailey Rosenthal" userId="fb45a0c6-00ca-416f-a585-0bad0659b280" providerId="ADAL" clId="{E3902211-4A41-4ADB-A087-1E1BC8C9FC84}" dt="2024-03-15T17:07:38.731" v="26" actId="13926"/>
        <pc:sldMkLst>
          <pc:docMk/>
          <pc:sldMk cId="3447989592" sldId="257"/>
        </pc:sldMkLst>
        <pc:spChg chg="mod">
          <ac:chgData name="Hailey Rosenthal" userId="fb45a0c6-00ca-416f-a585-0bad0659b280" providerId="ADAL" clId="{E3902211-4A41-4ADB-A087-1E1BC8C9FC84}" dt="2024-03-15T17:07:38.731" v="26" actId="13926"/>
          <ac:spMkLst>
            <pc:docMk/>
            <pc:sldMk cId="3447989592" sldId="257"/>
            <ac:spMk id="2" creationId="{FCFFE82B-5986-D19A-9D7B-322D57F0DE19}"/>
          </ac:spMkLst>
        </pc:spChg>
      </pc:sldChg>
      <pc:sldChg chg="modSp mod">
        <pc:chgData name="Hailey Rosenthal" userId="fb45a0c6-00ca-416f-a585-0bad0659b280" providerId="ADAL" clId="{E3902211-4A41-4ADB-A087-1E1BC8C9FC84}" dt="2024-03-15T17:07:35.987" v="25" actId="13926"/>
        <pc:sldMkLst>
          <pc:docMk/>
          <pc:sldMk cId="3700115888" sldId="258"/>
        </pc:sldMkLst>
        <pc:spChg chg="mod">
          <ac:chgData name="Hailey Rosenthal" userId="fb45a0c6-00ca-416f-a585-0bad0659b280" providerId="ADAL" clId="{E3902211-4A41-4ADB-A087-1E1BC8C9FC84}" dt="2024-03-15T17:07:35.987" v="25" actId="13926"/>
          <ac:spMkLst>
            <pc:docMk/>
            <pc:sldMk cId="3700115888" sldId="258"/>
            <ac:spMk id="2" creationId="{9A801D0B-C0E9-AE46-F402-E78263B5CE52}"/>
          </ac:spMkLst>
        </pc:spChg>
      </pc:sldChg>
      <pc:sldChg chg="modSp mod">
        <pc:chgData name="Hailey Rosenthal" userId="fb45a0c6-00ca-416f-a585-0bad0659b280" providerId="ADAL" clId="{E3902211-4A41-4ADB-A087-1E1BC8C9FC84}" dt="2024-03-15T17:07:46.624" v="29" actId="13926"/>
        <pc:sldMkLst>
          <pc:docMk/>
          <pc:sldMk cId="3494237106" sldId="259"/>
        </pc:sldMkLst>
        <pc:spChg chg="mod">
          <ac:chgData name="Hailey Rosenthal" userId="fb45a0c6-00ca-416f-a585-0bad0659b280" providerId="ADAL" clId="{E3902211-4A41-4ADB-A087-1E1BC8C9FC84}" dt="2024-03-15T17:07:46.624" v="29" actId="13926"/>
          <ac:spMkLst>
            <pc:docMk/>
            <pc:sldMk cId="3494237106" sldId="259"/>
            <ac:spMk id="2" creationId="{BFCF0347-0ED4-CFE5-7425-A44AA47C7F13}"/>
          </ac:spMkLst>
        </pc:spChg>
      </pc:sldChg>
      <pc:sldChg chg="modSp mod">
        <pc:chgData name="Hailey Rosenthal" userId="fb45a0c6-00ca-416f-a585-0bad0659b280" providerId="ADAL" clId="{E3902211-4A41-4ADB-A087-1E1BC8C9FC84}" dt="2024-03-15T17:07:32.607" v="24" actId="13926"/>
        <pc:sldMkLst>
          <pc:docMk/>
          <pc:sldMk cId="3133654056" sldId="261"/>
        </pc:sldMkLst>
        <pc:spChg chg="mod">
          <ac:chgData name="Hailey Rosenthal" userId="fb45a0c6-00ca-416f-a585-0bad0659b280" providerId="ADAL" clId="{E3902211-4A41-4ADB-A087-1E1BC8C9FC84}" dt="2024-03-15T17:07:32.607" v="24" actId="13926"/>
          <ac:spMkLst>
            <pc:docMk/>
            <pc:sldMk cId="3133654056" sldId="261"/>
            <ac:spMk id="2" creationId="{FD450294-90C1-BC4A-BD2C-674198C6B12B}"/>
          </ac:spMkLst>
        </pc:spChg>
      </pc:sldChg>
      <pc:sldChg chg="modSp mod">
        <pc:chgData name="Hailey Rosenthal" userId="fb45a0c6-00ca-416f-a585-0bad0659b280" providerId="ADAL" clId="{E3902211-4A41-4ADB-A087-1E1BC8C9FC84}" dt="2024-03-15T17:08:47.072" v="43" actId="20577"/>
        <pc:sldMkLst>
          <pc:docMk/>
          <pc:sldMk cId="0" sldId="296"/>
        </pc:sldMkLst>
        <pc:spChg chg="mod">
          <ac:chgData name="Hailey Rosenthal" userId="fb45a0c6-00ca-416f-a585-0bad0659b280" providerId="ADAL" clId="{E3902211-4A41-4ADB-A087-1E1BC8C9FC84}" dt="2024-03-15T17:08:47.072" v="43" actId="20577"/>
          <ac:spMkLst>
            <pc:docMk/>
            <pc:sldMk cId="0" sldId="296"/>
            <ac:spMk id="3" creationId="{00000000-0000-0000-0000-000000000000}"/>
          </ac:spMkLst>
        </pc:spChg>
      </pc:sldChg>
      <pc:sldChg chg="modSp add mod ord">
        <pc:chgData name="Hailey Rosenthal" userId="fb45a0c6-00ca-416f-a585-0bad0659b280" providerId="ADAL" clId="{E3902211-4A41-4ADB-A087-1E1BC8C9FC84}" dt="2024-03-15T17:09:58.305" v="66" actId="14100"/>
        <pc:sldMkLst>
          <pc:docMk/>
          <pc:sldMk cId="2904498259" sldId="367"/>
        </pc:sldMkLst>
        <pc:spChg chg="mod">
          <ac:chgData name="Hailey Rosenthal" userId="fb45a0c6-00ca-416f-a585-0bad0659b280" providerId="ADAL" clId="{E3902211-4A41-4ADB-A087-1E1BC8C9FC84}" dt="2024-03-15T17:09:58.305" v="66" actId="14100"/>
          <ac:spMkLst>
            <pc:docMk/>
            <pc:sldMk cId="2904498259" sldId="367"/>
            <ac:spMk id="3" creationId="{59619F4A-9B59-4B9C-ACCE-49B48F9258FD}"/>
          </ac:spMkLst>
        </pc:spChg>
        <pc:spChg chg="mod">
          <ac:chgData name="Hailey Rosenthal" userId="fb45a0c6-00ca-416f-a585-0bad0659b280" providerId="ADAL" clId="{E3902211-4A41-4ADB-A087-1E1BC8C9FC84}" dt="2024-03-15T17:09:26.674" v="54" actId="1076"/>
          <ac:spMkLst>
            <pc:docMk/>
            <pc:sldMk cId="2904498259" sldId="367"/>
            <ac:spMk id="6" creationId="{14FBB255-965A-42C1-B9BC-B698A126B19F}"/>
          </ac:spMkLst>
        </pc:spChg>
        <pc:spChg chg="mod">
          <ac:chgData name="Hailey Rosenthal" userId="fb45a0c6-00ca-416f-a585-0bad0659b280" providerId="ADAL" clId="{E3902211-4A41-4ADB-A087-1E1BC8C9FC84}" dt="2024-03-15T17:09:49.491" v="62" actId="1076"/>
          <ac:spMkLst>
            <pc:docMk/>
            <pc:sldMk cId="2904498259" sldId="367"/>
            <ac:spMk id="7" creationId="{F53DCF78-A5C0-4B18-83FC-B90491F5F20C}"/>
          </ac:spMkLst>
        </pc:spChg>
      </pc:sldChg>
      <pc:sldChg chg="modSp mod">
        <pc:chgData name="Hailey Rosenthal" userId="fb45a0c6-00ca-416f-a585-0bad0659b280" providerId="ADAL" clId="{E3902211-4A41-4ADB-A087-1E1BC8C9FC84}" dt="2024-03-15T17:08:56.019" v="45" actId="13926"/>
        <pc:sldMkLst>
          <pc:docMk/>
          <pc:sldMk cId="1966678873" sldId="460"/>
        </pc:sldMkLst>
        <pc:spChg chg="mod">
          <ac:chgData name="Hailey Rosenthal" userId="fb45a0c6-00ca-416f-a585-0bad0659b280" providerId="ADAL" clId="{E3902211-4A41-4ADB-A087-1E1BC8C9FC84}" dt="2024-03-15T17:08:56.019" v="45" actId="13926"/>
          <ac:spMkLst>
            <pc:docMk/>
            <pc:sldMk cId="1966678873" sldId="460"/>
            <ac:spMk id="2" creationId="{1ACF7E79-6337-4DBA-98BD-17F1A150DEC1}"/>
          </ac:spMkLst>
        </pc:spChg>
      </pc:sldChg>
      <pc:sldChg chg="add">
        <pc:chgData name="Hailey Rosenthal" userId="fb45a0c6-00ca-416f-a585-0bad0659b280" providerId="ADAL" clId="{E3902211-4A41-4ADB-A087-1E1BC8C9FC84}" dt="2024-03-15T17:07:04.459" v="18"/>
        <pc:sldMkLst>
          <pc:docMk/>
          <pc:sldMk cId="998853318" sldId="610"/>
        </pc:sldMkLst>
      </pc:sldChg>
      <pc:sldChg chg="add">
        <pc:chgData name="Hailey Rosenthal" userId="fb45a0c6-00ca-416f-a585-0bad0659b280" providerId="ADAL" clId="{E3902211-4A41-4ADB-A087-1E1BC8C9FC84}" dt="2024-03-15T17:07:04.459" v="18"/>
        <pc:sldMkLst>
          <pc:docMk/>
          <pc:sldMk cId="2022862903" sldId="611"/>
        </pc:sldMkLst>
      </pc:sldChg>
      <pc:sldChg chg="del">
        <pc:chgData name="Hailey Rosenthal" userId="fb45a0c6-00ca-416f-a585-0bad0659b280" providerId="ADAL" clId="{E3902211-4A41-4ADB-A087-1E1BC8C9FC84}" dt="2024-03-15T17:08:49.395" v="44" actId="47"/>
        <pc:sldMkLst>
          <pc:docMk/>
          <pc:sldMk cId="1069350720" sldId="629"/>
        </pc:sldMkLst>
      </pc:sldChg>
      <pc:sldChg chg="del">
        <pc:chgData name="Hailey Rosenthal" userId="fb45a0c6-00ca-416f-a585-0bad0659b280" providerId="ADAL" clId="{E3902211-4A41-4ADB-A087-1E1BC8C9FC84}" dt="2024-03-15T17:06:00.233" v="6" actId="47"/>
        <pc:sldMkLst>
          <pc:docMk/>
          <pc:sldMk cId="2682110629" sldId="640"/>
        </pc:sldMkLst>
      </pc:sldChg>
      <pc:sldChg chg="del">
        <pc:chgData name="Hailey Rosenthal" userId="fb45a0c6-00ca-416f-a585-0bad0659b280" providerId="ADAL" clId="{E3902211-4A41-4ADB-A087-1E1BC8C9FC84}" dt="2024-03-15T17:08:38.178" v="33" actId="47"/>
        <pc:sldMkLst>
          <pc:docMk/>
          <pc:sldMk cId="2470460166" sldId="644"/>
        </pc:sldMkLst>
      </pc:sldChg>
      <pc:sldChg chg="del">
        <pc:chgData name="Hailey Rosenthal" userId="fb45a0c6-00ca-416f-a585-0bad0659b280" providerId="ADAL" clId="{E3902211-4A41-4ADB-A087-1E1BC8C9FC84}" dt="2024-03-15T17:08:38.178" v="33" actId="47"/>
        <pc:sldMkLst>
          <pc:docMk/>
          <pc:sldMk cId="1393565344" sldId="646"/>
        </pc:sldMkLst>
      </pc:sldChg>
      <pc:sldChg chg="add del">
        <pc:chgData name="Hailey Rosenthal" userId="fb45a0c6-00ca-416f-a585-0bad0659b280" providerId="ADAL" clId="{E3902211-4A41-4ADB-A087-1E1BC8C9FC84}" dt="2024-03-15T17:05:55.309" v="4" actId="47"/>
        <pc:sldMkLst>
          <pc:docMk/>
          <pc:sldMk cId="2348090633" sldId="647"/>
        </pc:sldMkLst>
      </pc:sldChg>
      <pc:sldChg chg="del">
        <pc:chgData name="Hailey Rosenthal" userId="fb45a0c6-00ca-416f-a585-0bad0659b280" providerId="ADAL" clId="{E3902211-4A41-4ADB-A087-1E1BC8C9FC84}" dt="2024-03-15T17:08:38.178" v="33" actId="47"/>
        <pc:sldMkLst>
          <pc:docMk/>
          <pc:sldMk cId="2977531838" sldId="649"/>
        </pc:sldMkLst>
      </pc:sldChg>
      <pc:sldChg chg="modSp mod">
        <pc:chgData name="Hailey Rosenthal" userId="fb45a0c6-00ca-416f-a585-0bad0659b280" providerId="ADAL" clId="{E3902211-4A41-4ADB-A087-1E1BC8C9FC84}" dt="2024-03-15T17:06:26.349" v="14" actId="13926"/>
        <pc:sldMkLst>
          <pc:docMk/>
          <pc:sldMk cId="2150848221" sldId="783"/>
        </pc:sldMkLst>
        <pc:spChg chg="mod">
          <ac:chgData name="Hailey Rosenthal" userId="fb45a0c6-00ca-416f-a585-0bad0659b280" providerId="ADAL" clId="{E3902211-4A41-4ADB-A087-1E1BC8C9FC84}" dt="2024-03-15T17:06:26.349" v="14" actId="13926"/>
          <ac:spMkLst>
            <pc:docMk/>
            <pc:sldMk cId="2150848221" sldId="783"/>
            <ac:spMk id="2" creationId="{3950F6B1-9035-4E95-B385-8462673DC254}"/>
          </ac:spMkLst>
        </pc:spChg>
      </pc:sldChg>
      <pc:sldChg chg="modSp mod">
        <pc:chgData name="Hailey Rosenthal" userId="fb45a0c6-00ca-416f-a585-0bad0659b280" providerId="ADAL" clId="{E3902211-4A41-4ADB-A087-1E1BC8C9FC84}" dt="2024-03-15T17:06:35.862" v="16" actId="13926"/>
        <pc:sldMkLst>
          <pc:docMk/>
          <pc:sldMk cId="82342171" sldId="784"/>
        </pc:sldMkLst>
        <pc:spChg chg="mod">
          <ac:chgData name="Hailey Rosenthal" userId="fb45a0c6-00ca-416f-a585-0bad0659b280" providerId="ADAL" clId="{E3902211-4A41-4ADB-A087-1E1BC8C9FC84}" dt="2024-03-15T17:06:35.862" v="16" actId="13926"/>
          <ac:spMkLst>
            <pc:docMk/>
            <pc:sldMk cId="82342171" sldId="784"/>
            <ac:spMk id="2" creationId="{872F20A2-D2F4-4A38-9D2A-72FDBCB19493}"/>
          </ac:spMkLst>
        </pc:spChg>
      </pc:sldChg>
      <pc:sldChg chg="del">
        <pc:chgData name="Hailey Rosenthal" userId="fb45a0c6-00ca-416f-a585-0bad0659b280" providerId="ADAL" clId="{E3902211-4A41-4ADB-A087-1E1BC8C9FC84}" dt="2024-03-15T17:04:59.840" v="1" actId="47"/>
        <pc:sldMkLst>
          <pc:docMk/>
          <pc:sldMk cId="4067688251" sldId="785"/>
        </pc:sldMkLst>
      </pc:sldChg>
      <pc:sldChg chg="modSp mod">
        <pc:chgData name="Hailey Rosenthal" userId="fb45a0c6-00ca-416f-a585-0bad0659b280" providerId="ADAL" clId="{E3902211-4A41-4ADB-A087-1E1BC8C9FC84}" dt="2024-03-15T17:08:25.880" v="31" actId="13926"/>
        <pc:sldMkLst>
          <pc:docMk/>
          <pc:sldMk cId="225675776" sldId="810"/>
        </pc:sldMkLst>
        <pc:spChg chg="mod">
          <ac:chgData name="Hailey Rosenthal" userId="fb45a0c6-00ca-416f-a585-0bad0659b280" providerId="ADAL" clId="{E3902211-4A41-4ADB-A087-1E1BC8C9FC84}" dt="2024-03-15T17:08:25.880" v="31" actId="13926"/>
          <ac:spMkLst>
            <pc:docMk/>
            <pc:sldMk cId="225675776" sldId="810"/>
            <ac:spMk id="7" creationId="{00000000-0000-0000-0000-000000000000}"/>
          </ac:spMkLst>
        </pc:spChg>
      </pc:sldChg>
      <pc:sldChg chg="del">
        <pc:chgData name="Hailey Rosenthal" userId="fb45a0c6-00ca-416f-a585-0bad0659b280" providerId="ADAL" clId="{E3902211-4A41-4ADB-A087-1E1BC8C9FC84}" dt="2024-03-15T17:08:38.178" v="33" actId="47"/>
        <pc:sldMkLst>
          <pc:docMk/>
          <pc:sldMk cId="3058158862" sldId="811"/>
        </pc:sldMkLst>
      </pc:sldChg>
      <pc:sldChg chg="del">
        <pc:chgData name="Hailey Rosenthal" userId="fb45a0c6-00ca-416f-a585-0bad0659b280" providerId="ADAL" clId="{E3902211-4A41-4ADB-A087-1E1BC8C9FC84}" dt="2024-03-15T17:04:59.840" v="1" actId="47"/>
        <pc:sldMkLst>
          <pc:docMk/>
          <pc:sldMk cId="649128986" sldId="813"/>
        </pc:sldMkLst>
      </pc:sldChg>
      <pc:sldChg chg="del">
        <pc:chgData name="Hailey Rosenthal" userId="fb45a0c6-00ca-416f-a585-0bad0659b280" providerId="ADAL" clId="{E3902211-4A41-4ADB-A087-1E1BC8C9FC84}" dt="2024-03-15T17:04:59.840" v="1" actId="47"/>
        <pc:sldMkLst>
          <pc:docMk/>
          <pc:sldMk cId="1093369151" sldId="814"/>
        </pc:sldMkLst>
      </pc:sldChg>
      <pc:sldChg chg="del">
        <pc:chgData name="Hailey Rosenthal" userId="fb45a0c6-00ca-416f-a585-0bad0659b280" providerId="ADAL" clId="{E3902211-4A41-4ADB-A087-1E1BC8C9FC84}" dt="2024-03-15T17:08:38.178" v="33" actId="47"/>
        <pc:sldMkLst>
          <pc:docMk/>
          <pc:sldMk cId="712514404" sldId="815"/>
        </pc:sldMkLst>
      </pc:sldChg>
      <pc:sldChg chg="del">
        <pc:chgData name="Hailey Rosenthal" userId="fb45a0c6-00ca-416f-a585-0bad0659b280" providerId="ADAL" clId="{E3902211-4A41-4ADB-A087-1E1BC8C9FC84}" dt="2024-03-15T17:08:38.178" v="33" actId="47"/>
        <pc:sldMkLst>
          <pc:docMk/>
          <pc:sldMk cId="3324821229" sldId="816"/>
        </pc:sldMkLst>
      </pc:sldChg>
      <pc:sldChg chg="del">
        <pc:chgData name="Hailey Rosenthal" userId="fb45a0c6-00ca-416f-a585-0bad0659b280" providerId="ADAL" clId="{E3902211-4A41-4ADB-A087-1E1BC8C9FC84}" dt="2024-03-15T17:08:38.178" v="33" actId="47"/>
        <pc:sldMkLst>
          <pc:docMk/>
          <pc:sldMk cId="2190995696" sldId="817"/>
        </pc:sldMkLst>
      </pc:sldChg>
      <pc:sldChg chg="del">
        <pc:chgData name="Hailey Rosenthal" userId="fb45a0c6-00ca-416f-a585-0bad0659b280" providerId="ADAL" clId="{E3902211-4A41-4ADB-A087-1E1BC8C9FC84}" dt="2024-03-15T17:06:02.156" v="7" actId="47"/>
        <pc:sldMkLst>
          <pc:docMk/>
          <pc:sldMk cId="253815917" sldId="818"/>
        </pc:sldMkLst>
      </pc:sldChg>
      <pc:sldChg chg="modSp mod">
        <pc:chgData name="Hailey Rosenthal" userId="fb45a0c6-00ca-416f-a585-0bad0659b280" providerId="ADAL" clId="{E3902211-4A41-4ADB-A087-1E1BC8C9FC84}" dt="2024-03-15T17:08:30.129" v="32" actId="13926"/>
        <pc:sldMkLst>
          <pc:docMk/>
          <pc:sldMk cId="2092998597" sldId="819"/>
        </pc:sldMkLst>
        <pc:spChg chg="mod">
          <ac:chgData name="Hailey Rosenthal" userId="fb45a0c6-00ca-416f-a585-0bad0659b280" providerId="ADAL" clId="{E3902211-4A41-4ADB-A087-1E1BC8C9FC84}" dt="2024-03-15T17:08:30.129" v="32" actId="13926"/>
          <ac:spMkLst>
            <pc:docMk/>
            <pc:sldMk cId="2092998597" sldId="819"/>
            <ac:spMk id="2" creationId="{B6D58ACC-6F4B-7678-D5A0-A18DFA70BE75}"/>
          </ac:spMkLst>
        </pc:spChg>
      </pc:sldChg>
      <pc:sldChg chg="del">
        <pc:chgData name="Hailey Rosenthal" userId="fb45a0c6-00ca-416f-a585-0bad0659b280" providerId="ADAL" clId="{E3902211-4A41-4ADB-A087-1E1BC8C9FC84}" dt="2024-03-15T17:07:06.085" v="19" actId="47"/>
        <pc:sldMkLst>
          <pc:docMk/>
          <pc:sldMk cId="1127852522" sldId="820"/>
        </pc:sldMkLst>
      </pc:sldChg>
      <pc:sldChg chg="del">
        <pc:chgData name="Hailey Rosenthal" userId="fb45a0c6-00ca-416f-a585-0bad0659b280" providerId="ADAL" clId="{E3902211-4A41-4ADB-A087-1E1BC8C9FC84}" dt="2024-03-15T17:07:08.030" v="20" actId="47"/>
        <pc:sldMkLst>
          <pc:docMk/>
          <pc:sldMk cId="989732777" sldId="821"/>
        </pc:sldMkLst>
      </pc:sldChg>
      <pc:sldChg chg="modSp mod">
        <pc:chgData name="Hailey Rosenthal" userId="fb45a0c6-00ca-416f-a585-0bad0659b280" providerId="ADAL" clId="{E3902211-4A41-4ADB-A087-1E1BC8C9FC84}" dt="2024-03-15T17:07:50.902" v="30" actId="13926"/>
        <pc:sldMkLst>
          <pc:docMk/>
          <pc:sldMk cId="4126850912" sldId="823"/>
        </pc:sldMkLst>
        <pc:spChg chg="mod">
          <ac:chgData name="Hailey Rosenthal" userId="fb45a0c6-00ca-416f-a585-0bad0659b280" providerId="ADAL" clId="{E3902211-4A41-4ADB-A087-1E1BC8C9FC84}" dt="2024-03-15T17:07:50.902" v="30" actId="13926"/>
          <ac:spMkLst>
            <pc:docMk/>
            <pc:sldMk cId="4126850912" sldId="823"/>
            <ac:spMk id="2" creationId="{AB85A763-BD03-2DD2-357D-8890E198DE28}"/>
          </ac:spMkLst>
        </pc:spChg>
      </pc:sldChg>
      <pc:sldChg chg="modSp mod">
        <pc:chgData name="Hailey Rosenthal" userId="fb45a0c6-00ca-416f-a585-0bad0659b280" providerId="ADAL" clId="{E3902211-4A41-4ADB-A087-1E1BC8C9FC84}" dt="2024-03-15T17:06:29.797" v="15" actId="13926"/>
        <pc:sldMkLst>
          <pc:docMk/>
          <pc:sldMk cId="3305600949" sldId="824"/>
        </pc:sldMkLst>
        <pc:spChg chg="mod">
          <ac:chgData name="Hailey Rosenthal" userId="fb45a0c6-00ca-416f-a585-0bad0659b280" providerId="ADAL" clId="{E3902211-4A41-4ADB-A087-1E1BC8C9FC84}" dt="2024-03-15T17:06:29.797" v="15" actId="13926"/>
          <ac:spMkLst>
            <pc:docMk/>
            <pc:sldMk cId="3305600949" sldId="824"/>
            <ac:spMk id="2" creationId="{949B93D6-0A3F-7F81-FC3E-D1B038B688B2}"/>
          </ac:spMkLst>
        </pc:spChg>
      </pc:sldChg>
      <pc:sldChg chg="modSp mod">
        <pc:chgData name="Hailey Rosenthal" userId="fb45a0c6-00ca-416f-a585-0bad0659b280" providerId="ADAL" clId="{E3902211-4A41-4ADB-A087-1E1BC8C9FC84}" dt="2024-03-15T17:06:22.334" v="13" actId="13926"/>
        <pc:sldMkLst>
          <pc:docMk/>
          <pc:sldMk cId="2801613512" sldId="825"/>
        </pc:sldMkLst>
        <pc:spChg chg="mod">
          <ac:chgData name="Hailey Rosenthal" userId="fb45a0c6-00ca-416f-a585-0bad0659b280" providerId="ADAL" clId="{E3902211-4A41-4ADB-A087-1E1BC8C9FC84}" dt="2024-03-15T17:06:22.334" v="13" actId="13926"/>
          <ac:spMkLst>
            <pc:docMk/>
            <pc:sldMk cId="2801613512" sldId="825"/>
            <ac:spMk id="2" creationId="{F8C80BD7-6070-426D-6E6F-9FEB75DB1421}"/>
          </ac:spMkLst>
        </pc:spChg>
      </pc:sldChg>
      <pc:sldChg chg="modSp mod">
        <pc:chgData name="Hailey Rosenthal" userId="fb45a0c6-00ca-416f-a585-0bad0659b280" providerId="ADAL" clId="{E3902211-4A41-4ADB-A087-1E1BC8C9FC84}" dt="2024-03-15T17:05:07.143" v="2" actId="13926"/>
        <pc:sldMkLst>
          <pc:docMk/>
          <pc:sldMk cId="3421963206" sldId="826"/>
        </pc:sldMkLst>
        <pc:spChg chg="mod">
          <ac:chgData name="Hailey Rosenthal" userId="fb45a0c6-00ca-416f-a585-0bad0659b280" providerId="ADAL" clId="{E3902211-4A41-4ADB-A087-1E1BC8C9FC84}" dt="2024-03-15T17:05:07.143" v="2" actId="13926"/>
          <ac:spMkLst>
            <pc:docMk/>
            <pc:sldMk cId="3421963206" sldId="826"/>
            <ac:spMk id="2" creationId="{985C5E8E-0520-4DBF-9C8D-95979E28F46F}"/>
          </ac:spMkLst>
        </pc:spChg>
      </pc:sldChg>
      <pc:sldChg chg="modSp mod">
        <pc:chgData name="Hailey Rosenthal" userId="fb45a0c6-00ca-416f-a585-0bad0659b280" providerId="ADAL" clId="{E3902211-4A41-4ADB-A087-1E1BC8C9FC84}" dt="2024-03-15T17:06:05.769" v="8" actId="13926"/>
        <pc:sldMkLst>
          <pc:docMk/>
          <pc:sldMk cId="1090158498" sldId="827"/>
        </pc:sldMkLst>
        <pc:spChg chg="mod">
          <ac:chgData name="Hailey Rosenthal" userId="fb45a0c6-00ca-416f-a585-0bad0659b280" providerId="ADAL" clId="{E3902211-4A41-4ADB-A087-1E1BC8C9FC84}" dt="2024-03-15T17:06:05.769" v="8" actId="13926"/>
          <ac:spMkLst>
            <pc:docMk/>
            <pc:sldMk cId="1090158498" sldId="827"/>
            <ac:spMk id="7" creationId="{00000000-0000-0000-0000-000000000000}"/>
          </ac:spMkLst>
        </pc:spChg>
      </pc:sldChg>
      <pc:sldChg chg="modSp mod">
        <pc:chgData name="Hailey Rosenthal" userId="fb45a0c6-00ca-416f-a585-0bad0659b280" providerId="ADAL" clId="{E3902211-4A41-4ADB-A087-1E1BC8C9FC84}" dt="2024-03-15T17:07:24.500" v="23" actId="13926"/>
        <pc:sldMkLst>
          <pc:docMk/>
          <pc:sldMk cId="1286459751" sldId="828"/>
        </pc:sldMkLst>
        <pc:spChg chg="mod">
          <ac:chgData name="Hailey Rosenthal" userId="fb45a0c6-00ca-416f-a585-0bad0659b280" providerId="ADAL" clId="{E3902211-4A41-4ADB-A087-1E1BC8C9FC84}" dt="2024-03-15T17:07:24.500" v="23" actId="13926"/>
          <ac:spMkLst>
            <pc:docMk/>
            <pc:sldMk cId="1286459751" sldId="828"/>
            <ac:spMk id="2" creationId="{F6AE1A09-58F3-4C83-8B3D-E28C25ED7B7C}"/>
          </ac:spMkLst>
        </pc:spChg>
      </pc:sldChg>
      <pc:sldChg chg="modSp mod">
        <pc:chgData name="Hailey Rosenthal" userId="fb45a0c6-00ca-416f-a585-0bad0659b280" providerId="ADAL" clId="{E3902211-4A41-4ADB-A087-1E1BC8C9FC84}" dt="2024-03-15T17:07:20.068" v="22" actId="13926"/>
        <pc:sldMkLst>
          <pc:docMk/>
          <pc:sldMk cId="1431712190" sldId="829"/>
        </pc:sldMkLst>
        <pc:spChg chg="mod">
          <ac:chgData name="Hailey Rosenthal" userId="fb45a0c6-00ca-416f-a585-0bad0659b280" providerId="ADAL" clId="{E3902211-4A41-4ADB-A087-1E1BC8C9FC84}" dt="2024-03-15T17:07:20.068" v="22" actId="13926"/>
          <ac:spMkLst>
            <pc:docMk/>
            <pc:sldMk cId="1431712190" sldId="829"/>
            <ac:spMk id="7" creationId="{00000000-0000-0000-0000-000000000000}"/>
          </ac:spMkLst>
        </pc:spChg>
      </pc:sldChg>
      <pc:sldChg chg="modSp mod">
        <pc:chgData name="Hailey Rosenthal" userId="fb45a0c6-00ca-416f-a585-0bad0659b280" providerId="ADAL" clId="{E3902211-4A41-4ADB-A087-1E1BC8C9FC84}" dt="2024-03-15T17:07:13.463" v="21" actId="13926"/>
        <pc:sldMkLst>
          <pc:docMk/>
          <pc:sldMk cId="932005443" sldId="830"/>
        </pc:sldMkLst>
        <pc:spChg chg="mod">
          <ac:chgData name="Hailey Rosenthal" userId="fb45a0c6-00ca-416f-a585-0bad0659b280" providerId="ADAL" clId="{E3902211-4A41-4ADB-A087-1E1BC8C9FC84}" dt="2024-03-15T17:07:13.463" v="21" actId="13926"/>
          <ac:spMkLst>
            <pc:docMk/>
            <pc:sldMk cId="932005443" sldId="830"/>
            <ac:spMk id="7" creationId="{00000000-0000-0000-0000-000000000000}"/>
          </ac:spMkLst>
        </pc:spChg>
      </pc:sldChg>
      <pc:sldChg chg="del">
        <pc:chgData name="Hailey Rosenthal" userId="fb45a0c6-00ca-416f-a585-0bad0659b280" providerId="ADAL" clId="{E3902211-4A41-4ADB-A087-1E1BC8C9FC84}" dt="2024-03-15T17:08:38.178" v="33" actId="47"/>
        <pc:sldMkLst>
          <pc:docMk/>
          <pc:sldMk cId="721273673" sldId="831"/>
        </pc:sldMkLst>
      </pc:sldChg>
      <pc:sldChg chg="del">
        <pc:chgData name="Hailey Rosenthal" userId="fb45a0c6-00ca-416f-a585-0bad0659b280" providerId="ADAL" clId="{E3902211-4A41-4ADB-A087-1E1BC8C9FC84}" dt="2024-03-15T17:08:38.178" v="33" actId="47"/>
        <pc:sldMkLst>
          <pc:docMk/>
          <pc:sldMk cId="1477024677" sldId="832"/>
        </pc:sldMkLst>
      </pc:sldChg>
      <pc:sldChg chg="modSp mod">
        <pc:chgData name="Hailey Rosenthal" userId="fb45a0c6-00ca-416f-a585-0bad0659b280" providerId="ADAL" clId="{E3902211-4A41-4ADB-A087-1E1BC8C9FC84}" dt="2024-03-15T17:06:14.702" v="10" actId="13926"/>
        <pc:sldMkLst>
          <pc:docMk/>
          <pc:sldMk cId="788498865" sldId="833"/>
        </pc:sldMkLst>
        <pc:spChg chg="mod">
          <ac:chgData name="Hailey Rosenthal" userId="fb45a0c6-00ca-416f-a585-0bad0659b280" providerId="ADAL" clId="{E3902211-4A41-4ADB-A087-1E1BC8C9FC84}" dt="2024-03-15T17:06:14.702" v="10" actId="13926"/>
          <ac:spMkLst>
            <pc:docMk/>
            <pc:sldMk cId="788498865" sldId="833"/>
            <ac:spMk id="2" creationId="{66514EC6-4A3B-E1D9-44B7-5B17642C9773}"/>
          </ac:spMkLst>
        </pc:spChg>
      </pc:sldChg>
      <pc:sldChg chg="modSp mod">
        <pc:chgData name="Hailey Rosenthal" userId="fb45a0c6-00ca-416f-a585-0bad0659b280" providerId="ADAL" clId="{E3902211-4A41-4ADB-A087-1E1BC8C9FC84}" dt="2024-03-15T17:06:18.637" v="12" actId="13926"/>
        <pc:sldMkLst>
          <pc:docMk/>
          <pc:sldMk cId="877132403" sldId="834"/>
        </pc:sldMkLst>
        <pc:spChg chg="mod">
          <ac:chgData name="Hailey Rosenthal" userId="fb45a0c6-00ca-416f-a585-0bad0659b280" providerId="ADAL" clId="{E3902211-4A41-4ADB-A087-1E1BC8C9FC84}" dt="2024-03-15T17:06:18.637" v="12" actId="13926"/>
          <ac:spMkLst>
            <pc:docMk/>
            <pc:sldMk cId="877132403" sldId="834"/>
            <ac:spMk id="2" creationId="{CBA0D186-4C67-AF8F-C878-3EDA015E93AD}"/>
          </ac:spMkLst>
        </pc:spChg>
      </pc:sldChg>
      <pc:sldChg chg="modSp mod">
        <pc:chgData name="Hailey Rosenthal" userId="fb45a0c6-00ca-416f-a585-0bad0659b280" providerId="ADAL" clId="{E3902211-4A41-4ADB-A087-1E1BC8C9FC84}" dt="2024-03-15T17:06:10.485" v="9" actId="13926"/>
        <pc:sldMkLst>
          <pc:docMk/>
          <pc:sldMk cId="3715430305" sldId="835"/>
        </pc:sldMkLst>
        <pc:spChg chg="mod">
          <ac:chgData name="Hailey Rosenthal" userId="fb45a0c6-00ca-416f-a585-0bad0659b280" providerId="ADAL" clId="{E3902211-4A41-4ADB-A087-1E1BC8C9FC84}" dt="2024-03-15T17:06:10.485" v="9" actId="13926"/>
          <ac:spMkLst>
            <pc:docMk/>
            <pc:sldMk cId="3715430305" sldId="835"/>
            <ac:spMk id="2" creationId="{9C065F51-D7B4-AF9A-7801-EB58C558A6AE}"/>
          </ac:spMkLst>
        </pc:spChg>
      </pc:sldChg>
      <pc:sldChg chg="add">
        <pc:chgData name="Hailey Rosenthal" userId="fb45a0c6-00ca-416f-a585-0bad0659b280" providerId="ADAL" clId="{E3902211-4A41-4ADB-A087-1E1BC8C9FC84}" dt="2024-03-15T17:04:54.007" v="0"/>
        <pc:sldMkLst>
          <pc:docMk/>
          <pc:sldMk cId="1429471892" sldId="836"/>
        </pc:sldMkLst>
      </pc:sldChg>
      <pc:sldChg chg="add">
        <pc:chgData name="Hailey Rosenthal" userId="fb45a0c6-00ca-416f-a585-0bad0659b280" providerId="ADAL" clId="{E3902211-4A41-4ADB-A087-1E1BC8C9FC84}" dt="2024-03-15T17:04:54.007" v="0"/>
        <pc:sldMkLst>
          <pc:docMk/>
          <pc:sldMk cId="3456485050" sldId="837"/>
        </pc:sldMkLst>
      </pc:sldChg>
      <pc:sldChg chg="add">
        <pc:chgData name="Hailey Rosenthal" userId="fb45a0c6-00ca-416f-a585-0bad0659b280" providerId="ADAL" clId="{E3902211-4A41-4ADB-A087-1E1BC8C9FC84}" dt="2024-03-15T17:04:54.007" v="0"/>
        <pc:sldMkLst>
          <pc:docMk/>
          <pc:sldMk cId="2562844121" sldId="838"/>
        </pc:sldMkLst>
      </pc:sldChg>
      <pc:sldChg chg="add">
        <pc:chgData name="Hailey Rosenthal" userId="fb45a0c6-00ca-416f-a585-0bad0659b280" providerId="ADAL" clId="{E3902211-4A41-4ADB-A087-1E1BC8C9FC84}" dt="2024-03-15T17:05:38.378" v="3"/>
        <pc:sldMkLst>
          <pc:docMk/>
          <pc:sldMk cId="3197676069" sldId="839"/>
        </pc:sldMkLst>
      </pc:sldChg>
      <pc:sldChg chg="add del">
        <pc:chgData name="Hailey Rosenthal" userId="fb45a0c6-00ca-416f-a585-0bad0659b280" providerId="ADAL" clId="{E3902211-4A41-4ADB-A087-1E1BC8C9FC84}" dt="2024-03-15T17:05:57.325" v="5" actId="47"/>
        <pc:sldMkLst>
          <pc:docMk/>
          <pc:sldMk cId="1679911925" sldId="840"/>
        </pc:sldMkLst>
      </pc:sldChg>
      <pc:sldChg chg="add">
        <pc:chgData name="Hailey Rosenthal" userId="fb45a0c6-00ca-416f-a585-0bad0659b280" providerId="ADAL" clId="{E3902211-4A41-4ADB-A087-1E1BC8C9FC84}" dt="2024-03-15T17:05:38.378" v="3"/>
        <pc:sldMkLst>
          <pc:docMk/>
          <pc:sldMk cId="4079154217" sldId="841"/>
        </pc:sldMkLst>
      </pc:sldChg>
    </pc:docChg>
  </pc:docChgLst>
  <pc:docChgLst>
    <pc:chgData name="Iverson, Christina A (DFW)" userId="S::christina.iverson@dfw.wa.gov::1485b81e-fe91-4b0c-bb92-27fc5bb413ca" providerId="AD" clId="Web-{F49B901B-4FCE-43D0-8FE8-868EBB1498F5}"/>
    <pc:docChg chg="modSld sldOrd">
      <pc:chgData name="Iverson, Christina A (DFW)" userId="S::christina.iverson@dfw.wa.gov::1485b81e-fe91-4b0c-bb92-27fc5bb413ca" providerId="AD" clId="Web-{F49B901B-4FCE-43D0-8FE8-868EBB1498F5}" dt="2025-04-01T21:07:30.925" v="5"/>
      <pc:docMkLst>
        <pc:docMk/>
      </pc:docMkLst>
      <pc:sldChg chg="modSp">
        <pc:chgData name="Iverson, Christina A (DFW)" userId="S::christina.iverson@dfw.wa.gov::1485b81e-fe91-4b0c-bb92-27fc5bb413ca" providerId="AD" clId="Web-{F49B901B-4FCE-43D0-8FE8-868EBB1498F5}" dt="2025-04-01T21:04:26.499" v="1" actId="20577"/>
        <pc:sldMkLst>
          <pc:docMk/>
          <pc:sldMk cId="1749788180" sldId="819"/>
        </pc:sldMkLst>
        <pc:spChg chg="mod">
          <ac:chgData name="Iverson, Christina A (DFW)" userId="S::christina.iverson@dfw.wa.gov::1485b81e-fe91-4b0c-bb92-27fc5bb413ca" providerId="AD" clId="Web-{F49B901B-4FCE-43D0-8FE8-868EBB1498F5}" dt="2025-04-01T21:04:26.499" v="1" actId="20577"/>
          <ac:spMkLst>
            <pc:docMk/>
            <pc:sldMk cId="1749788180" sldId="819"/>
            <ac:spMk id="3" creationId="{57F68798-B783-A7E7-0651-2C5F03995164}"/>
          </ac:spMkLst>
        </pc:spChg>
      </pc:sldChg>
      <pc:sldChg chg="ord">
        <pc:chgData name="Iverson, Christina A (DFW)" userId="S::christina.iverson@dfw.wa.gov::1485b81e-fe91-4b0c-bb92-27fc5bb413ca" providerId="AD" clId="Web-{F49B901B-4FCE-43D0-8FE8-868EBB1498F5}" dt="2025-04-01T21:07:26.925" v="3"/>
        <pc:sldMkLst>
          <pc:docMk/>
          <pc:sldMk cId="3421963206" sldId="826"/>
        </pc:sldMkLst>
      </pc:sldChg>
      <pc:sldChg chg="ord">
        <pc:chgData name="Iverson, Christina A (DFW)" userId="S::christina.iverson@dfw.wa.gov::1485b81e-fe91-4b0c-bb92-27fc5bb413ca" providerId="AD" clId="Web-{F49B901B-4FCE-43D0-8FE8-868EBB1498F5}" dt="2025-04-01T21:07:30.925" v="5"/>
        <pc:sldMkLst>
          <pc:docMk/>
          <pc:sldMk cId="1090158498" sldId="827"/>
        </pc:sldMkLst>
      </pc:sldChg>
    </pc:docChg>
  </pc:docChgLst>
  <pc:docChgLst>
    <pc:chgData name="Adicks, Kyle K (DFW)" userId="cf31fbcb-2c5b-48ed-8f8a-7861d901b9fd" providerId="ADAL" clId="{36FBA6C4-F3F6-41BE-9E6A-B173CD324F81}"/>
    <pc:docChg chg="modSld">
      <pc:chgData name="Adicks, Kyle K (DFW)" userId="cf31fbcb-2c5b-48ed-8f8a-7861d901b9fd" providerId="ADAL" clId="{36FBA6C4-F3F6-41BE-9E6A-B173CD324F81}" dt="2025-04-02T00:09:27.868" v="22" actId="20577"/>
      <pc:docMkLst>
        <pc:docMk/>
      </pc:docMkLst>
      <pc:sldChg chg="modSp mod">
        <pc:chgData name="Adicks, Kyle K (DFW)" userId="cf31fbcb-2c5b-48ed-8f8a-7861d901b9fd" providerId="ADAL" clId="{36FBA6C4-F3F6-41BE-9E6A-B173CD324F81}" dt="2025-04-02T00:08:15.072" v="15" actId="6549"/>
        <pc:sldMkLst>
          <pc:docMk/>
          <pc:sldMk cId="2150848221" sldId="783"/>
        </pc:sldMkLst>
        <pc:spChg chg="mod">
          <ac:chgData name="Adicks, Kyle K (DFW)" userId="cf31fbcb-2c5b-48ed-8f8a-7861d901b9fd" providerId="ADAL" clId="{36FBA6C4-F3F6-41BE-9E6A-B173CD324F81}" dt="2025-04-02T00:08:15.072" v="15" actId="6549"/>
          <ac:spMkLst>
            <pc:docMk/>
            <pc:sldMk cId="2150848221" sldId="783"/>
            <ac:spMk id="3" creationId="{B0C7485C-2959-4C58-BE7D-F754080C4A05}"/>
          </ac:spMkLst>
        </pc:spChg>
      </pc:sldChg>
      <pc:sldChg chg="modSp mod">
        <pc:chgData name="Adicks, Kyle K (DFW)" userId="cf31fbcb-2c5b-48ed-8f8a-7861d901b9fd" providerId="ADAL" clId="{36FBA6C4-F3F6-41BE-9E6A-B173CD324F81}" dt="2025-04-02T00:09:27.868" v="22" actId="20577"/>
        <pc:sldMkLst>
          <pc:docMk/>
          <pc:sldMk cId="82342171" sldId="784"/>
        </pc:sldMkLst>
        <pc:spChg chg="mod">
          <ac:chgData name="Adicks, Kyle K (DFW)" userId="cf31fbcb-2c5b-48ed-8f8a-7861d901b9fd" providerId="ADAL" clId="{36FBA6C4-F3F6-41BE-9E6A-B173CD324F81}" dt="2025-04-02T00:09:27.868" v="22" actId="20577"/>
          <ac:spMkLst>
            <pc:docMk/>
            <pc:sldMk cId="82342171" sldId="784"/>
            <ac:spMk id="3" creationId="{AD155949-D6D0-4CA5-BFEB-46476910F41B}"/>
          </ac:spMkLst>
        </pc:spChg>
      </pc:sldChg>
      <pc:sldChg chg="modSp mod">
        <pc:chgData name="Adicks, Kyle K (DFW)" userId="cf31fbcb-2c5b-48ed-8f8a-7861d901b9fd" providerId="ADAL" clId="{36FBA6C4-F3F6-41BE-9E6A-B173CD324F81}" dt="2025-04-01T22:20:16.920" v="13" actId="20577"/>
        <pc:sldMkLst>
          <pc:docMk/>
          <pc:sldMk cId="2461393239" sldId="940"/>
        </pc:sldMkLst>
        <pc:spChg chg="mod">
          <ac:chgData name="Adicks, Kyle K (DFW)" userId="cf31fbcb-2c5b-48ed-8f8a-7861d901b9fd" providerId="ADAL" clId="{36FBA6C4-F3F6-41BE-9E6A-B173CD324F81}" dt="2025-04-01T22:20:16.920" v="13" actId="20577"/>
          <ac:spMkLst>
            <pc:docMk/>
            <pc:sldMk cId="2461393239" sldId="940"/>
            <ac:spMk id="3" creationId="{CB2B5E68-9FF2-F0F4-95E4-38478DE73ADB}"/>
          </ac:spMkLst>
        </pc:spChg>
      </pc:sldChg>
      <pc:sldChg chg="modSp mod">
        <pc:chgData name="Adicks, Kyle K (DFW)" userId="cf31fbcb-2c5b-48ed-8f8a-7861d901b9fd" providerId="ADAL" clId="{36FBA6C4-F3F6-41BE-9E6A-B173CD324F81}" dt="2025-04-01T22:29:02.801" v="14" actId="20577"/>
        <pc:sldMkLst>
          <pc:docMk/>
          <pc:sldMk cId="1705018595" sldId="944"/>
        </pc:sldMkLst>
        <pc:spChg chg="mod">
          <ac:chgData name="Adicks, Kyle K (DFW)" userId="cf31fbcb-2c5b-48ed-8f8a-7861d901b9fd" providerId="ADAL" clId="{36FBA6C4-F3F6-41BE-9E6A-B173CD324F81}" dt="2025-04-01T22:29:02.801" v="14" actId="20577"/>
          <ac:spMkLst>
            <pc:docMk/>
            <pc:sldMk cId="1705018595" sldId="944"/>
            <ac:spMk id="3" creationId="{14FCB78F-BB5D-6FC4-D151-B1D75D3564DE}"/>
          </ac:spMkLst>
        </pc:spChg>
      </pc:sldChg>
    </pc:docChg>
  </pc:docChgLst>
  <pc:docChgLst>
    <pc:chgData name="Whitney, Jennifer L (DFW)" userId="S::jennifer.whitney@dfw.wa.gov::6ca4d146-bac5-4f7f-b14c-9ecfda9be6e0" providerId="AD" clId="Web-{03CF635C-48A1-7A55-E787-18D5C7E6A6D4}"/>
    <pc:docChg chg="modSld">
      <pc:chgData name="Whitney, Jennifer L (DFW)" userId="S::jennifer.whitney@dfw.wa.gov::6ca4d146-bac5-4f7f-b14c-9ecfda9be6e0" providerId="AD" clId="Web-{03CF635C-48A1-7A55-E787-18D5C7E6A6D4}" dt="2024-03-19T19:20:01.738" v="32" actId="20577"/>
      <pc:docMkLst>
        <pc:docMk/>
      </pc:docMkLst>
      <pc:sldChg chg="modSp">
        <pc:chgData name="Whitney, Jennifer L (DFW)" userId="S::jennifer.whitney@dfw.wa.gov::6ca4d146-bac5-4f7f-b14c-9ecfda9be6e0" providerId="AD" clId="Web-{03CF635C-48A1-7A55-E787-18D5C7E6A6D4}" dt="2024-03-19T19:20:01.738" v="32" actId="20577"/>
        <pc:sldMkLst>
          <pc:docMk/>
          <pc:sldMk cId="1286459751" sldId="828"/>
        </pc:sldMkLst>
        <pc:spChg chg="mod">
          <ac:chgData name="Whitney, Jennifer L (DFW)" userId="S::jennifer.whitney@dfw.wa.gov::6ca4d146-bac5-4f7f-b14c-9ecfda9be6e0" providerId="AD" clId="Web-{03CF635C-48A1-7A55-E787-18D5C7E6A6D4}" dt="2024-03-19T19:20:01.738" v="32" actId="20577"/>
          <ac:spMkLst>
            <pc:docMk/>
            <pc:sldMk cId="1286459751" sldId="828"/>
            <ac:spMk id="3" creationId="{8A9022B5-0BF5-48F5-A537-74E09E6BC148}"/>
          </ac:spMkLst>
        </pc:spChg>
      </pc:sldChg>
    </pc:docChg>
  </pc:docChgLst>
  <pc:docChgLst>
    <pc:chgData name="Yuasa, Mark K (DFW)" userId="S::mark.yuasa@dfw.wa.gov::3068113c-7a1a-42a6-bd4e-5c2de1c24e1f" providerId="AD" clId="Web-{DF6162B2-1451-4BAB-99C1-621E768525D6}"/>
    <pc:docChg chg="mod">
      <pc:chgData name="Yuasa, Mark K (DFW)" userId="S::mark.yuasa@dfw.wa.gov::3068113c-7a1a-42a6-bd4e-5c2de1c24e1f" providerId="AD" clId="Web-{DF6162B2-1451-4BAB-99C1-621E768525D6}" dt="2025-04-01T15:29:22.954" v="0"/>
      <pc:docMkLst>
        <pc:docMk/>
      </pc:docMkLst>
    </pc:docChg>
  </pc:docChgLst>
  <pc:docChgLst>
    <pc:chgData name="Whitney, Jennifer L (DFW)" userId="S::jennifer.whitney@dfw.wa.gov::6ca4d146-bac5-4f7f-b14c-9ecfda9be6e0" providerId="AD" clId="Web-{D033148C-5C92-4599-B1A3-D45F4AA7D7B3}"/>
    <pc:docChg chg="modSld">
      <pc:chgData name="Whitney, Jennifer L (DFW)" userId="S::jennifer.whitney@dfw.wa.gov::6ca4d146-bac5-4f7f-b14c-9ecfda9be6e0" providerId="AD" clId="Web-{D033148C-5C92-4599-B1A3-D45F4AA7D7B3}" dt="2024-03-16T00:29:23.847" v="1201"/>
      <pc:docMkLst>
        <pc:docMk/>
      </pc:docMkLst>
      <pc:sldChg chg="addSp delSp modSp">
        <pc:chgData name="Whitney, Jennifer L (DFW)" userId="S::jennifer.whitney@dfw.wa.gov::6ca4d146-bac5-4f7f-b14c-9ecfda9be6e0" providerId="AD" clId="Web-{D033148C-5C92-4599-B1A3-D45F4AA7D7B3}" dt="2024-03-16T00:29:23.847" v="1201"/>
        <pc:sldMkLst>
          <pc:docMk/>
          <pc:sldMk cId="3421963206" sldId="826"/>
        </pc:sldMkLst>
        <pc:spChg chg="add del mod">
          <ac:chgData name="Whitney, Jennifer L (DFW)" userId="S::jennifer.whitney@dfw.wa.gov::6ca4d146-bac5-4f7f-b14c-9ecfda9be6e0" providerId="AD" clId="Web-{D033148C-5C92-4599-B1A3-D45F4AA7D7B3}" dt="2024-03-16T00:28:24.971" v="1197"/>
          <ac:spMkLst>
            <pc:docMk/>
            <pc:sldMk cId="3421963206" sldId="826"/>
            <ac:spMk id="5" creationId="{BE58F273-462F-670E-8C60-6C2C5C6F94E4}"/>
          </ac:spMkLst>
        </pc:spChg>
        <pc:graphicFrameChg chg="add del mod modGraphic">
          <ac:chgData name="Whitney, Jennifer L (DFW)" userId="S::jennifer.whitney@dfw.wa.gov::6ca4d146-bac5-4f7f-b14c-9ecfda9be6e0" providerId="AD" clId="Web-{D033148C-5C92-4599-B1A3-D45F4AA7D7B3}" dt="2024-03-16T00:29:23.847" v="1201"/>
          <ac:graphicFrameMkLst>
            <pc:docMk/>
            <pc:sldMk cId="3421963206" sldId="826"/>
            <ac:graphicFrameMk id="7" creationId="{D2220230-463D-F16C-4F0D-6B81B8F0453A}"/>
          </ac:graphicFrameMkLst>
        </pc:graphicFrameChg>
        <pc:picChg chg="add del">
          <ac:chgData name="Whitney, Jennifer L (DFW)" userId="S::jennifer.whitney@dfw.wa.gov::6ca4d146-bac5-4f7f-b14c-9ecfda9be6e0" providerId="AD" clId="Web-{D033148C-5C92-4599-B1A3-D45F4AA7D7B3}" dt="2024-03-16T00:28:24.971" v="1197"/>
          <ac:picMkLst>
            <pc:docMk/>
            <pc:sldMk cId="3421963206" sldId="826"/>
            <ac:picMk id="3" creationId="{EEE02834-AD86-3B16-A181-BC8785B893EB}"/>
          </ac:picMkLst>
        </pc:picChg>
      </pc:sldChg>
      <pc:sldChg chg="modSp">
        <pc:chgData name="Whitney, Jennifer L (DFW)" userId="S::jennifer.whitney@dfw.wa.gov::6ca4d146-bac5-4f7f-b14c-9ecfda9be6e0" providerId="AD" clId="Web-{D033148C-5C92-4599-B1A3-D45F4AA7D7B3}" dt="2024-03-15T23:24:02.346" v="698" actId="20577"/>
        <pc:sldMkLst>
          <pc:docMk/>
          <pc:sldMk cId="1286459751" sldId="828"/>
        </pc:sldMkLst>
        <pc:spChg chg="mod">
          <ac:chgData name="Whitney, Jennifer L (DFW)" userId="S::jennifer.whitney@dfw.wa.gov::6ca4d146-bac5-4f7f-b14c-9ecfda9be6e0" providerId="AD" clId="Web-{D033148C-5C92-4599-B1A3-D45F4AA7D7B3}" dt="2024-03-15T23:24:02.346" v="698" actId="20577"/>
          <ac:spMkLst>
            <pc:docMk/>
            <pc:sldMk cId="1286459751" sldId="828"/>
            <ac:spMk id="3" creationId="{8A9022B5-0BF5-48F5-A537-74E09E6BC148}"/>
          </ac:spMkLst>
        </pc:spChg>
      </pc:sldChg>
      <pc:sldChg chg="modSp">
        <pc:chgData name="Whitney, Jennifer L (DFW)" userId="S::jennifer.whitney@dfw.wa.gov::6ca4d146-bac5-4f7f-b14c-9ecfda9be6e0" providerId="AD" clId="Web-{D033148C-5C92-4599-B1A3-D45F4AA7D7B3}" dt="2024-03-15T23:38:30.645" v="977" actId="20577"/>
        <pc:sldMkLst>
          <pc:docMk/>
          <pc:sldMk cId="1431712190" sldId="829"/>
        </pc:sldMkLst>
        <pc:spChg chg="mod">
          <ac:chgData name="Whitney, Jennifer L (DFW)" userId="S::jennifer.whitney@dfw.wa.gov::6ca4d146-bac5-4f7f-b14c-9ecfda9be6e0" providerId="AD" clId="Web-{D033148C-5C92-4599-B1A3-D45F4AA7D7B3}" dt="2024-03-15T23:28:22.320" v="738" actId="20577"/>
          <ac:spMkLst>
            <pc:docMk/>
            <pc:sldMk cId="1431712190" sldId="829"/>
            <ac:spMk id="7" creationId="{00000000-0000-0000-0000-000000000000}"/>
          </ac:spMkLst>
        </pc:spChg>
        <pc:spChg chg="mod">
          <ac:chgData name="Whitney, Jennifer L (DFW)" userId="S::jennifer.whitney@dfw.wa.gov::6ca4d146-bac5-4f7f-b14c-9ecfda9be6e0" providerId="AD" clId="Web-{D033148C-5C92-4599-B1A3-D45F4AA7D7B3}" dt="2024-03-15T23:38:30.645" v="977" actId="20577"/>
          <ac:spMkLst>
            <pc:docMk/>
            <pc:sldMk cId="1431712190" sldId="829"/>
            <ac:spMk id="8" creationId="{00000000-0000-0000-0000-000000000000}"/>
          </ac:spMkLst>
        </pc:spChg>
      </pc:sldChg>
      <pc:sldChg chg="modSp">
        <pc:chgData name="Whitney, Jennifer L (DFW)" userId="S::jennifer.whitney@dfw.wa.gov::6ca4d146-bac5-4f7f-b14c-9ecfda9be6e0" providerId="AD" clId="Web-{D033148C-5C92-4599-B1A3-D45F4AA7D7B3}" dt="2024-03-16T00:11:05.933" v="1187" actId="20577"/>
        <pc:sldMkLst>
          <pc:docMk/>
          <pc:sldMk cId="932005443" sldId="830"/>
        </pc:sldMkLst>
        <pc:spChg chg="mod">
          <ac:chgData name="Whitney, Jennifer L (DFW)" userId="S::jennifer.whitney@dfw.wa.gov::6ca4d146-bac5-4f7f-b14c-9ecfda9be6e0" providerId="AD" clId="Web-{D033148C-5C92-4599-B1A3-D45F4AA7D7B3}" dt="2024-03-16T00:11:05.933" v="1187" actId="20577"/>
          <ac:spMkLst>
            <pc:docMk/>
            <pc:sldMk cId="932005443" sldId="830"/>
            <ac:spMk id="2" creationId="{D2E58A4D-5B65-40D3-BD15-ACEDF5523995}"/>
          </ac:spMkLst>
        </pc:spChg>
        <pc:spChg chg="mod">
          <ac:chgData name="Whitney, Jennifer L (DFW)" userId="S::jennifer.whitney@dfw.wa.gov::6ca4d146-bac5-4f7f-b14c-9ecfda9be6e0" providerId="AD" clId="Web-{D033148C-5C92-4599-B1A3-D45F4AA7D7B3}" dt="2024-03-15T23:45:09.715" v="1010" actId="20577"/>
          <ac:spMkLst>
            <pc:docMk/>
            <pc:sldMk cId="932005443" sldId="830"/>
            <ac:spMk id="7" creationId="{00000000-0000-0000-0000-000000000000}"/>
          </ac:spMkLst>
        </pc:spChg>
        <pc:spChg chg="mod">
          <ac:chgData name="Whitney, Jennifer L (DFW)" userId="S::jennifer.whitney@dfw.wa.gov::6ca4d146-bac5-4f7f-b14c-9ecfda9be6e0" providerId="AD" clId="Web-{D033148C-5C92-4599-B1A3-D45F4AA7D7B3}" dt="2024-03-15T23:59:42.216" v="1156" actId="20577"/>
          <ac:spMkLst>
            <pc:docMk/>
            <pc:sldMk cId="932005443" sldId="830"/>
            <ac:spMk id="8" creationId="{00000000-0000-0000-0000-000000000000}"/>
          </ac:spMkLst>
        </pc:spChg>
      </pc:sldChg>
    </pc:docChg>
  </pc:docChgLst>
  <pc:docChgLst>
    <pc:chgData name="Hall, Kelly (DFW)" userId="680e1175-ec01-40b5-baa7-4d2f4ccd8b62" providerId="ADAL" clId="{CBF90CA8-E8D7-4D1B-ACBA-4AA1A8DE3E90}"/>
    <pc:docChg chg="modSld modMainMaster">
      <pc:chgData name="Hall, Kelly (DFW)" userId="680e1175-ec01-40b5-baa7-4d2f4ccd8b62" providerId="ADAL" clId="{CBF90CA8-E8D7-4D1B-ACBA-4AA1A8DE3E90}" dt="2024-03-19T22:21:05.270" v="3" actId="1076"/>
      <pc:docMkLst>
        <pc:docMk/>
      </pc:docMkLst>
      <pc:sldChg chg="modSp mod">
        <pc:chgData name="Hall, Kelly (DFW)" userId="680e1175-ec01-40b5-baa7-4d2f4ccd8b62" providerId="ADAL" clId="{CBF90CA8-E8D7-4D1B-ACBA-4AA1A8DE3E90}" dt="2024-03-19T22:21:05.270" v="3" actId="1076"/>
        <pc:sldMkLst>
          <pc:docMk/>
          <pc:sldMk cId="0" sldId="296"/>
        </pc:sldMkLst>
        <pc:spChg chg="mod">
          <ac:chgData name="Hall, Kelly (DFW)" userId="680e1175-ec01-40b5-baa7-4d2f4ccd8b62" providerId="ADAL" clId="{CBF90CA8-E8D7-4D1B-ACBA-4AA1A8DE3E90}" dt="2024-03-19T22:20:50.336" v="2" actId="20577"/>
          <ac:spMkLst>
            <pc:docMk/>
            <pc:sldMk cId="0" sldId="296"/>
            <ac:spMk id="2" creationId="{00000000-0000-0000-0000-000000000000}"/>
          </ac:spMkLst>
        </pc:spChg>
        <pc:spChg chg="mod">
          <ac:chgData name="Hall, Kelly (DFW)" userId="680e1175-ec01-40b5-baa7-4d2f4ccd8b62" providerId="ADAL" clId="{CBF90CA8-E8D7-4D1B-ACBA-4AA1A8DE3E90}" dt="2024-03-19T22:21:05.270" v="3" actId="1076"/>
          <ac:spMkLst>
            <pc:docMk/>
            <pc:sldMk cId="0" sldId="296"/>
            <ac:spMk id="3" creationId="{00000000-0000-0000-0000-000000000000}"/>
          </ac:spMkLst>
        </pc:spChg>
      </pc:sldChg>
      <pc:sldMasterChg chg="modSldLayout">
        <pc:chgData name="Hall, Kelly (DFW)" userId="680e1175-ec01-40b5-baa7-4d2f4ccd8b62" providerId="ADAL" clId="{CBF90CA8-E8D7-4D1B-ACBA-4AA1A8DE3E90}" dt="2024-03-19T22:20:00.342" v="0" actId="14826"/>
        <pc:sldMasterMkLst>
          <pc:docMk/>
          <pc:sldMasterMk cId="0" sldId="2147483648"/>
        </pc:sldMasterMkLst>
        <pc:sldLayoutChg chg="modSp">
          <pc:chgData name="Hall, Kelly (DFW)" userId="680e1175-ec01-40b5-baa7-4d2f4ccd8b62" providerId="ADAL" clId="{CBF90CA8-E8D7-4D1B-ACBA-4AA1A8DE3E90}" dt="2024-03-19T22:20:00.342" v="0" actId="14826"/>
          <pc:sldLayoutMkLst>
            <pc:docMk/>
            <pc:sldMasterMk cId="0" sldId="2147483648"/>
            <pc:sldLayoutMk cId="0" sldId="2147483660"/>
          </pc:sldLayoutMkLst>
          <pc:picChg chg="mod">
            <ac:chgData name="Hall, Kelly (DFW)" userId="680e1175-ec01-40b5-baa7-4d2f4ccd8b62" providerId="ADAL" clId="{CBF90CA8-E8D7-4D1B-ACBA-4AA1A8DE3E90}" dt="2024-03-19T22:20:00.342" v="0" actId="14826"/>
            <ac:picMkLst>
              <pc:docMk/>
              <pc:sldMasterMk cId="0" sldId="2147483648"/>
              <pc:sldLayoutMk cId="0" sldId="2147483660"/>
              <ac:picMk id="7" creationId="{00000000-0000-0000-0000-000000000000}"/>
            </ac:picMkLst>
          </pc:picChg>
        </pc:sldLayoutChg>
      </pc:sldMasterChg>
    </pc:docChg>
  </pc:docChgLst>
  <pc:docChgLst>
    <pc:chgData name="Whitney, Jennifer L (DFW)" userId="S::jennifer.whitney@dfw.wa.gov::6ca4d146-bac5-4f7f-b14c-9ecfda9be6e0" providerId="AD" clId="Web-{A25F46D8-AD3F-BDB7-34B7-33BE986C1733}"/>
    <pc:docChg chg="modSld">
      <pc:chgData name="Whitney, Jennifer L (DFW)" userId="S::jennifer.whitney@dfw.wa.gov::6ca4d146-bac5-4f7f-b14c-9ecfda9be6e0" providerId="AD" clId="Web-{A25F46D8-AD3F-BDB7-34B7-33BE986C1733}" dt="2025-03-28T22:01:42.457" v="452" actId="20577"/>
      <pc:docMkLst>
        <pc:docMk/>
      </pc:docMkLst>
      <pc:sldChg chg="addSp delSp modSp">
        <pc:chgData name="Whitney, Jennifer L (DFW)" userId="S::jennifer.whitney@dfw.wa.gov::6ca4d146-bac5-4f7f-b14c-9ecfda9be6e0" providerId="AD" clId="Web-{A25F46D8-AD3F-BDB7-34B7-33BE986C1733}" dt="2025-03-28T21:37:32.750" v="32" actId="14100"/>
        <pc:sldMkLst>
          <pc:docMk/>
          <pc:sldMk cId="3421963206" sldId="826"/>
        </pc:sldMkLst>
        <pc:spChg chg="add del">
          <ac:chgData name="Whitney, Jennifer L (DFW)" userId="S::jennifer.whitney@dfw.wa.gov::6ca4d146-bac5-4f7f-b14c-9ecfda9be6e0" providerId="AD" clId="Web-{A25F46D8-AD3F-BDB7-34B7-33BE986C1733}" dt="2025-03-28T21:34:45.748" v="23"/>
          <ac:spMkLst>
            <pc:docMk/>
            <pc:sldMk cId="3421963206" sldId="826"/>
            <ac:spMk id="4" creationId="{6F5716CE-A8E2-BA80-7388-D8B1315572DC}"/>
          </ac:spMkLst>
        </pc:spChg>
        <pc:graphicFrameChg chg="add del">
          <ac:chgData name="Whitney, Jennifer L (DFW)" userId="S::jennifer.whitney@dfw.wa.gov::6ca4d146-bac5-4f7f-b14c-9ecfda9be6e0" providerId="AD" clId="Web-{A25F46D8-AD3F-BDB7-34B7-33BE986C1733}" dt="2025-03-28T21:25:29.163" v="2"/>
          <ac:graphicFrameMkLst>
            <pc:docMk/>
            <pc:sldMk cId="3421963206" sldId="826"/>
            <ac:graphicFrameMk id="3" creationId="{EC6A42CE-3FF3-21F5-0C4C-248832D25F6A}"/>
          </ac:graphicFrameMkLst>
        </pc:graphicFrameChg>
        <pc:graphicFrameChg chg="add del mod modGraphic">
          <ac:chgData name="Whitney, Jennifer L (DFW)" userId="S::jennifer.whitney@dfw.wa.gov::6ca4d146-bac5-4f7f-b14c-9ecfda9be6e0" providerId="AD" clId="Web-{A25F46D8-AD3F-BDB7-34B7-33BE986C1733}" dt="2025-03-28T21:27:11.180" v="17"/>
          <ac:graphicFrameMkLst>
            <pc:docMk/>
            <pc:sldMk cId="3421963206" sldId="826"/>
            <ac:graphicFrameMk id="6" creationId="{C16DD705-AE1E-DB42-CBF3-16ED9BA0A512}"/>
          </ac:graphicFrameMkLst>
        </pc:graphicFrameChg>
        <pc:graphicFrameChg chg="del">
          <ac:chgData name="Whitney, Jennifer L (DFW)" userId="S::jennifer.whitney@dfw.wa.gov::6ca4d146-bac5-4f7f-b14c-9ecfda9be6e0" providerId="AD" clId="Web-{A25F46D8-AD3F-BDB7-34B7-33BE986C1733}" dt="2025-03-28T21:25:03.475" v="0"/>
          <ac:graphicFrameMkLst>
            <pc:docMk/>
            <pc:sldMk cId="3421963206" sldId="826"/>
            <ac:graphicFrameMk id="9" creationId="{98B2B945-681B-28D0-99DA-4A224AEF4E7D}"/>
          </ac:graphicFrameMkLst>
        </pc:graphicFrameChg>
        <pc:graphicFrameChg chg="add del mod modGraphic">
          <ac:chgData name="Whitney, Jennifer L (DFW)" userId="S::jennifer.whitney@dfw.wa.gov::6ca4d146-bac5-4f7f-b14c-9ecfda9be6e0" providerId="AD" clId="Web-{A25F46D8-AD3F-BDB7-34B7-33BE986C1733}" dt="2025-03-28T21:32:40.012" v="22"/>
          <ac:graphicFrameMkLst>
            <pc:docMk/>
            <pc:sldMk cId="3421963206" sldId="826"/>
            <ac:graphicFrameMk id="10" creationId="{46CC2B1F-A9C4-8474-D052-95B2F46EAEA6}"/>
          </ac:graphicFrameMkLst>
        </pc:graphicFrameChg>
        <pc:graphicFrameChg chg="add del mod modGraphic">
          <ac:chgData name="Whitney, Jennifer L (DFW)" userId="S::jennifer.whitney@dfw.wa.gov::6ca4d146-bac5-4f7f-b14c-9ecfda9be6e0" providerId="AD" clId="Web-{A25F46D8-AD3F-BDB7-34B7-33BE986C1733}" dt="2025-03-28T21:35:22.498" v="29"/>
          <ac:graphicFrameMkLst>
            <pc:docMk/>
            <pc:sldMk cId="3421963206" sldId="826"/>
            <ac:graphicFrameMk id="12" creationId="{61EAEDDC-9B3E-A9A2-4165-7B8EC9B8B431}"/>
          </ac:graphicFrameMkLst>
        </pc:graphicFrameChg>
        <pc:picChg chg="add mod">
          <ac:chgData name="Whitney, Jennifer L (DFW)" userId="S::jennifer.whitney@dfw.wa.gov::6ca4d146-bac5-4f7f-b14c-9ecfda9be6e0" providerId="AD" clId="Web-{A25F46D8-AD3F-BDB7-34B7-33BE986C1733}" dt="2025-03-28T21:37:32.750" v="32" actId="14100"/>
          <ac:picMkLst>
            <pc:docMk/>
            <pc:sldMk cId="3421963206" sldId="826"/>
            <ac:picMk id="13" creationId="{707AD5A4-0598-5B7B-E833-78114E6D5DFF}"/>
          </ac:picMkLst>
        </pc:picChg>
      </pc:sldChg>
      <pc:sldChg chg="modSp">
        <pc:chgData name="Whitney, Jennifer L (DFW)" userId="S::jennifer.whitney@dfw.wa.gov::6ca4d146-bac5-4f7f-b14c-9ecfda9be6e0" providerId="AD" clId="Web-{A25F46D8-AD3F-BDB7-34B7-33BE986C1733}" dt="2025-03-28T21:49:47.026" v="347" actId="20577"/>
        <pc:sldMkLst>
          <pc:docMk/>
          <pc:sldMk cId="1286459751" sldId="828"/>
        </pc:sldMkLst>
        <pc:spChg chg="mod">
          <ac:chgData name="Whitney, Jennifer L (DFW)" userId="S::jennifer.whitney@dfw.wa.gov::6ca4d146-bac5-4f7f-b14c-9ecfda9be6e0" providerId="AD" clId="Web-{A25F46D8-AD3F-BDB7-34B7-33BE986C1733}" dt="2025-03-28T21:49:47.026" v="347" actId="20577"/>
          <ac:spMkLst>
            <pc:docMk/>
            <pc:sldMk cId="1286459751" sldId="828"/>
            <ac:spMk id="3" creationId="{8A9022B5-0BF5-48F5-A537-74E09E6BC148}"/>
          </ac:spMkLst>
        </pc:spChg>
      </pc:sldChg>
      <pc:sldChg chg="modSp">
        <pc:chgData name="Whitney, Jennifer L (DFW)" userId="S::jennifer.whitney@dfw.wa.gov::6ca4d146-bac5-4f7f-b14c-9ecfda9be6e0" providerId="AD" clId="Web-{A25F46D8-AD3F-BDB7-34B7-33BE986C1733}" dt="2025-03-28T21:56:08.390" v="396" actId="20577"/>
        <pc:sldMkLst>
          <pc:docMk/>
          <pc:sldMk cId="1431712190" sldId="829"/>
        </pc:sldMkLst>
        <pc:spChg chg="mod">
          <ac:chgData name="Whitney, Jennifer L (DFW)" userId="S::jennifer.whitney@dfw.wa.gov::6ca4d146-bac5-4f7f-b14c-9ecfda9be6e0" providerId="AD" clId="Web-{A25F46D8-AD3F-BDB7-34B7-33BE986C1733}" dt="2025-03-28T21:56:08.390" v="396" actId="20577"/>
          <ac:spMkLst>
            <pc:docMk/>
            <pc:sldMk cId="1431712190" sldId="829"/>
            <ac:spMk id="8" creationId="{00000000-0000-0000-0000-000000000000}"/>
          </ac:spMkLst>
        </pc:spChg>
      </pc:sldChg>
      <pc:sldChg chg="modSp">
        <pc:chgData name="Whitney, Jennifer L (DFW)" userId="S::jennifer.whitney@dfw.wa.gov::6ca4d146-bac5-4f7f-b14c-9ecfda9be6e0" providerId="AD" clId="Web-{A25F46D8-AD3F-BDB7-34B7-33BE986C1733}" dt="2025-03-28T22:01:42.457" v="452" actId="20577"/>
        <pc:sldMkLst>
          <pc:docMk/>
          <pc:sldMk cId="932005443" sldId="830"/>
        </pc:sldMkLst>
        <pc:spChg chg="mod">
          <ac:chgData name="Whitney, Jennifer L (DFW)" userId="S::jennifer.whitney@dfw.wa.gov::6ca4d146-bac5-4f7f-b14c-9ecfda9be6e0" providerId="AD" clId="Web-{A25F46D8-AD3F-BDB7-34B7-33BE986C1733}" dt="2025-03-28T22:01:42.457" v="452" actId="20577"/>
          <ac:spMkLst>
            <pc:docMk/>
            <pc:sldMk cId="932005443" sldId="830"/>
            <ac:spMk id="2" creationId="{D2E58A4D-5B65-40D3-BD15-ACEDF5523995}"/>
          </ac:spMkLst>
        </pc:spChg>
        <pc:spChg chg="mod">
          <ac:chgData name="Whitney, Jennifer L (DFW)" userId="S::jennifer.whitney@dfw.wa.gov::6ca4d146-bac5-4f7f-b14c-9ecfda9be6e0" providerId="AD" clId="Web-{A25F46D8-AD3F-BDB7-34B7-33BE986C1733}" dt="2025-03-28T22:01:22.332" v="444" actId="20577"/>
          <ac:spMkLst>
            <pc:docMk/>
            <pc:sldMk cId="932005443" sldId="830"/>
            <ac:spMk id="8" creationId="{00000000-0000-0000-0000-000000000000}"/>
          </ac:spMkLst>
        </pc:spChg>
      </pc:sldChg>
    </pc:docChg>
  </pc:docChgLst>
  <pc:docChgLst>
    <pc:chgData name="Whitney, Jennifer L (DFW)" userId="S::jennifer.whitney@dfw.wa.gov::6ca4d146-bac5-4f7f-b14c-9ecfda9be6e0" providerId="AD" clId="Web-{62962BDA-BB75-CF50-89B2-B31D181C1B46}"/>
    <pc:docChg chg="modSld sldOrd">
      <pc:chgData name="Whitney, Jennifer L (DFW)" userId="S::jennifer.whitney@dfw.wa.gov::6ca4d146-bac5-4f7f-b14c-9ecfda9be6e0" providerId="AD" clId="Web-{62962BDA-BB75-CF50-89B2-B31D181C1B46}" dt="2024-03-19T20:07:36.327" v="134" actId="20577"/>
      <pc:docMkLst>
        <pc:docMk/>
      </pc:docMkLst>
      <pc:sldChg chg="modSp">
        <pc:chgData name="Whitney, Jennifer L (DFW)" userId="S::jennifer.whitney@dfw.wa.gov::6ca4d146-bac5-4f7f-b14c-9ecfda9be6e0" providerId="AD" clId="Web-{62962BDA-BB75-CF50-89B2-B31D181C1B46}" dt="2024-03-19T20:06:28.874" v="122" actId="20577"/>
        <pc:sldMkLst>
          <pc:docMk/>
          <pc:sldMk cId="1286459751" sldId="828"/>
        </pc:sldMkLst>
        <pc:spChg chg="mod">
          <ac:chgData name="Whitney, Jennifer L (DFW)" userId="S::jennifer.whitney@dfw.wa.gov::6ca4d146-bac5-4f7f-b14c-9ecfda9be6e0" providerId="AD" clId="Web-{62962BDA-BB75-CF50-89B2-B31D181C1B46}" dt="2024-03-19T20:06:28.874" v="122" actId="20577"/>
          <ac:spMkLst>
            <pc:docMk/>
            <pc:sldMk cId="1286459751" sldId="828"/>
            <ac:spMk id="3" creationId="{8A9022B5-0BF5-48F5-A537-74E09E6BC148}"/>
          </ac:spMkLst>
        </pc:spChg>
      </pc:sldChg>
      <pc:sldChg chg="modSp ord">
        <pc:chgData name="Whitney, Jennifer L (DFW)" userId="S::jennifer.whitney@dfw.wa.gov::6ca4d146-bac5-4f7f-b14c-9ecfda9be6e0" providerId="AD" clId="Web-{62962BDA-BB75-CF50-89B2-B31D181C1B46}" dt="2024-03-19T20:07:36.327" v="134" actId="20577"/>
        <pc:sldMkLst>
          <pc:docMk/>
          <pc:sldMk cId="1063771369" sldId="845"/>
        </pc:sldMkLst>
        <pc:spChg chg="mod">
          <ac:chgData name="Whitney, Jennifer L (DFW)" userId="S::jennifer.whitney@dfw.wa.gov::6ca4d146-bac5-4f7f-b14c-9ecfda9be6e0" providerId="AD" clId="Web-{62962BDA-BB75-CF50-89B2-B31D181C1B46}" dt="2024-03-19T20:07:36.327" v="134" actId="20577"/>
          <ac:spMkLst>
            <pc:docMk/>
            <pc:sldMk cId="1063771369" sldId="845"/>
            <ac:spMk id="3" creationId="{FFD4D48C-C4DC-71A8-C83E-877A9058A047}"/>
          </ac:spMkLst>
        </pc:spChg>
      </pc:sldChg>
    </pc:docChg>
  </pc:docChgLst>
  <pc:docChgLst>
    <pc:chgData name="Rice, Jake (DFW)" userId="77adb829-1c39-4daa-9449-25d783c7cc4e" providerId="ADAL" clId="{A9E46265-F2FC-48A5-B7F5-4FDE97E0620B}"/>
    <pc:docChg chg="delSld">
      <pc:chgData name="Rice, Jake (DFW)" userId="77adb829-1c39-4daa-9449-25d783c7cc4e" providerId="ADAL" clId="{A9E46265-F2FC-48A5-B7F5-4FDE97E0620B}" dt="2025-03-28T18:23:57.589" v="0" actId="47"/>
      <pc:docMkLst>
        <pc:docMk/>
      </pc:docMkLst>
      <pc:sldChg chg="del">
        <pc:chgData name="Rice, Jake (DFW)" userId="77adb829-1c39-4daa-9449-25d783c7cc4e" providerId="ADAL" clId="{A9E46265-F2FC-48A5-B7F5-4FDE97E0620B}" dt="2025-03-28T18:23:57.589" v="0" actId="47"/>
        <pc:sldMkLst>
          <pc:docMk/>
          <pc:sldMk cId="2842780429" sldId="856"/>
        </pc:sldMkLst>
      </pc:sldChg>
    </pc:docChg>
  </pc:docChgLst>
  <pc:docChgLst>
    <pc:chgData name="Whitney, Jennifer L (DFW)" userId="S::jennifer.whitney@dfw.wa.gov::6ca4d146-bac5-4f7f-b14c-9ecfda9be6e0" providerId="AD" clId="Web-{10EBB1A4-E2EB-1D64-70E2-6ED044159349}"/>
    <pc:docChg chg="addSld modSld">
      <pc:chgData name="Whitney, Jennifer L (DFW)" userId="S::jennifer.whitney@dfw.wa.gov::6ca4d146-bac5-4f7f-b14c-9ecfda9be6e0" providerId="AD" clId="Web-{10EBB1A4-E2EB-1D64-70E2-6ED044159349}" dt="2025-03-28T21:24:39.745" v="1343"/>
      <pc:docMkLst>
        <pc:docMk/>
      </pc:docMkLst>
      <pc:sldChg chg="addSp delSp modSp">
        <pc:chgData name="Whitney, Jennifer L (DFW)" userId="S::jennifer.whitney@dfw.wa.gov::6ca4d146-bac5-4f7f-b14c-9ecfda9be6e0" providerId="AD" clId="Web-{10EBB1A4-E2EB-1D64-70E2-6ED044159349}" dt="2025-03-28T21:24:39.745" v="1343"/>
        <pc:sldMkLst>
          <pc:docMk/>
          <pc:sldMk cId="3421963206" sldId="826"/>
        </pc:sldMkLst>
        <pc:graphicFrameChg chg="add del mod modGraphic">
          <ac:chgData name="Whitney, Jennifer L (DFW)" userId="S::jennifer.whitney@dfw.wa.gov::6ca4d146-bac5-4f7f-b14c-9ecfda9be6e0" providerId="AD" clId="Web-{10EBB1A4-E2EB-1D64-70E2-6ED044159349}" dt="2025-03-28T21:23:38.431" v="1337"/>
          <ac:graphicFrameMkLst>
            <pc:docMk/>
            <pc:sldMk cId="3421963206" sldId="826"/>
            <ac:graphicFrameMk id="4" creationId="{F4467754-A901-2720-0559-26F0D5A33048}"/>
          </ac:graphicFrameMkLst>
        </pc:graphicFrameChg>
        <pc:graphicFrameChg chg="add del mod modGraphic">
          <ac:chgData name="Whitney, Jennifer L (DFW)" userId="S::jennifer.whitney@dfw.wa.gov::6ca4d146-bac5-4f7f-b14c-9ecfda9be6e0" providerId="AD" clId="Web-{10EBB1A4-E2EB-1D64-70E2-6ED044159349}" dt="2025-03-28T21:24:09.307" v="1341"/>
          <ac:graphicFrameMkLst>
            <pc:docMk/>
            <pc:sldMk cId="3421963206" sldId="826"/>
            <ac:graphicFrameMk id="7" creationId="{4A10FC69-E298-34DC-D84B-B4FD66735E01}"/>
          </ac:graphicFrameMkLst>
        </pc:graphicFrameChg>
        <pc:graphicFrameChg chg="add mod modGraphic">
          <ac:chgData name="Whitney, Jennifer L (DFW)" userId="S::jennifer.whitney@dfw.wa.gov::6ca4d146-bac5-4f7f-b14c-9ecfda9be6e0" providerId="AD" clId="Web-{10EBB1A4-E2EB-1D64-70E2-6ED044159349}" dt="2025-03-28T21:24:39.745" v="1343"/>
          <ac:graphicFrameMkLst>
            <pc:docMk/>
            <pc:sldMk cId="3421963206" sldId="826"/>
            <ac:graphicFrameMk id="9" creationId="{98B2B945-681B-28D0-99DA-4A224AEF4E7D}"/>
          </ac:graphicFrameMkLst>
        </pc:graphicFrameChg>
        <pc:picChg chg="del">
          <ac:chgData name="Whitney, Jennifer L (DFW)" userId="S::jennifer.whitney@dfw.wa.gov::6ca4d146-bac5-4f7f-b14c-9ecfda9be6e0" providerId="AD" clId="Web-{10EBB1A4-E2EB-1D64-70E2-6ED044159349}" dt="2025-03-28T21:23:18.852" v="1334"/>
          <ac:picMkLst>
            <pc:docMk/>
            <pc:sldMk cId="3421963206" sldId="826"/>
            <ac:picMk id="6" creationId="{CABB63DC-7B8F-9A12-BC59-0BA25FEDF7A8}"/>
          </ac:picMkLst>
        </pc:picChg>
      </pc:sldChg>
      <pc:sldChg chg="modSp new">
        <pc:chgData name="Whitney, Jennifer L (DFW)" userId="S::jennifer.whitney@dfw.wa.gov::6ca4d146-bac5-4f7f-b14c-9ecfda9be6e0" providerId="AD" clId="Web-{10EBB1A4-E2EB-1D64-70E2-6ED044159349}" dt="2025-03-28T21:13:35.807" v="1333" actId="20577"/>
        <pc:sldMkLst>
          <pc:docMk/>
          <pc:sldMk cId="55538497" sldId="939"/>
        </pc:sldMkLst>
        <pc:spChg chg="mod">
          <ac:chgData name="Whitney, Jennifer L (DFW)" userId="S::jennifer.whitney@dfw.wa.gov::6ca4d146-bac5-4f7f-b14c-9ecfda9be6e0" providerId="AD" clId="Web-{10EBB1A4-E2EB-1D64-70E2-6ED044159349}" dt="2025-03-28T21:05:43.875" v="1303" actId="20577"/>
          <ac:spMkLst>
            <pc:docMk/>
            <pc:sldMk cId="55538497" sldId="939"/>
            <ac:spMk id="2" creationId="{EAC858A8-C69F-CAE8-0B68-82DB1AEC0B46}"/>
          </ac:spMkLst>
        </pc:spChg>
        <pc:spChg chg="mod">
          <ac:chgData name="Whitney, Jennifer L (DFW)" userId="S::jennifer.whitney@dfw.wa.gov::6ca4d146-bac5-4f7f-b14c-9ecfda9be6e0" providerId="AD" clId="Web-{10EBB1A4-E2EB-1D64-70E2-6ED044159349}" dt="2025-03-28T21:13:35.807" v="1333" actId="20577"/>
          <ac:spMkLst>
            <pc:docMk/>
            <pc:sldMk cId="55538497" sldId="939"/>
            <ac:spMk id="3" creationId="{96E1151F-8892-EFF3-AA13-7666614180C8}"/>
          </ac:spMkLst>
        </pc:spChg>
      </pc:sldChg>
    </pc:docChg>
  </pc:docChgLst>
  <pc:docChgLst>
    <pc:chgData name="Rosenthal, Hailey C (DFW)" userId="fb45a0c6-00ca-416f-a585-0bad0659b280" providerId="ADAL" clId="{E3902211-4A41-4ADB-A087-1E1BC8C9FC84}"/>
    <pc:docChg chg="undo custSel addSld delSld modSld sldOrd">
      <pc:chgData name="Rosenthal, Hailey C (DFW)" userId="fb45a0c6-00ca-416f-a585-0bad0659b280" providerId="ADAL" clId="{E3902211-4A41-4ADB-A087-1E1BC8C9FC84}" dt="2024-03-20T18:41:53.913" v="1194" actId="20577"/>
      <pc:docMkLst>
        <pc:docMk/>
      </pc:docMkLst>
      <pc:sldChg chg="modSp mod addCm modCm">
        <pc:chgData name="Rosenthal, Hailey C (DFW)" userId="fb45a0c6-00ca-416f-a585-0bad0659b280" providerId="ADAL" clId="{E3902211-4A41-4ADB-A087-1E1BC8C9FC84}" dt="2024-03-19T19:54:47.364" v="969"/>
        <pc:sldMkLst>
          <pc:docMk/>
          <pc:sldMk cId="3537638035" sldId="256"/>
        </pc:sldMkLst>
        <pc:spChg chg="mod">
          <ac:chgData name="Rosenthal, Hailey C (DFW)" userId="fb45a0c6-00ca-416f-a585-0bad0659b280" providerId="ADAL" clId="{E3902211-4A41-4ADB-A087-1E1BC8C9FC84}" dt="2024-03-19T16:10:42.810" v="924" actId="13926"/>
          <ac:spMkLst>
            <pc:docMk/>
            <pc:sldMk cId="3537638035" sldId="256"/>
            <ac:spMk id="2" creationId="{EC60D851-DF65-4184-A8C9-B84663774D1D}"/>
          </ac:spMkLst>
        </pc:spChg>
        <pc:picChg chg="mod">
          <ac:chgData name="Rosenthal, Hailey C (DFW)" userId="fb45a0c6-00ca-416f-a585-0bad0659b280" providerId="ADAL" clId="{E3902211-4A41-4ADB-A087-1E1BC8C9FC84}" dt="2024-03-18T21:27:01.490" v="593" actId="1076"/>
          <ac:picMkLst>
            <pc:docMk/>
            <pc:sldMk cId="3537638035" sldId="256"/>
            <ac:picMk id="7" creationId="{CA219442-CFCE-45D7-B627-CFF68C1DFF5F}"/>
          </ac:picMkLst>
        </pc:picChg>
        <pc:extLst>
          <p:ext xmlns:p="http://schemas.openxmlformats.org/presentationml/2006/main" uri="{D6D511B9-2390-475A-947B-AFAB55BFBCF1}">
            <pc226:cmChg xmlns:pc226="http://schemas.microsoft.com/office/powerpoint/2022/06/main/command" chg="add mod">
              <pc226:chgData name="Rosenthal, Hailey C (DFW)" userId="fb45a0c6-00ca-416f-a585-0bad0659b280" providerId="ADAL" clId="{E3902211-4A41-4ADB-A087-1E1BC8C9FC84}" dt="2024-03-19T19:54:47.364" v="969"/>
              <pc2:cmMkLst xmlns:pc2="http://schemas.microsoft.com/office/powerpoint/2019/9/main/command">
                <pc:docMk/>
                <pc:sldMk cId="3537638035" sldId="256"/>
                <pc2:cmMk id="{3E16BCC4-1A54-4C25-B16E-800F0D5B156E}"/>
              </pc2:cmMkLst>
            </pc226:cmChg>
          </p:ext>
        </pc:extLst>
      </pc:sldChg>
      <pc:sldChg chg="del">
        <pc:chgData name="Rosenthal, Hailey C (DFW)" userId="fb45a0c6-00ca-416f-a585-0bad0659b280" providerId="ADAL" clId="{E3902211-4A41-4ADB-A087-1E1BC8C9FC84}" dt="2024-03-18T18:17:05.533" v="161" actId="47"/>
        <pc:sldMkLst>
          <pc:docMk/>
          <pc:sldMk cId="3447989592" sldId="257"/>
        </pc:sldMkLst>
      </pc:sldChg>
      <pc:sldChg chg="del">
        <pc:chgData name="Rosenthal, Hailey C (DFW)" userId="fb45a0c6-00ca-416f-a585-0bad0659b280" providerId="ADAL" clId="{E3902211-4A41-4ADB-A087-1E1BC8C9FC84}" dt="2024-03-18T18:17:05.533" v="161" actId="47"/>
        <pc:sldMkLst>
          <pc:docMk/>
          <pc:sldMk cId="3700115888" sldId="258"/>
        </pc:sldMkLst>
      </pc:sldChg>
      <pc:sldChg chg="del">
        <pc:chgData name="Rosenthal, Hailey C (DFW)" userId="fb45a0c6-00ca-416f-a585-0bad0659b280" providerId="ADAL" clId="{E3902211-4A41-4ADB-A087-1E1BC8C9FC84}" dt="2024-03-18T18:17:05.533" v="161" actId="47"/>
        <pc:sldMkLst>
          <pc:docMk/>
          <pc:sldMk cId="3494237106" sldId="259"/>
        </pc:sldMkLst>
      </pc:sldChg>
      <pc:sldChg chg="del">
        <pc:chgData name="Rosenthal, Hailey C (DFW)" userId="fb45a0c6-00ca-416f-a585-0bad0659b280" providerId="ADAL" clId="{E3902211-4A41-4ADB-A087-1E1BC8C9FC84}" dt="2024-03-18T18:17:05.533" v="161" actId="47"/>
        <pc:sldMkLst>
          <pc:docMk/>
          <pc:sldMk cId="3133654056" sldId="261"/>
        </pc:sldMkLst>
      </pc:sldChg>
      <pc:sldChg chg="modSp mod">
        <pc:chgData name="Rosenthal, Hailey C (DFW)" userId="fb45a0c6-00ca-416f-a585-0bad0659b280" providerId="ADAL" clId="{E3902211-4A41-4ADB-A087-1E1BC8C9FC84}" dt="2024-03-18T21:27:19.938" v="595" actId="14100"/>
        <pc:sldMkLst>
          <pc:docMk/>
          <pc:sldMk cId="1966678873" sldId="460"/>
        </pc:sldMkLst>
        <pc:spChg chg="mod">
          <ac:chgData name="Rosenthal, Hailey C (DFW)" userId="fb45a0c6-00ca-416f-a585-0bad0659b280" providerId="ADAL" clId="{E3902211-4A41-4ADB-A087-1E1BC8C9FC84}" dt="2024-03-18T21:27:19.938" v="595" actId="14100"/>
          <ac:spMkLst>
            <pc:docMk/>
            <pc:sldMk cId="1966678873" sldId="460"/>
            <ac:spMk id="3" creationId="{EE2523CB-FCDA-4C11-8CD5-00FA808BFB6D}"/>
          </ac:spMkLst>
        </pc:spChg>
      </pc:sldChg>
      <pc:sldChg chg="modSp mod ord">
        <pc:chgData name="Rosenthal, Hailey C (DFW)" userId="fb45a0c6-00ca-416f-a585-0bad0659b280" providerId="ADAL" clId="{E3902211-4A41-4ADB-A087-1E1BC8C9FC84}" dt="2024-03-19T20:20:31.309" v="972"/>
        <pc:sldMkLst>
          <pc:docMk/>
          <pc:sldMk cId="998853318" sldId="610"/>
        </pc:sldMkLst>
        <pc:spChg chg="mod">
          <ac:chgData name="Rosenthal, Hailey C (DFW)" userId="fb45a0c6-00ca-416f-a585-0bad0659b280" providerId="ADAL" clId="{E3902211-4A41-4ADB-A087-1E1BC8C9FC84}" dt="2024-03-18T21:25:59.115" v="578" actId="404"/>
          <ac:spMkLst>
            <pc:docMk/>
            <pc:sldMk cId="998853318" sldId="610"/>
            <ac:spMk id="2" creationId="{7BCD1D20-AAEE-B06F-BE69-C9CEE18D5C94}"/>
          </ac:spMkLst>
        </pc:spChg>
        <pc:graphicFrameChg chg="mod modGraphic">
          <ac:chgData name="Rosenthal, Hailey C (DFW)" userId="fb45a0c6-00ca-416f-a585-0bad0659b280" providerId="ADAL" clId="{E3902211-4A41-4ADB-A087-1E1BC8C9FC84}" dt="2024-03-19T16:30:42.746" v="954" actId="2164"/>
          <ac:graphicFrameMkLst>
            <pc:docMk/>
            <pc:sldMk cId="998853318" sldId="610"/>
            <ac:graphicFrameMk id="7" creationId="{2F1E6851-B9AF-46CD-84A7-021C64F8E75D}"/>
          </ac:graphicFrameMkLst>
        </pc:graphicFrameChg>
      </pc:sldChg>
      <pc:sldChg chg="modSp mod">
        <pc:chgData name="Rosenthal, Hailey C (DFW)" userId="fb45a0c6-00ca-416f-a585-0bad0659b280" providerId="ADAL" clId="{E3902211-4A41-4ADB-A087-1E1BC8C9FC84}" dt="2024-03-18T21:26:42.250" v="589" actId="1076"/>
        <pc:sldMkLst>
          <pc:docMk/>
          <pc:sldMk cId="2022862903" sldId="611"/>
        </pc:sldMkLst>
        <pc:spChg chg="mod">
          <ac:chgData name="Rosenthal, Hailey C (DFW)" userId="fb45a0c6-00ca-416f-a585-0bad0659b280" providerId="ADAL" clId="{E3902211-4A41-4ADB-A087-1E1BC8C9FC84}" dt="2024-03-18T21:26:06.775" v="581" actId="403"/>
          <ac:spMkLst>
            <pc:docMk/>
            <pc:sldMk cId="2022862903" sldId="611"/>
            <ac:spMk id="2" creationId="{10F23AAB-335F-74D4-1DDF-0420E8DAC803}"/>
          </ac:spMkLst>
        </pc:spChg>
        <pc:spChg chg="mod">
          <ac:chgData name="Rosenthal, Hailey C (DFW)" userId="fb45a0c6-00ca-416f-a585-0bad0659b280" providerId="ADAL" clId="{E3902211-4A41-4ADB-A087-1E1BC8C9FC84}" dt="2024-03-18T21:26:30.495" v="586" actId="403"/>
          <ac:spMkLst>
            <pc:docMk/>
            <pc:sldMk cId="2022862903" sldId="611"/>
            <ac:spMk id="6" creationId="{C3B8DDE6-171C-D12B-DE74-E67EA20B7DC7}"/>
          </ac:spMkLst>
        </pc:spChg>
        <pc:spChg chg="mod">
          <ac:chgData name="Rosenthal, Hailey C (DFW)" userId="fb45a0c6-00ca-416f-a585-0bad0659b280" providerId="ADAL" clId="{E3902211-4A41-4ADB-A087-1E1BC8C9FC84}" dt="2024-03-18T21:26:42.250" v="589" actId="1076"/>
          <ac:spMkLst>
            <pc:docMk/>
            <pc:sldMk cId="2022862903" sldId="611"/>
            <ac:spMk id="7" creationId="{4246DC63-DB50-9586-C47D-E6D9CBEAB4C4}"/>
          </ac:spMkLst>
        </pc:spChg>
        <pc:graphicFrameChg chg="mod modGraphic">
          <ac:chgData name="Rosenthal, Hailey C (DFW)" userId="fb45a0c6-00ca-416f-a585-0bad0659b280" providerId="ADAL" clId="{E3902211-4A41-4ADB-A087-1E1BC8C9FC84}" dt="2024-03-18T21:26:13.359" v="583" actId="14100"/>
          <ac:graphicFrameMkLst>
            <pc:docMk/>
            <pc:sldMk cId="2022862903" sldId="611"/>
            <ac:graphicFrameMk id="3" creationId="{83478CF6-88AD-F2A4-EF23-878E0A45BE08}"/>
          </ac:graphicFrameMkLst>
        </pc:graphicFrameChg>
      </pc:sldChg>
      <pc:sldChg chg="modSp mod">
        <pc:chgData name="Rosenthal, Hailey C (DFW)" userId="fb45a0c6-00ca-416f-a585-0bad0659b280" providerId="ADAL" clId="{E3902211-4A41-4ADB-A087-1E1BC8C9FC84}" dt="2024-03-18T21:12:00.127" v="544" actId="20577"/>
        <pc:sldMkLst>
          <pc:docMk/>
          <pc:sldMk cId="3954886091" sldId="631"/>
        </pc:sldMkLst>
        <pc:spChg chg="mod">
          <ac:chgData name="Rosenthal, Hailey C (DFW)" userId="fb45a0c6-00ca-416f-a585-0bad0659b280" providerId="ADAL" clId="{E3902211-4A41-4ADB-A087-1E1BC8C9FC84}" dt="2024-03-18T21:12:00.127" v="544" actId="20577"/>
          <ac:spMkLst>
            <pc:docMk/>
            <pc:sldMk cId="3954886091" sldId="631"/>
            <ac:spMk id="7" creationId="{00000000-0000-0000-0000-000000000000}"/>
          </ac:spMkLst>
        </pc:spChg>
      </pc:sldChg>
      <pc:sldChg chg="delSp modSp mod">
        <pc:chgData name="Rosenthal, Hailey C (DFW)" userId="fb45a0c6-00ca-416f-a585-0bad0659b280" providerId="ADAL" clId="{E3902211-4A41-4ADB-A087-1E1BC8C9FC84}" dt="2024-03-18T22:49:30.149" v="725" actId="478"/>
        <pc:sldMkLst>
          <pc:docMk/>
          <pc:sldMk cId="2150848221" sldId="783"/>
        </pc:sldMkLst>
        <pc:spChg chg="mod">
          <ac:chgData name="Rosenthal, Hailey C (DFW)" userId="fb45a0c6-00ca-416f-a585-0bad0659b280" providerId="ADAL" clId="{E3902211-4A41-4ADB-A087-1E1BC8C9FC84}" dt="2024-03-18T22:48:15.856" v="722" actId="20577"/>
          <ac:spMkLst>
            <pc:docMk/>
            <pc:sldMk cId="2150848221" sldId="783"/>
            <ac:spMk id="3" creationId="{B0C7485C-2959-4C58-BE7D-F754080C4A05}"/>
          </ac:spMkLst>
        </pc:spChg>
        <pc:spChg chg="del">
          <ac:chgData name="Rosenthal, Hailey C (DFW)" userId="fb45a0c6-00ca-416f-a585-0bad0659b280" providerId="ADAL" clId="{E3902211-4A41-4ADB-A087-1E1BC8C9FC84}" dt="2024-03-18T22:49:30.149" v="725" actId="478"/>
          <ac:spMkLst>
            <pc:docMk/>
            <pc:sldMk cId="2150848221" sldId="783"/>
            <ac:spMk id="4" creationId="{F2141973-4CCA-4771-842A-4FB0BED40E94}"/>
          </ac:spMkLst>
        </pc:spChg>
      </pc:sldChg>
      <pc:sldChg chg="modSp mod modNotesTx">
        <pc:chgData name="Rosenthal, Hailey C (DFW)" userId="fb45a0c6-00ca-416f-a585-0bad0659b280" providerId="ADAL" clId="{E3902211-4A41-4ADB-A087-1E1BC8C9FC84}" dt="2024-03-20T18:41:53.913" v="1194" actId="20577"/>
        <pc:sldMkLst>
          <pc:docMk/>
          <pc:sldMk cId="82342171" sldId="784"/>
        </pc:sldMkLst>
        <pc:spChg chg="mod">
          <ac:chgData name="Rosenthal, Hailey C (DFW)" userId="fb45a0c6-00ca-416f-a585-0bad0659b280" providerId="ADAL" clId="{E3902211-4A41-4ADB-A087-1E1BC8C9FC84}" dt="2024-03-20T18:41:53.913" v="1194" actId="20577"/>
          <ac:spMkLst>
            <pc:docMk/>
            <pc:sldMk cId="82342171" sldId="784"/>
            <ac:spMk id="3" creationId="{AD155949-D6D0-4CA5-BFEB-46476910F41B}"/>
          </ac:spMkLst>
        </pc:spChg>
      </pc:sldChg>
      <pc:sldChg chg="del">
        <pc:chgData name="Rosenthal, Hailey C (DFW)" userId="fb45a0c6-00ca-416f-a585-0bad0659b280" providerId="ADAL" clId="{E3902211-4A41-4ADB-A087-1E1BC8C9FC84}" dt="2024-03-18T18:18:01.622" v="165" actId="47"/>
        <pc:sldMkLst>
          <pc:docMk/>
          <pc:sldMk cId="225675776" sldId="810"/>
        </pc:sldMkLst>
      </pc:sldChg>
      <pc:sldChg chg="del">
        <pc:chgData name="Rosenthal, Hailey C (DFW)" userId="fb45a0c6-00ca-416f-a585-0bad0659b280" providerId="ADAL" clId="{E3902211-4A41-4ADB-A087-1E1BC8C9FC84}" dt="2024-03-18T18:18:05.036" v="166" actId="47"/>
        <pc:sldMkLst>
          <pc:docMk/>
          <pc:sldMk cId="2092998597" sldId="819"/>
        </pc:sldMkLst>
      </pc:sldChg>
      <pc:sldChg chg="del">
        <pc:chgData name="Rosenthal, Hailey C (DFW)" userId="fb45a0c6-00ca-416f-a585-0bad0659b280" providerId="ADAL" clId="{E3902211-4A41-4ADB-A087-1E1BC8C9FC84}" dt="2024-03-18T18:17:05.533" v="161" actId="47"/>
        <pc:sldMkLst>
          <pc:docMk/>
          <pc:sldMk cId="4126850912" sldId="823"/>
        </pc:sldMkLst>
      </pc:sldChg>
      <pc:sldChg chg="addSp delSp modSp mod">
        <pc:chgData name="Rosenthal, Hailey C (DFW)" userId="fb45a0c6-00ca-416f-a585-0bad0659b280" providerId="ADAL" clId="{E3902211-4A41-4ADB-A087-1E1BC8C9FC84}" dt="2024-03-19T23:32:35.557" v="1177" actId="1076"/>
        <pc:sldMkLst>
          <pc:docMk/>
          <pc:sldMk cId="3305600949" sldId="824"/>
        </pc:sldMkLst>
        <pc:spChg chg="mod">
          <ac:chgData name="Rosenthal, Hailey C (DFW)" userId="fb45a0c6-00ca-416f-a585-0bad0659b280" providerId="ADAL" clId="{E3902211-4A41-4ADB-A087-1E1BC8C9FC84}" dt="2024-03-19T23:06:15.135" v="1081" actId="1076"/>
          <ac:spMkLst>
            <pc:docMk/>
            <pc:sldMk cId="3305600949" sldId="824"/>
            <ac:spMk id="2" creationId="{949B93D6-0A3F-7F81-FC3E-D1B038B688B2}"/>
          </ac:spMkLst>
        </pc:spChg>
        <pc:spChg chg="del">
          <ac:chgData name="Rosenthal, Hailey C (DFW)" userId="fb45a0c6-00ca-416f-a585-0bad0659b280" providerId="ADAL" clId="{E3902211-4A41-4ADB-A087-1E1BC8C9FC84}" dt="2024-03-18T23:12:44.588" v="850" actId="478"/>
          <ac:spMkLst>
            <pc:docMk/>
            <pc:sldMk cId="3305600949" sldId="824"/>
            <ac:spMk id="4" creationId="{0DCFAAFD-868C-54EF-0335-C8B6360458E5}"/>
          </ac:spMkLst>
        </pc:spChg>
        <pc:spChg chg="del">
          <ac:chgData name="Rosenthal, Hailey C (DFW)" userId="fb45a0c6-00ca-416f-a585-0bad0659b280" providerId="ADAL" clId="{E3902211-4A41-4ADB-A087-1E1BC8C9FC84}" dt="2024-03-18T23:12:23.838" v="847" actId="478"/>
          <ac:spMkLst>
            <pc:docMk/>
            <pc:sldMk cId="3305600949" sldId="824"/>
            <ac:spMk id="5" creationId="{A736BD6D-3B70-F8BE-25EC-1B242BC02E74}"/>
          </ac:spMkLst>
        </pc:spChg>
        <pc:graphicFrameChg chg="add del mod">
          <ac:chgData name="Rosenthal, Hailey C (DFW)" userId="fb45a0c6-00ca-416f-a585-0bad0659b280" providerId="ADAL" clId="{E3902211-4A41-4ADB-A087-1E1BC8C9FC84}" dt="2024-03-18T23:12:28.825" v="849" actId="478"/>
          <ac:graphicFrameMkLst>
            <pc:docMk/>
            <pc:sldMk cId="3305600949" sldId="824"/>
            <ac:graphicFrameMk id="3" creationId="{68152CE7-2590-8B1E-2EC2-08D6F6FF1C4D}"/>
          </ac:graphicFrameMkLst>
        </pc:graphicFrameChg>
        <pc:graphicFrameChg chg="add mod">
          <ac:chgData name="Rosenthal, Hailey C (DFW)" userId="fb45a0c6-00ca-416f-a585-0bad0659b280" providerId="ADAL" clId="{E3902211-4A41-4ADB-A087-1E1BC8C9FC84}" dt="2024-03-19T21:06:50.452" v="1070"/>
          <ac:graphicFrameMkLst>
            <pc:docMk/>
            <pc:sldMk cId="3305600949" sldId="824"/>
            <ac:graphicFrameMk id="6" creationId="{3A5D6450-7669-EA89-1E1A-F2D8F5FE256D}"/>
          </ac:graphicFrameMkLst>
        </pc:graphicFrameChg>
        <pc:graphicFrameChg chg="add del mod">
          <ac:chgData name="Rosenthal, Hailey C (DFW)" userId="fb45a0c6-00ca-416f-a585-0bad0659b280" providerId="ADAL" clId="{E3902211-4A41-4ADB-A087-1E1BC8C9FC84}" dt="2024-03-19T23:06:05.168" v="1077" actId="478"/>
          <ac:graphicFrameMkLst>
            <pc:docMk/>
            <pc:sldMk cId="3305600949" sldId="824"/>
            <ac:graphicFrameMk id="7" creationId="{302CE5B1-E71A-4258-3D4F-3BABBD962A9D}"/>
          </ac:graphicFrameMkLst>
        </pc:graphicFrameChg>
        <pc:graphicFrameChg chg="add del mod">
          <ac:chgData name="Rosenthal, Hailey C (DFW)" userId="fb45a0c6-00ca-416f-a585-0bad0659b280" providerId="ADAL" clId="{E3902211-4A41-4ADB-A087-1E1BC8C9FC84}" dt="2024-03-19T23:06:09.102" v="1079" actId="478"/>
          <ac:graphicFrameMkLst>
            <pc:docMk/>
            <pc:sldMk cId="3305600949" sldId="824"/>
            <ac:graphicFrameMk id="8" creationId="{E855DD1B-55FD-8021-3175-728E42E49B73}"/>
          </ac:graphicFrameMkLst>
        </pc:graphicFrameChg>
        <pc:graphicFrameChg chg="add mod">
          <ac:chgData name="Rosenthal, Hailey C (DFW)" userId="fb45a0c6-00ca-416f-a585-0bad0659b280" providerId="ADAL" clId="{E3902211-4A41-4ADB-A087-1E1BC8C9FC84}" dt="2024-03-19T23:32:35.557" v="1177" actId="1076"/>
          <ac:graphicFrameMkLst>
            <pc:docMk/>
            <pc:sldMk cId="3305600949" sldId="824"/>
            <ac:graphicFrameMk id="10" creationId="{ADE9ED62-2C1B-B05A-E3C9-99A0B7BD2912}"/>
          </ac:graphicFrameMkLst>
        </pc:graphicFrameChg>
      </pc:sldChg>
      <pc:sldChg chg="addSp delSp modSp mod">
        <pc:chgData name="Rosenthal, Hailey C (DFW)" userId="fb45a0c6-00ca-416f-a585-0bad0659b280" providerId="ADAL" clId="{E3902211-4A41-4ADB-A087-1E1BC8C9FC84}" dt="2024-03-19T23:39:53.691" v="1189" actId="207"/>
        <pc:sldMkLst>
          <pc:docMk/>
          <pc:sldMk cId="2801613512" sldId="825"/>
        </pc:sldMkLst>
        <pc:spChg chg="del mod">
          <ac:chgData name="Rosenthal, Hailey C (DFW)" userId="fb45a0c6-00ca-416f-a585-0bad0659b280" providerId="ADAL" clId="{E3902211-4A41-4ADB-A087-1E1BC8C9FC84}" dt="2024-03-18T23:02:00.006" v="737" actId="478"/>
          <ac:spMkLst>
            <pc:docMk/>
            <pc:sldMk cId="2801613512" sldId="825"/>
            <ac:spMk id="2" creationId="{F8C80BD7-6070-426D-6E6F-9FEB75DB1421}"/>
          </ac:spMkLst>
        </pc:spChg>
        <pc:spChg chg="del">
          <ac:chgData name="Rosenthal, Hailey C (DFW)" userId="fb45a0c6-00ca-416f-a585-0bad0659b280" providerId="ADAL" clId="{E3902211-4A41-4ADB-A087-1E1BC8C9FC84}" dt="2024-03-18T22:58:05.263" v="735" actId="478"/>
          <ac:spMkLst>
            <pc:docMk/>
            <pc:sldMk cId="2801613512" sldId="825"/>
            <ac:spMk id="4" creationId="{4121A3DA-2AB4-A377-5116-43F0DEF4EAC4}"/>
          </ac:spMkLst>
        </pc:spChg>
        <pc:spChg chg="del">
          <ac:chgData name="Rosenthal, Hailey C (DFW)" userId="fb45a0c6-00ca-416f-a585-0bad0659b280" providerId="ADAL" clId="{E3902211-4A41-4ADB-A087-1E1BC8C9FC84}" dt="2024-03-18T22:57:45.992" v="729" actId="478"/>
          <ac:spMkLst>
            <pc:docMk/>
            <pc:sldMk cId="2801613512" sldId="825"/>
            <ac:spMk id="5" creationId="{DB6F1550-06CB-0A85-7B93-CD6C158C413E}"/>
          </ac:spMkLst>
        </pc:spChg>
        <pc:spChg chg="add mod">
          <ac:chgData name="Rosenthal, Hailey C (DFW)" userId="fb45a0c6-00ca-416f-a585-0bad0659b280" providerId="ADAL" clId="{E3902211-4A41-4ADB-A087-1E1BC8C9FC84}" dt="2024-03-18T23:02:08.164" v="763" actId="20577"/>
          <ac:spMkLst>
            <pc:docMk/>
            <pc:sldMk cId="2801613512" sldId="825"/>
            <ac:spMk id="8" creationId="{4C166DF5-96FD-F130-860C-4ED773680F82}"/>
          </ac:spMkLst>
        </pc:spChg>
        <pc:spChg chg="add del mod">
          <ac:chgData name="Rosenthal, Hailey C (DFW)" userId="fb45a0c6-00ca-416f-a585-0bad0659b280" providerId="ADAL" clId="{E3902211-4A41-4ADB-A087-1E1BC8C9FC84}" dt="2024-03-19T23:22:56.539" v="1172"/>
          <ac:spMkLst>
            <pc:docMk/>
            <pc:sldMk cId="2801613512" sldId="825"/>
            <ac:spMk id="9" creationId="{65820366-4AC6-7261-6B73-3135AFDF1D81}"/>
          </ac:spMkLst>
        </pc:spChg>
        <pc:spChg chg="add mod">
          <ac:chgData name="Rosenthal, Hailey C (DFW)" userId="fb45a0c6-00ca-416f-a585-0bad0659b280" providerId="ADAL" clId="{E3902211-4A41-4ADB-A087-1E1BC8C9FC84}" dt="2024-03-19T23:22:59.181" v="1174" actId="1038"/>
          <ac:spMkLst>
            <pc:docMk/>
            <pc:sldMk cId="2801613512" sldId="825"/>
            <ac:spMk id="10" creationId="{72129627-6A99-9767-D774-3C7A2709CC21}"/>
          </ac:spMkLst>
        </pc:spChg>
        <pc:spChg chg="add mod">
          <ac:chgData name="Rosenthal, Hailey C (DFW)" userId="fb45a0c6-00ca-416f-a585-0bad0659b280" providerId="ADAL" clId="{E3902211-4A41-4ADB-A087-1E1BC8C9FC84}" dt="2024-03-19T23:38:09.938" v="1184" actId="1036"/>
          <ac:spMkLst>
            <pc:docMk/>
            <pc:sldMk cId="2801613512" sldId="825"/>
            <ac:spMk id="11" creationId="{99EFE82E-6DF2-10F4-248A-8E3634E69496}"/>
          </ac:spMkLst>
        </pc:spChg>
        <pc:spChg chg="add mod">
          <ac:chgData name="Rosenthal, Hailey C (DFW)" userId="fb45a0c6-00ca-416f-a585-0bad0659b280" providerId="ADAL" clId="{E3902211-4A41-4ADB-A087-1E1BC8C9FC84}" dt="2024-03-19T23:39:53.691" v="1189" actId="207"/>
          <ac:spMkLst>
            <pc:docMk/>
            <pc:sldMk cId="2801613512" sldId="825"/>
            <ac:spMk id="12" creationId="{24B21603-0BAB-4157-B917-015412CB9218}"/>
          </ac:spMkLst>
        </pc:spChg>
        <pc:picChg chg="add mod">
          <ac:chgData name="Rosenthal, Hailey C (DFW)" userId="fb45a0c6-00ca-416f-a585-0bad0659b280" providerId="ADAL" clId="{E3902211-4A41-4ADB-A087-1E1BC8C9FC84}" dt="2024-03-19T23:21:11.796" v="1086" actId="1076"/>
          <ac:picMkLst>
            <pc:docMk/>
            <pc:sldMk cId="2801613512" sldId="825"/>
            <ac:picMk id="3" creationId="{EA1761A2-5585-E120-890D-6E1B18817FDD}"/>
          </ac:picMkLst>
        </pc:picChg>
      </pc:sldChg>
      <pc:sldChg chg="addSp delSp modSp mod">
        <pc:chgData name="Rosenthal, Hailey C (DFW)" userId="fb45a0c6-00ca-416f-a585-0bad0659b280" providerId="ADAL" clId="{E3902211-4A41-4ADB-A087-1E1BC8C9FC84}" dt="2024-03-18T20:57:23.793" v="543" actId="1076"/>
        <pc:sldMkLst>
          <pc:docMk/>
          <pc:sldMk cId="3421963206" sldId="826"/>
        </pc:sldMkLst>
        <pc:spChg chg="mod">
          <ac:chgData name="Rosenthal, Hailey C (DFW)" userId="fb45a0c6-00ca-416f-a585-0bad0659b280" providerId="ADAL" clId="{E3902211-4A41-4ADB-A087-1E1BC8C9FC84}" dt="2024-03-18T20:57:21.495" v="542" actId="122"/>
          <ac:spMkLst>
            <pc:docMk/>
            <pc:sldMk cId="3421963206" sldId="826"/>
            <ac:spMk id="2" creationId="{985C5E8E-0520-4DBF-9C8D-95979E28F46F}"/>
          </ac:spMkLst>
        </pc:spChg>
        <pc:spChg chg="add del mod">
          <ac:chgData name="Rosenthal, Hailey C (DFW)" userId="fb45a0c6-00ca-416f-a585-0bad0659b280" providerId="ADAL" clId="{E3902211-4A41-4ADB-A087-1E1BC8C9FC84}" dt="2024-03-18T20:56:59.157" v="533" actId="478"/>
          <ac:spMkLst>
            <pc:docMk/>
            <pc:sldMk cId="3421963206" sldId="826"/>
            <ac:spMk id="8" creationId="{0A0AB4A9-0B86-88D1-61C0-701277937E98}"/>
          </ac:spMkLst>
        </pc:spChg>
        <pc:picChg chg="del mod">
          <ac:chgData name="Rosenthal, Hailey C (DFW)" userId="fb45a0c6-00ca-416f-a585-0bad0659b280" providerId="ADAL" clId="{E3902211-4A41-4ADB-A087-1E1BC8C9FC84}" dt="2024-03-18T20:56:56.948" v="532" actId="478"/>
          <ac:picMkLst>
            <pc:docMk/>
            <pc:sldMk cId="3421963206" sldId="826"/>
            <ac:picMk id="3" creationId="{EEE02834-AD86-3B16-A181-BC8785B893EB}"/>
          </ac:picMkLst>
        </pc:picChg>
        <pc:picChg chg="add mod">
          <ac:chgData name="Rosenthal, Hailey C (DFW)" userId="fb45a0c6-00ca-416f-a585-0bad0659b280" providerId="ADAL" clId="{E3902211-4A41-4ADB-A087-1E1BC8C9FC84}" dt="2024-03-18T20:57:23.793" v="543" actId="1076"/>
          <ac:picMkLst>
            <pc:docMk/>
            <pc:sldMk cId="3421963206" sldId="826"/>
            <ac:picMk id="6" creationId="{CABB63DC-7B8F-9A12-BC59-0BA25FEDF7A8}"/>
          </ac:picMkLst>
        </pc:picChg>
      </pc:sldChg>
      <pc:sldChg chg="modSp mod addCm modCm modNotesTx">
        <pc:chgData name="Rosenthal, Hailey C (DFW)" userId="fb45a0c6-00ca-416f-a585-0bad0659b280" providerId="ADAL" clId="{E3902211-4A41-4ADB-A087-1E1BC8C9FC84}" dt="2024-03-19T20:16:07.518" v="970" actId="13926"/>
        <pc:sldMkLst>
          <pc:docMk/>
          <pc:sldMk cId="1090158498" sldId="827"/>
        </pc:sldMkLst>
        <pc:spChg chg="mod">
          <ac:chgData name="Rosenthal, Hailey C (DFW)" userId="fb45a0c6-00ca-416f-a585-0bad0659b280" providerId="ADAL" clId="{E3902211-4A41-4ADB-A087-1E1BC8C9FC84}" dt="2024-03-19T20:16:07.518" v="970" actId="13926"/>
          <ac:spMkLst>
            <pc:docMk/>
            <pc:sldMk cId="1090158498" sldId="827"/>
            <ac:spMk id="7" creationId="{00000000-0000-0000-0000-000000000000}"/>
          </ac:spMkLst>
        </pc:spChg>
        <pc:graphicFrameChg chg="mod">
          <ac:chgData name="Rosenthal, Hailey C (DFW)" userId="fb45a0c6-00ca-416f-a585-0bad0659b280" providerId="ADAL" clId="{E3902211-4A41-4ADB-A087-1E1BC8C9FC84}" dt="2024-03-19T17:13:57.092" v="967"/>
          <ac:graphicFrameMkLst>
            <pc:docMk/>
            <pc:sldMk cId="1090158498" sldId="827"/>
            <ac:graphicFrameMk id="3" creationId="{C974F6F0-BE86-41A8-942C-3BC9F6E203E9}"/>
          </ac:graphicFrameMkLst>
        </pc:graphicFrameChg>
        <pc:extLst>
          <p:ext xmlns:p="http://schemas.openxmlformats.org/presentationml/2006/main" uri="{D6D511B9-2390-475A-947B-AFAB55BFBCF1}">
            <pc226:cmChg xmlns:pc226="http://schemas.microsoft.com/office/powerpoint/2022/06/main/command" chg="add">
              <pc226:chgData name="Rosenthal, Hailey C (DFW)" userId="fb45a0c6-00ca-416f-a585-0bad0659b280" providerId="ADAL" clId="{E3902211-4A41-4ADB-A087-1E1BC8C9FC84}" dt="2024-03-18T23:20:11.609" v="864"/>
              <pc2:cmMkLst xmlns:pc2="http://schemas.microsoft.com/office/powerpoint/2019/9/main/command">
                <pc:docMk/>
                <pc:sldMk cId="1090158498" sldId="827"/>
                <pc2:cmMk id="{F55A7248-EA2C-429A-8246-B5FBEDAE85AC}"/>
              </pc2:cmMkLst>
              <pc226:cmRplyChg chg="add">
                <pc226:chgData name="Rosenthal, Hailey C (DFW)" userId="fb45a0c6-00ca-416f-a585-0bad0659b280" providerId="ADAL" clId="{E3902211-4A41-4ADB-A087-1E1BC8C9FC84}" dt="2024-03-18T23:20:11.609" v="864"/>
                <pc2:cmRplyMkLst xmlns:pc2="http://schemas.microsoft.com/office/powerpoint/2019/9/main/command">
                  <pc:docMk/>
                  <pc:sldMk cId="1090158498" sldId="827"/>
                  <pc2:cmMk id="{F55A7248-EA2C-429A-8246-B5FBEDAE85AC}"/>
                  <pc2:cmRplyMk id="{B57C33A4-CA13-43F7-8592-88F869CAEDB7}"/>
                </pc2:cmRplyMkLst>
              </pc226:cmRplyChg>
            </pc226:cmChg>
          </p:ext>
        </pc:extLst>
      </pc:sldChg>
      <pc:sldChg chg="modSp mod">
        <pc:chgData name="Rosenthal, Hailey C (DFW)" userId="fb45a0c6-00ca-416f-a585-0bad0659b280" providerId="ADAL" clId="{E3902211-4A41-4ADB-A087-1E1BC8C9FC84}" dt="2024-03-19T16:29:20.696" v="953" actId="13926"/>
        <pc:sldMkLst>
          <pc:docMk/>
          <pc:sldMk cId="1431712190" sldId="829"/>
        </pc:sldMkLst>
        <pc:spChg chg="mod">
          <ac:chgData name="Rosenthal, Hailey C (DFW)" userId="fb45a0c6-00ca-416f-a585-0bad0659b280" providerId="ADAL" clId="{E3902211-4A41-4ADB-A087-1E1BC8C9FC84}" dt="2024-03-19T16:29:20.696" v="953" actId="13926"/>
          <ac:spMkLst>
            <pc:docMk/>
            <pc:sldMk cId="1431712190" sldId="829"/>
            <ac:spMk id="7" creationId="{00000000-0000-0000-0000-000000000000}"/>
          </ac:spMkLst>
        </pc:spChg>
        <pc:spChg chg="mod">
          <ac:chgData name="Rosenthal, Hailey C (DFW)" userId="fb45a0c6-00ca-416f-a585-0bad0659b280" providerId="ADAL" clId="{E3902211-4A41-4ADB-A087-1E1BC8C9FC84}" dt="2024-03-18T21:25:06.858" v="559" actId="1076"/>
          <ac:spMkLst>
            <pc:docMk/>
            <pc:sldMk cId="1431712190" sldId="829"/>
            <ac:spMk id="8" creationId="{00000000-0000-0000-0000-000000000000}"/>
          </ac:spMkLst>
        </pc:spChg>
      </pc:sldChg>
      <pc:sldChg chg="modSp mod">
        <pc:chgData name="Rosenthal, Hailey C (DFW)" userId="fb45a0c6-00ca-416f-a585-0bad0659b280" providerId="ADAL" clId="{E3902211-4A41-4ADB-A087-1E1BC8C9FC84}" dt="2024-03-19T16:29:16.235" v="952" actId="13926"/>
        <pc:sldMkLst>
          <pc:docMk/>
          <pc:sldMk cId="932005443" sldId="830"/>
        </pc:sldMkLst>
        <pc:spChg chg="mod">
          <ac:chgData name="Rosenthal, Hailey C (DFW)" userId="fb45a0c6-00ca-416f-a585-0bad0659b280" providerId="ADAL" clId="{E3902211-4A41-4ADB-A087-1E1BC8C9FC84}" dt="2024-03-18T21:25:36.867" v="571" actId="27636"/>
          <ac:spMkLst>
            <pc:docMk/>
            <pc:sldMk cId="932005443" sldId="830"/>
            <ac:spMk id="2" creationId="{D2E58A4D-5B65-40D3-BD15-ACEDF5523995}"/>
          </ac:spMkLst>
        </pc:spChg>
        <pc:spChg chg="mod">
          <ac:chgData name="Rosenthal, Hailey C (DFW)" userId="fb45a0c6-00ca-416f-a585-0bad0659b280" providerId="ADAL" clId="{E3902211-4A41-4ADB-A087-1E1BC8C9FC84}" dt="2024-03-19T16:29:16.235" v="952" actId="13926"/>
          <ac:spMkLst>
            <pc:docMk/>
            <pc:sldMk cId="932005443" sldId="830"/>
            <ac:spMk id="7" creationId="{00000000-0000-0000-0000-000000000000}"/>
          </ac:spMkLst>
        </pc:spChg>
        <pc:spChg chg="mod">
          <ac:chgData name="Rosenthal, Hailey C (DFW)" userId="fb45a0c6-00ca-416f-a585-0bad0659b280" providerId="ADAL" clId="{E3902211-4A41-4ADB-A087-1E1BC8C9FC84}" dt="2024-03-18T21:25:36.859" v="570" actId="27636"/>
          <ac:spMkLst>
            <pc:docMk/>
            <pc:sldMk cId="932005443" sldId="830"/>
            <ac:spMk id="8" creationId="{00000000-0000-0000-0000-000000000000}"/>
          </ac:spMkLst>
        </pc:spChg>
      </pc:sldChg>
      <pc:sldChg chg="delSp modSp mod">
        <pc:chgData name="Rosenthal, Hailey C (DFW)" userId="fb45a0c6-00ca-416f-a585-0bad0659b280" providerId="ADAL" clId="{E3902211-4A41-4ADB-A087-1E1BC8C9FC84}" dt="2024-03-18T23:13:22.800" v="853" actId="478"/>
        <pc:sldMkLst>
          <pc:docMk/>
          <pc:sldMk cId="788498865" sldId="833"/>
        </pc:sldMkLst>
        <pc:spChg chg="mod">
          <ac:chgData name="Rosenthal, Hailey C (DFW)" userId="fb45a0c6-00ca-416f-a585-0bad0659b280" providerId="ADAL" clId="{E3902211-4A41-4ADB-A087-1E1BC8C9FC84}" dt="2024-03-18T21:24:06.892" v="550" actId="1076"/>
          <ac:spMkLst>
            <pc:docMk/>
            <pc:sldMk cId="788498865" sldId="833"/>
            <ac:spMk id="3" creationId="{AA78BF63-FAE8-FA52-843D-200B3CACE0B1}"/>
          </ac:spMkLst>
        </pc:spChg>
        <pc:spChg chg="del">
          <ac:chgData name="Rosenthal, Hailey C (DFW)" userId="fb45a0c6-00ca-416f-a585-0bad0659b280" providerId="ADAL" clId="{E3902211-4A41-4ADB-A087-1E1BC8C9FC84}" dt="2024-03-18T23:13:22.800" v="853" actId="478"/>
          <ac:spMkLst>
            <pc:docMk/>
            <pc:sldMk cId="788498865" sldId="833"/>
            <ac:spMk id="4" creationId="{62C0016A-99CE-2207-D662-2A9F800F8A67}"/>
          </ac:spMkLst>
        </pc:spChg>
      </pc:sldChg>
      <pc:sldChg chg="delSp mod">
        <pc:chgData name="Rosenthal, Hailey C (DFW)" userId="fb45a0c6-00ca-416f-a585-0bad0659b280" providerId="ADAL" clId="{E3902211-4A41-4ADB-A087-1E1BC8C9FC84}" dt="2024-03-18T23:09:54.975" v="846" actId="478"/>
        <pc:sldMkLst>
          <pc:docMk/>
          <pc:sldMk cId="877132403" sldId="834"/>
        </pc:sldMkLst>
        <pc:spChg chg="del">
          <ac:chgData name="Rosenthal, Hailey C (DFW)" userId="fb45a0c6-00ca-416f-a585-0bad0659b280" providerId="ADAL" clId="{E3902211-4A41-4ADB-A087-1E1BC8C9FC84}" dt="2024-03-18T23:09:54.975" v="846" actId="478"/>
          <ac:spMkLst>
            <pc:docMk/>
            <pc:sldMk cId="877132403" sldId="834"/>
            <ac:spMk id="4" creationId="{A5ADD9B4-25F3-347F-DF2C-395078F42B21}"/>
          </ac:spMkLst>
        </pc:spChg>
      </pc:sldChg>
      <pc:sldChg chg="delSp modSp mod">
        <pc:chgData name="Rosenthal, Hailey C (DFW)" userId="fb45a0c6-00ca-416f-a585-0bad0659b280" providerId="ADAL" clId="{E3902211-4A41-4ADB-A087-1E1BC8C9FC84}" dt="2024-03-18T23:02:36.749" v="764" actId="20577"/>
        <pc:sldMkLst>
          <pc:docMk/>
          <pc:sldMk cId="3715430305" sldId="835"/>
        </pc:sldMkLst>
        <pc:spChg chg="mod">
          <ac:chgData name="Rosenthal, Hailey C (DFW)" userId="fb45a0c6-00ca-416f-a585-0bad0659b280" providerId="ADAL" clId="{E3902211-4A41-4ADB-A087-1E1BC8C9FC84}" dt="2024-03-18T22:43:20.645" v="651" actId="20577"/>
          <ac:spMkLst>
            <pc:docMk/>
            <pc:sldMk cId="3715430305" sldId="835"/>
            <ac:spMk id="2" creationId="{9C065F51-D7B4-AF9A-7801-EB58C558A6AE}"/>
          </ac:spMkLst>
        </pc:spChg>
        <pc:spChg chg="mod">
          <ac:chgData name="Rosenthal, Hailey C (DFW)" userId="fb45a0c6-00ca-416f-a585-0bad0659b280" providerId="ADAL" clId="{E3902211-4A41-4ADB-A087-1E1BC8C9FC84}" dt="2024-03-18T23:02:36.749" v="764" actId="20577"/>
          <ac:spMkLst>
            <pc:docMk/>
            <pc:sldMk cId="3715430305" sldId="835"/>
            <ac:spMk id="3" creationId="{22510B82-6AF2-A052-1133-F1B80CE7D6A0}"/>
          </ac:spMkLst>
        </pc:spChg>
        <pc:spChg chg="del">
          <ac:chgData name="Rosenthal, Hailey C (DFW)" userId="fb45a0c6-00ca-416f-a585-0bad0659b280" providerId="ADAL" clId="{E3902211-4A41-4ADB-A087-1E1BC8C9FC84}" dt="2024-03-18T22:43:08.166" v="630" actId="478"/>
          <ac:spMkLst>
            <pc:docMk/>
            <pc:sldMk cId="3715430305" sldId="835"/>
            <ac:spMk id="4" creationId="{F0B5136E-26A4-5B1B-81A6-8B1CE42F569B}"/>
          </ac:spMkLst>
        </pc:spChg>
      </pc:sldChg>
      <pc:sldChg chg="modSp mod">
        <pc:chgData name="Rosenthal, Hailey C (DFW)" userId="fb45a0c6-00ca-416f-a585-0bad0659b280" providerId="ADAL" clId="{E3902211-4A41-4ADB-A087-1E1BC8C9FC84}" dt="2024-03-18T21:29:36.812" v="610" actId="1076"/>
        <pc:sldMkLst>
          <pc:docMk/>
          <pc:sldMk cId="1429471892" sldId="836"/>
        </pc:sldMkLst>
        <pc:spChg chg="mod">
          <ac:chgData name="Rosenthal, Hailey C (DFW)" userId="fb45a0c6-00ca-416f-a585-0bad0659b280" providerId="ADAL" clId="{E3902211-4A41-4ADB-A087-1E1BC8C9FC84}" dt="2024-03-18T21:29:36.812" v="610" actId="1076"/>
          <ac:spMkLst>
            <pc:docMk/>
            <pc:sldMk cId="1429471892" sldId="836"/>
            <ac:spMk id="8" creationId="{00000000-0000-0000-0000-000000000000}"/>
          </ac:spMkLst>
        </pc:spChg>
      </pc:sldChg>
      <pc:sldChg chg="modSp mod">
        <pc:chgData name="Rosenthal, Hailey C (DFW)" userId="fb45a0c6-00ca-416f-a585-0bad0659b280" providerId="ADAL" clId="{E3902211-4A41-4ADB-A087-1E1BC8C9FC84}" dt="2024-03-18T21:29:13.096" v="598" actId="403"/>
        <pc:sldMkLst>
          <pc:docMk/>
          <pc:sldMk cId="3456485050" sldId="837"/>
        </pc:sldMkLst>
        <pc:spChg chg="mod">
          <ac:chgData name="Rosenthal, Hailey C (DFW)" userId="fb45a0c6-00ca-416f-a585-0bad0659b280" providerId="ADAL" clId="{E3902211-4A41-4ADB-A087-1E1BC8C9FC84}" dt="2024-03-18T21:29:13.096" v="598" actId="403"/>
          <ac:spMkLst>
            <pc:docMk/>
            <pc:sldMk cId="3456485050" sldId="837"/>
            <ac:spMk id="3" creationId="{CB2B5E68-9FF2-F0F4-95E4-38478DE73ADB}"/>
          </ac:spMkLst>
        </pc:spChg>
      </pc:sldChg>
      <pc:sldChg chg="modSp mod modShow">
        <pc:chgData name="Rosenthal, Hailey C (DFW)" userId="fb45a0c6-00ca-416f-a585-0bad0659b280" providerId="ADAL" clId="{E3902211-4A41-4ADB-A087-1E1BC8C9FC84}" dt="2024-03-19T16:31:16.119" v="955" actId="729"/>
        <pc:sldMkLst>
          <pc:docMk/>
          <pc:sldMk cId="2562844121" sldId="838"/>
        </pc:sldMkLst>
        <pc:spChg chg="mod">
          <ac:chgData name="Rosenthal, Hailey C (DFW)" userId="fb45a0c6-00ca-416f-a585-0bad0659b280" providerId="ADAL" clId="{E3902211-4A41-4ADB-A087-1E1BC8C9FC84}" dt="2024-03-18T21:29:18.169" v="602" actId="27636"/>
          <ac:spMkLst>
            <pc:docMk/>
            <pc:sldMk cId="2562844121" sldId="838"/>
            <ac:spMk id="3" creationId="{CB2B5E68-9FF2-F0F4-95E4-38478DE73ADB}"/>
          </ac:spMkLst>
        </pc:spChg>
      </pc:sldChg>
      <pc:sldChg chg="modSp mod">
        <pc:chgData name="Rosenthal, Hailey C (DFW)" userId="fb45a0c6-00ca-416f-a585-0bad0659b280" providerId="ADAL" clId="{E3902211-4A41-4ADB-A087-1E1BC8C9FC84}" dt="2024-03-18T21:29:49.491" v="613" actId="14100"/>
        <pc:sldMkLst>
          <pc:docMk/>
          <pc:sldMk cId="3197676069" sldId="839"/>
        </pc:sldMkLst>
        <pc:spChg chg="mod">
          <ac:chgData name="Rosenthal, Hailey C (DFW)" userId="fb45a0c6-00ca-416f-a585-0bad0659b280" providerId="ADAL" clId="{E3902211-4A41-4ADB-A087-1E1BC8C9FC84}" dt="2024-03-15T20:18:00.931" v="6" actId="403"/>
          <ac:spMkLst>
            <pc:docMk/>
            <pc:sldMk cId="3197676069" sldId="839"/>
            <ac:spMk id="7" creationId="{00000000-0000-0000-0000-000000000000}"/>
          </ac:spMkLst>
        </pc:spChg>
        <pc:graphicFrameChg chg="mod modGraphic">
          <ac:chgData name="Rosenthal, Hailey C (DFW)" userId="fb45a0c6-00ca-416f-a585-0bad0659b280" providerId="ADAL" clId="{E3902211-4A41-4ADB-A087-1E1BC8C9FC84}" dt="2024-03-18T21:29:49.491" v="613" actId="14100"/>
          <ac:graphicFrameMkLst>
            <pc:docMk/>
            <pc:sldMk cId="3197676069" sldId="839"/>
            <ac:graphicFrameMk id="6" creationId="{A95CF85A-535E-4127-8AB6-3F746EFA68FB}"/>
          </ac:graphicFrameMkLst>
        </pc:graphicFrameChg>
      </pc:sldChg>
      <pc:sldChg chg="modSp mod">
        <pc:chgData name="Rosenthal, Hailey C (DFW)" userId="fb45a0c6-00ca-416f-a585-0bad0659b280" providerId="ADAL" clId="{E3902211-4A41-4ADB-A087-1E1BC8C9FC84}" dt="2024-03-18T21:30:08.596" v="621" actId="14100"/>
        <pc:sldMkLst>
          <pc:docMk/>
          <pc:sldMk cId="4079154217" sldId="841"/>
        </pc:sldMkLst>
        <pc:spChg chg="mod">
          <ac:chgData name="Rosenthal, Hailey C (DFW)" userId="fb45a0c6-00ca-416f-a585-0bad0659b280" providerId="ADAL" clId="{E3902211-4A41-4ADB-A087-1E1BC8C9FC84}" dt="2024-03-18T21:30:08.596" v="621" actId="14100"/>
          <ac:spMkLst>
            <pc:docMk/>
            <pc:sldMk cId="4079154217" sldId="841"/>
            <ac:spMk id="7" creationId="{00000000-0000-0000-0000-000000000000}"/>
          </ac:spMkLst>
        </pc:spChg>
        <pc:graphicFrameChg chg="mod modGraphic">
          <ac:chgData name="Rosenthal, Hailey C (DFW)" userId="fb45a0c6-00ca-416f-a585-0bad0659b280" providerId="ADAL" clId="{E3902211-4A41-4ADB-A087-1E1BC8C9FC84}" dt="2024-03-18T21:29:56.417" v="615" actId="14100"/>
          <ac:graphicFrameMkLst>
            <pc:docMk/>
            <pc:sldMk cId="4079154217" sldId="841"/>
            <ac:graphicFrameMk id="6" creationId="{17AB2CDF-F569-4397-84D1-0CB69FB25438}"/>
          </ac:graphicFrameMkLst>
        </pc:graphicFrameChg>
      </pc:sldChg>
      <pc:sldChg chg="modSp add mod modNotesTx">
        <pc:chgData name="Rosenthal, Hailey C (DFW)" userId="fb45a0c6-00ca-416f-a585-0bad0659b280" providerId="ADAL" clId="{E3902211-4A41-4ADB-A087-1E1BC8C9FC84}" dt="2024-03-18T21:24:55.986" v="558" actId="1076"/>
        <pc:sldMkLst>
          <pc:docMk/>
          <pc:sldMk cId="2997157436" sldId="842"/>
        </pc:sldMkLst>
        <pc:spChg chg="mod">
          <ac:chgData name="Rosenthal, Hailey C (DFW)" userId="fb45a0c6-00ca-416f-a585-0bad0659b280" providerId="ADAL" clId="{E3902211-4A41-4ADB-A087-1E1BC8C9FC84}" dt="2024-03-18T18:17:58.865" v="163" actId="27636"/>
          <ac:spMkLst>
            <pc:docMk/>
            <pc:sldMk cId="2997157436" sldId="842"/>
            <ac:spMk id="7" creationId="{00000000-0000-0000-0000-000000000000}"/>
          </ac:spMkLst>
        </pc:spChg>
        <pc:spChg chg="mod">
          <ac:chgData name="Rosenthal, Hailey C (DFW)" userId="fb45a0c6-00ca-416f-a585-0bad0659b280" providerId="ADAL" clId="{E3902211-4A41-4ADB-A087-1E1BC8C9FC84}" dt="2024-03-18T21:24:55.986" v="558" actId="1076"/>
          <ac:spMkLst>
            <pc:docMk/>
            <pc:sldMk cId="2997157436" sldId="842"/>
            <ac:spMk id="8" creationId="{00000000-0000-0000-0000-000000000000}"/>
          </ac:spMkLst>
        </pc:spChg>
      </pc:sldChg>
      <pc:sldChg chg="modSp add mod modNotesTx">
        <pc:chgData name="Rosenthal, Hailey C (DFW)" userId="fb45a0c6-00ca-416f-a585-0bad0659b280" providerId="ADAL" clId="{E3902211-4A41-4ADB-A087-1E1BC8C9FC84}" dt="2024-03-19T16:13:10.112" v="951" actId="20577"/>
        <pc:sldMkLst>
          <pc:docMk/>
          <pc:sldMk cId="3409634930" sldId="843"/>
        </pc:sldMkLst>
        <pc:spChg chg="mod">
          <ac:chgData name="Rosenthal, Hailey C (DFW)" userId="fb45a0c6-00ca-416f-a585-0bad0659b280" providerId="ADAL" clId="{E3902211-4A41-4ADB-A087-1E1BC8C9FC84}" dt="2024-03-18T21:22:04.155" v="548" actId="403"/>
          <ac:spMkLst>
            <pc:docMk/>
            <pc:sldMk cId="3409634930" sldId="843"/>
            <ac:spMk id="2" creationId="{B6D58ACC-6F4B-7678-D5A0-A18DFA70BE75}"/>
          </ac:spMkLst>
        </pc:spChg>
        <pc:spChg chg="mod">
          <ac:chgData name="Rosenthal, Hailey C (DFW)" userId="fb45a0c6-00ca-416f-a585-0bad0659b280" providerId="ADAL" clId="{E3902211-4A41-4ADB-A087-1E1BC8C9FC84}" dt="2024-03-18T21:22:08.046" v="549" actId="1076"/>
          <ac:spMkLst>
            <pc:docMk/>
            <pc:sldMk cId="3409634930" sldId="843"/>
            <ac:spMk id="3" creationId="{87E5626C-14F8-8AEA-EA70-17E4C70E997E}"/>
          </ac:spMkLst>
        </pc:spChg>
      </pc:sldChg>
      <pc:sldChg chg="new del">
        <pc:chgData name="Rosenthal, Hailey C (DFW)" userId="fb45a0c6-00ca-416f-a585-0bad0659b280" providerId="ADAL" clId="{E3902211-4A41-4ADB-A087-1E1BC8C9FC84}" dt="2024-03-18T20:17:05.562" v="439" actId="47"/>
        <pc:sldMkLst>
          <pc:docMk/>
          <pc:sldMk cId="1967055516" sldId="844"/>
        </pc:sldMkLst>
      </pc:sldChg>
      <pc:sldChg chg="delSp modSp new mod ord">
        <pc:chgData name="Rosenthal, Hailey C (DFW)" userId="fb45a0c6-00ca-416f-a585-0bad0659b280" providerId="ADAL" clId="{E3902211-4A41-4ADB-A087-1E1BC8C9FC84}" dt="2024-03-18T23:12:56.328" v="851" actId="478"/>
        <pc:sldMkLst>
          <pc:docMk/>
          <pc:sldMk cId="3735647330" sldId="844"/>
        </pc:sldMkLst>
        <pc:spChg chg="mod">
          <ac:chgData name="Rosenthal, Hailey C (DFW)" userId="fb45a0c6-00ca-416f-a585-0bad0659b280" providerId="ADAL" clId="{E3902211-4A41-4ADB-A087-1E1BC8C9FC84}" dt="2024-03-18T20:18:06.399" v="497" actId="13926"/>
          <ac:spMkLst>
            <pc:docMk/>
            <pc:sldMk cId="3735647330" sldId="844"/>
            <ac:spMk id="2" creationId="{6EF32EA1-F3E3-6DA0-B036-53B7835A83D4}"/>
          </ac:spMkLst>
        </pc:spChg>
        <pc:spChg chg="mod">
          <ac:chgData name="Rosenthal, Hailey C (DFW)" userId="fb45a0c6-00ca-416f-a585-0bad0659b280" providerId="ADAL" clId="{E3902211-4A41-4ADB-A087-1E1BC8C9FC84}" dt="2024-03-18T20:18:08.839" v="513" actId="20577"/>
          <ac:spMkLst>
            <pc:docMk/>
            <pc:sldMk cId="3735647330" sldId="844"/>
            <ac:spMk id="3" creationId="{F3EF24E1-9D02-F78A-A994-021D4836F3C9}"/>
          </ac:spMkLst>
        </pc:spChg>
        <pc:spChg chg="del">
          <ac:chgData name="Rosenthal, Hailey C (DFW)" userId="fb45a0c6-00ca-416f-a585-0bad0659b280" providerId="ADAL" clId="{E3902211-4A41-4ADB-A087-1E1BC8C9FC84}" dt="2024-03-18T23:12:56.328" v="851" actId="478"/>
          <ac:spMkLst>
            <pc:docMk/>
            <pc:sldMk cId="3735647330" sldId="844"/>
            <ac:spMk id="4" creationId="{0B3F6FCD-5945-DD59-DC2A-B09DBF4813D4}"/>
          </ac:spMkLst>
        </pc:spChg>
      </pc:sldChg>
      <pc:sldChg chg="new del">
        <pc:chgData name="Rosenthal, Hailey C (DFW)" userId="fb45a0c6-00ca-416f-a585-0bad0659b280" providerId="ADAL" clId="{E3902211-4A41-4ADB-A087-1E1BC8C9FC84}" dt="2024-03-18T20:17:06.377" v="440" actId="47"/>
        <pc:sldMkLst>
          <pc:docMk/>
          <pc:sldMk cId="191530994" sldId="845"/>
        </pc:sldMkLst>
      </pc:sldChg>
      <pc:sldChg chg="delSp modSp new mod">
        <pc:chgData name="Rosenthal, Hailey C (DFW)" userId="fb45a0c6-00ca-416f-a585-0bad0659b280" providerId="ADAL" clId="{E3902211-4A41-4ADB-A087-1E1BC8C9FC84}" dt="2024-03-18T23:13:00.472" v="852" actId="478"/>
        <pc:sldMkLst>
          <pc:docMk/>
          <pc:sldMk cId="1063771369" sldId="845"/>
        </pc:sldMkLst>
        <pc:spChg chg="mod">
          <ac:chgData name="Rosenthal, Hailey C (DFW)" userId="fb45a0c6-00ca-416f-a585-0bad0659b280" providerId="ADAL" clId="{E3902211-4A41-4ADB-A087-1E1BC8C9FC84}" dt="2024-03-18T20:18:03.529" v="496" actId="13926"/>
          <ac:spMkLst>
            <pc:docMk/>
            <pc:sldMk cId="1063771369" sldId="845"/>
            <ac:spMk id="2" creationId="{64046BFD-B030-A6EE-C819-3BE602BEEC80}"/>
          </ac:spMkLst>
        </pc:spChg>
        <pc:spChg chg="mod">
          <ac:chgData name="Rosenthal, Hailey C (DFW)" userId="fb45a0c6-00ca-416f-a585-0bad0659b280" providerId="ADAL" clId="{E3902211-4A41-4ADB-A087-1E1BC8C9FC84}" dt="2024-03-18T20:18:16.901" v="523" actId="20577"/>
          <ac:spMkLst>
            <pc:docMk/>
            <pc:sldMk cId="1063771369" sldId="845"/>
            <ac:spMk id="3" creationId="{FFD4D48C-C4DC-71A8-C83E-877A9058A047}"/>
          </ac:spMkLst>
        </pc:spChg>
        <pc:spChg chg="del">
          <ac:chgData name="Rosenthal, Hailey C (DFW)" userId="fb45a0c6-00ca-416f-a585-0bad0659b280" providerId="ADAL" clId="{E3902211-4A41-4ADB-A087-1E1BC8C9FC84}" dt="2024-03-18T23:13:00.472" v="852" actId="478"/>
          <ac:spMkLst>
            <pc:docMk/>
            <pc:sldMk cId="1063771369" sldId="845"/>
            <ac:spMk id="4" creationId="{6D07081B-3C6B-BBBB-9169-9393DBB1C37F}"/>
          </ac:spMkLst>
        </pc:spChg>
      </pc:sldChg>
      <pc:sldChg chg="addSp delSp modSp add mod modClrScheme chgLayout">
        <pc:chgData name="Rosenthal, Hailey C (DFW)" userId="fb45a0c6-00ca-416f-a585-0bad0659b280" providerId="ADAL" clId="{E3902211-4A41-4ADB-A087-1E1BC8C9FC84}" dt="2024-03-19T17:56:24.218" v="968" actId="478"/>
        <pc:sldMkLst>
          <pc:docMk/>
          <pc:sldMk cId="396214178" sldId="846"/>
        </pc:sldMkLst>
        <pc:spChg chg="del mod">
          <ac:chgData name="Rosenthal, Hailey C (DFW)" userId="fb45a0c6-00ca-416f-a585-0bad0659b280" providerId="ADAL" clId="{E3902211-4A41-4ADB-A087-1E1BC8C9FC84}" dt="2024-03-19T17:56:24.218" v="968" actId="478"/>
          <ac:spMkLst>
            <pc:docMk/>
            <pc:sldMk cId="396214178" sldId="846"/>
            <ac:spMk id="2" creationId="{F2B6DEC7-823F-6FE8-732D-212C59DF5127}"/>
          </ac:spMkLst>
        </pc:spChg>
        <pc:spChg chg="add del mod">
          <ac:chgData name="Rosenthal, Hailey C (DFW)" userId="fb45a0c6-00ca-416f-a585-0bad0659b280" providerId="ADAL" clId="{E3902211-4A41-4ADB-A087-1E1BC8C9FC84}" dt="2024-03-18T23:05:05.168" v="799" actId="478"/>
          <ac:spMkLst>
            <pc:docMk/>
            <pc:sldMk cId="396214178" sldId="846"/>
            <ac:spMk id="5" creationId="{7BA4AE2A-D98D-D057-C666-134CCA2CC5A0}"/>
          </ac:spMkLst>
        </pc:spChg>
        <pc:spChg chg="add mod">
          <ac:chgData name="Rosenthal, Hailey C (DFW)" userId="fb45a0c6-00ca-416f-a585-0bad0659b280" providerId="ADAL" clId="{E3902211-4A41-4ADB-A087-1E1BC8C9FC84}" dt="2024-03-18T23:04:55.212" v="795" actId="26606"/>
          <ac:spMkLst>
            <pc:docMk/>
            <pc:sldMk cId="396214178" sldId="846"/>
            <ac:spMk id="10" creationId="{C2B23DE1-4FEC-BE23-90B0-928F003938D8}"/>
          </ac:spMkLst>
        </pc:spChg>
        <pc:graphicFrameChg chg="add del mod modGraphic">
          <ac:chgData name="Rosenthal, Hailey C (DFW)" userId="fb45a0c6-00ca-416f-a585-0bad0659b280" providerId="ADAL" clId="{E3902211-4A41-4ADB-A087-1E1BC8C9FC84}" dt="2024-03-18T23:05:27.738" v="803" actId="478"/>
          <ac:graphicFrameMkLst>
            <pc:docMk/>
            <pc:sldMk cId="396214178" sldId="846"/>
            <ac:graphicFrameMk id="3" creationId="{A9DD78FF-4E83-E9A7-23F9-18A04F840EEA}"/>
          </ac:graphicFrameMkLst>
        </pc:graphicFrameChg>
        <pc:graphicFrameChg chg="add mod modGraphic">
          <ac:chgData name="Rosenthal, Hailey C (DFW)" userId="fb45a0c6-00ca-416f-a585-0bad0659b280" providerId="ADAL" clId="{E3902211-4A41-4ADB-A087-1E1BC8C9FC84}" dt="2024-03-18T23:15:34.206" v="861" actId="403"/>
          <ac:graphicFrameMkLst>
            <pc:docMk/>
            <pc:sldMk cId="396214178" sldId="846"/>
            <ac:graphicFrameMk id="4" creationId="{D1336943-C4AA-EAD3-881E-BAD84EFE688C}"/>
          </ac:graphicFrameMkLst>
        </pc:graphicFrameChg>
        <pc:picChg chg="del">
          <ac:chgData name="Rosenthal, Hailey C (DFW)" userId="fb45a0c6-00ca-416f-a585-0bad0659b280" providerId="ADAL" clId="{E3902211-4A41-4ADB-A087-1E1BC8C9FC84}" dt="2024-03-18T23:04:48.983" v="792" actId="478"/>
          <ac:picMkLst>
            <pc:docMk/>
            <pc:sldMk cId="396214178" sldId="846"/>
            <ac:picMk id="8" creationId="{A27107ED-7069-530D-0AC7-04E432564EDB}"/>
          </ac:picMkLst>
        </pc:picChg>
      </pc:sldChg>
      <pc:sldChg chg="addSp delSp modSp new mod modClrScheme chgLayout">
        <pc:chgData name="Rosenthal, Hailey C (DFW)" userId="fb45a0c6-00ca-416f-a585-0bad0659b280" providerId="ADAL" clId="{E3902211-4A41-4ADB-A087-1E1BC8C9FC84}" dt="2024-03-18T23:15:57.442" v="863" actId="1076"/>
        <pc:sldMkLst>
          <pc:docMk/>
          <pc:sldMk cId="4260300941" sldId="847"/>
        </pc:sldMkLst>
        <pc:spChg chg="del">
          <ac:chgData name="Rosenthal, Hailey C (DFW)" userId="fb45a0c6-00ca-416f-a585-0bad0659b280" providerId="ADAL" clId="{E3902211-4A41-4ADB-A087-1E1BC8C9FC84}" dt="2024-03-18T23:05:48.977" v="808" actId="26606"/>
          <ac:spMkLst>
            <pc:docMk/>
            <pc:sldMk cId="4260300941" sldId="847"/>
            <ac:spMk id="2" creationId="{DBB51ED8-97C2-7B08-38E8-11EE4C9B100D}"/>
          </ac:spMkLst>
        </pc:spChg>
        <pc:spChg chg="del">
          <ac:chgData name="Rosenthal, Hailey C (DFW)" userId="fb45a0c6-00ca-416f-a585-0bad0659b280" providerId="ADAL" clId="{E3902211-4A41-4ADB-A087-1E1BC8C9FC84}" dt="2024-03-18T23:05:48.977" v="808" actId="26606"/>
          <ac:spMkLst>
            <pc:docMk/>
            <pc:sldMk cId="4260300941" sldId="847"/>
            <ac:spMk id="3" creationId="{4228A674-5A8B-3250-5520-6AD11D89F747}"/>
          </ac:spMkLst>
        </pc:spChg>
        <pc:spChg chg="del">
          <ac:chgData name="Rosenthal, Hailey C (DFW)" userId="fb45a0c6-00ca-416f-a585-0bad0659b280" providerId="ADAL" clId="{E3902211-4A41-4ADB-A087-1E1BC8C9FC84}" dt="2024-03-18T23:05:48.977" v="808" actId="26606"/>
          <ac:spMkLst>
            <pc:docMk/>
            <pc:sldMk cId="4260300941" sldId="847"/>
            <ac:spMk id="4" creationId="{F4F19519-70CD-5F47-5A75-AB3CCC0E7AE5}"/>
          </ac:spMkLst>
        </pc:spChg>
        <pc:spChg chg="del mod">
          <ac:chgData name="Rosenthal, Hailey C (DFW)" userId="fb45a0c6-00ca-416f-a585-0bad0659b280" providerId="ADAL" clId="{E3902211-4A41-4ADB-A087-1E1BC8C9FC84}" dt="2024-03-18T23:09:46.849" v="845" actId="478"/>
          <ac:spMkLst>
            <pc:docMk/>
            <pc:sldMk cId="4260300941" sldId="847"/>
            <ac:spMk id="5" creationId="{E0233708-FB8A-9CD5-BFA1-AE848A8D7D3B}"/>
          </ac:spMkLst>
        </pc:spChg>
        <pc:spChg chg="add del mod">
          <ac:chgData name="Rosenthal, Hailey C (DFW)" userId="fb45a0c6-00ca-416f-a585-0bad0659b280" providerId="ADAL" clId="{E3902211-4A41-4ADB-A087-1E1BC8C9FC84}" dt="2024-03-18T23:06:08.610" v="813" actId="26606"/>
          <ac:spMkLst>
            <pc:docMk/>
            <pc:sldMk cId="4260300941" sldId="847"/>
            <ac:spMk id="10" creationId="{312DCCBF-9B95-EB0C-3D2F-8AB7A6A1D1E5}"/>
          </ac:spMkLst>
        </pc:spChg>
        <pc:spChg chg="add del mod">
          <ac:chgData name="Rosenthal, Hailey C (DFW)" userId="fb45a0c6-00ca-416f-a585-0bad0659b280" providerId="ADAL" clId="{E3902211-4A41-4ADB-A087-1E1BC8C9FC84}" dt="2024-03-18T23:06:01.485" v="809" actId="478"/>
          <ac:spMkLst>
            <pc:docMk/>
            <pc:sldMk cId="4260300941" sldId="847"/>
            <ac:spMk id="12" creationId="{23CE085C-5070-4597-0526-E43160C6FECB}"/>
          </ac:spMkLst>
        </pc:spChg>
        <pc:spChg chg="add del mod">
          <ac:chgData name="Rosenthal, Hailey C (DFW)" userId="fb45a0c6-00ca-416f-a585-0bad0659b280" providerId="ADAL" clId="{E3902211-4A41-4ADB-A087-1E1BC8C9FC84}" dt="2024-03-18T23:15:51.287" v="862" actId="478"/>
          <ac:spMkLst>
            <pc:docMk/>
            <pc:sldMk cId="4260300941" sldId="847"/>
            <ac:spMk id="15" creationId="{5C63F651-F4F6-431A-7CCB-9ADFE0BFE3EA}"/>
          </ac:spMkLst>
        </pc:spChg>
        <pc:graphicFrameChg chg="add del mod modGraphic">
          <ac:chgData name="Rosenthal, Hailey C (DFW)" userId="fb45a0c6-00ca-416f-a585-0bad0659b280" providerId="ADAL" clId="{E3902211-4A41-4ADB-A087-1E1BC8C9FC84}" dt="2024-03-18T23:09:15.707" v="836" actId="478"/>
          <ac:graphicFrameMkLst>
            <pc:docMk/>
            <pc:sldMk cId="4260300941" sldId="847"/>
            <ac:graphicFrameMk id="6" creationId="{A26FA5AD-9AD5-B53E-0A57-734538BD27CD}"/>
          </ac:graphicFrameMkLst>
        </pc:graphicFrameChg>
        <pc:graphicFrameChg chg="add mod">
          <ac:chgData name="Rosenthal, Hailey C (DFW)" userId="fb45a0c6-00ca-416f-a585-0bad0659b280" providerId="ADAL" clId="{E3902211-4A41-4ADB-A087-1E1BC8C9FC84}" dt="2024-03-18T23:09:17.114" v="837"/>
          <ac:graphicFrameMkLst>
            <pc:docMk/>
            <pc:sldMk cId="4260300941" sldId="847"/>
            <ac:graphicFrameMk id="7" creationId="{26979143-ECCF-C648-0547-8D5A3C2A8876}"/>
          </ac:graphicFrameMkLst>
        </pc:graphicFrameChg>
        <pc:graphicFrameChg chg="add mod modGraphic">
          <ac:chgData name="Rosenthal, Hailey C (DFW)" userId="fb45a0c6-00ca-416f-a585-0bad0659b280" providerId="ADAL" clId="{E3902211-4A41-4ADB-A087-1E1BC8C9FC84}" dt="2024-03-18T23:15:57.442" v="863" actId="1076"/>
          <ac:graphicFrameMkLst>
            <pc:docMk/>
            <pc:sldMk cId="4260300941" sldId="847"/>
            <ac:graphicFrameMk id="8" creationId="{49BE98CB-BD1B-8966-370B-779A8FA13F86}"/>
          </ac:graphicFrameMkLst>
        </pc:graphicFrameChg>
      </pc:sldChg>
    </pc:docChg>
  </pc:docChgLst>
  <pc:docChgLst>
    <pc:chgData name="Yuasa, Mark K (DFW)" userId="S::mark.yuasa@dfw.wa.gov::3068113c-7a1a-42a6-bd4e-5c2de1c24e1f" providerId="AD" clId="Web-{DAC9FDE7-A6A1-4495-B1D9-C74D4F946E9C}"/>
    <pc:docChg chg="modSld">
      <pc:chgData name="Yuasa, Mark K (DFW)" userId="S::mark.yuasa@dfw.wa.gov::3068113c-7a1a-42a6-bd4e-5c2de1c24e1f" providerId="AD" clId="Web-{DAC9FDE7-A6A1-4495-B1D9-C74D4F946E9C}" dt="2025-04-01T22:49:15.328" v="60" actId="20577"/>
      <pc:docMkLst>
        <pc:docMk/>
      </pc:docMkLst>
      <pc:sldChg chg="modSp">
        <pc:chgData name="Yuasa, Mark K (DFW)" userId="S::mark.yuasa@dfw.wa.gov::3068113c-7a1a-42a6-bd4e-5c2de1c24e1f" providerId="AD" clId="Web-{DAC9FDE7-A6A1-4495-B1D9-C74D4F946E9C}" dt="2025-04-01T22:49:07.812" v="59" actId="20577"/>
        <pc:sldMkLst>
          <pc:docMk/>
          <pc:sldMk cId="1977020597" sldId="829"/>
        </pc:sldMkLst>
        <pc:spChg chg="mod">
          <ac:chgData name="Yuasa, Mark K (DFW)" userId="S::mark.yuasa@dfw.wa.gov::3068113c-7a1a-42a6-bd4e-5c2de1c24e1f" providerId="AD" clId="Web-{DAC9FDE7-A6A1-4495-B1D9-C74D4F946E9C}" dt="2025-04-01T22:49:07.812" v="59" actId="20577"/>
          <ac:spMkLst>
            <pc:docMk/>
            <pc:sldMk cId="1977020597" sldId="829"/>
            <ac:spMk id="7" creationId="{00000000-0000-0000-0000-000000000000}"/>
          </ac:spMkLst>
        </pc:spChg>
      </pc:sldChg>
      <pc:sldChg chg="modSp">
        <pc:chgData name="Yuasa, Mark K (DFW)" userId="S::mark.yuasa@dfw.wa.gov::3068113c-7a1a-42a6-bd4e-5c2de1c24e1f" providerId="AD" clId="Web-{DAC9FDE7-A6A1-4495-B1D9-C74D4F946E9C}" dt="2025-04-01T22:49:15.328" v="60" actId="20577"/>
        <pc:sldMkLst>
          <pc:docMk/>
          <pc:sldMk cId="3537225543" sldId="830"/>
        </pc:sldMkLst>
        <pc:spChg chg="mod">
          <ac:chgData name="Yuasa, Mark K (DFW)" userId="S::mark.yuasa@dfw.wa.gov::3068113c-7a1a-42a6-bd4e-5c2de1c24e1f" providerId="AD" clId="Web-{DAC9FDE7-A6A1-4495-B1D9-C74D4F946E9C}" dt="2025-04-01T22:49:15.328" v="60" actId="20577"/>
          <ac:spMkLst>
            <pc:docMk/>
            <pc:sldMk cId="3537225543" sldId="830"/>
            <ac:spMk id="7" creationId="{00000000-0000-0000-0000-000000000000}"/>
          </ac:spMkLst>
        </pc:spChg>
      </pc:sldChg>
      <pc:sldChg chg="modSp">
        <pc:chgData name="Yuasa, Mark K (DFW)" userId="S::mark.yuasa@dfw.wa.gov::3068113c-7a1a-42a6-bd4e-5c2de1c24e1f" providerId="AD" clId="Web-{DAC9FDE7-A6A1-4495-B1D9-C74D4F946E9C}" dt="2025-04-01T22:48:46.578" v="57" actId="20577"/>
        <pc:sldMkLst>
          <pc:docMk/>
          <pc:sldMk cId="3967410662" sldId="933"/>
        </pc:sldMkLst>
        <pc:spChg chg="mod">
          <ac:chgData name="Yuasa, Mark K (DFW)" userId="S::mark.yuasa@dfw.wa.gov::3068113c-7a1a-42a6-bd4e-5c2de1c24e1f" providerId="AD" clId="Web-{DAC9FDE7-A6A1-4495-B1D9-C74D4F946E9C}" dt="2025-04-01T22:48:46.578" v="57" actId="20577"/>
          <ac:spMkLst>
            <pc:docMk/>
            <pc:sldMk cId="3967410662" sldId="933"/>
            <ac:spMk id="2" creationId="{901D9B36-A37D-F7CF-836D-5E01BE2AD72E}"/>
          </ac:spMkLst>
        </pc:spChg>
      </pc:sldChg>
      <pc:sldChg chg="modSp">
        <pc:chgData name="Yuasa, Mark K (DFW)" userId="S::mark.yuasa@dfw.wa.gov::3068113c-7a1a-42a6-bd4e-5c2de1c24e1f" providerId="AD" clId="Web-{DAC9FDE7-A6A1-4495-B1D9-C74D4F946E9C}" dt="2025-04-01T22:47:50.647" v="41"/>
        <pc:sldMkLst>
          <pc:docMk/>
          <pc:sldMk cId="1212081818" sldId="934"/>
        </pc:sldMkLst>
        <pc:graphicFrameChg chg="mod modGraphic">
          <ac:chgData name="Yuasa, Mark K (DFW)" userId="S::mark.yuasa@dfw.wa.gov::3068113c-7a1a-42a6-bd4e-5c2de1c24e1f" providerId="AD" clId="Web-{DAC9FDE7-A6A1-4495-B1D9-C74D4F946E9C}" dt="2025-04-01T22:47:50.647" v="41"/>
          <ac:graphicFrameMkLst>
            <pc:docMk/>
            <pc:sldMk cId="1212081818" sldId="934"/>
            <ac:graphicFrameMk id="2" creationId="{CA6BF119-8210-4A74-A38D-C6CF3DDE7539}"/>
          </ac:graphicFrameMkLst>
        </pc:graphicFrameChg>
      </pc:sldChg>
      <pc:sldChg chg="modSp">
        <pc:chgData name="Yuasa, Mark K (DFW)" userId="S::mark.yuasa@dfw.wa.gov::3068113c-7a1a-42a6-bd4e-5c2de1c24e1f" providerId="AD" clId="Web-{DAC9FDE7-A6A1-4495-B1D9-C74D4F946E9C}" dt="2025-04-01T22:48:58.312" v="58" actId="20577"/>
        <pc:sldMkLst>
          <pc:docMk/>
          <pc:sldMk cId="1049400464" sldId="939"/>
        </pc:sldMkLst>
        <pc:spChg chg="mod">
          <ac:chgData name="Yuasa, Mark K (DFW)" userId="S::mark.yuasa@dfw.wa.gov::3068113c-7a1a-42a6-bd4e-5c2de1c24e1f" providerId="AD" clId="Web-{DAC9FDE7-A6A1-4495-B1D9-C74D4F946E9C}" dt="2025-04-01T22:48:58.312" v="58" actId="20577"/>
          <ac:spMkLst>
            <pc:docMk/>
            <pc:sldMk cId="1049400464" sldId="939"/>
            <ac:spMk id="2" creationId="{EAC858A8-C69F-CAE8-0B68-82DB1AEC0B46}"/>
          </ac:spMkLst>
        </pc:spChg>
      </pc:sldChg>
      <pc:sldChg chg="modSp">
        <pc:chgData name="Yuasa, Mark K (DFW)" userId="S::mark.yuasa@dfw.wa.gov::3068113c-7a1a-42a6-bd4e-5c2de1c24e1f" providerId="AD" clId="Web-{DAC9FDE7-A6A1-4495-B1D9-C74D4F946E9C}" dt="2025-04-01T22:48:17.624" v="53" actId="20577"/>
        <pc:sldMkLst>
          <pc:docMk/>
          <pc:sldMk cId="1705018595" sldId="944"/>
        </pc:sldMkLst>
        <pc:spChg chg="mod">
          <ac:chgData name="Yuasa, Mark K (DFW)" userId="S::mark.yuasa@dfw.wa.gov::3068113c-7a1a-42a6-bd4e-5c2de1c24e1f" providerId="AD" clId="Web-{DAC9FDE7-A6A1-4495-B1D9-C74D4F946E9C}" dt="2025-04-01T22:48:17.624" v="53" actId="20577"/>
          <ac:spMkLst>
            <pc:docMk/>
            <pc:sldMk cId="1705018595" sldId="944"/>
            <ac:spMk id="2" creationId="{7757ABD3-34F4-7268-3942-E61FF0C1316F}"/>
          </ac:spMkLst>
        </pc:spChg>
      </pc:sldChg>
    </pc:docChg>
  </pc:docChgLst>
  <pc:docChgLst>
    <pc:chgData name="Downen, Mark R (DFW)" userId="2184335c-312e-4538-a6a0-a838d6acd554" providerId="ADAL" clId="{C941BFF4-E11C-4811-8F30-37CC93816435}"/>
    <pc:docChg chg="custSel modSld">
      <pc:chgData name="Downen, Mark R (DFW)" userId="2184335c-312e-4538-a6a0-a838d6acd554" providerId="ADAL" clId="{C941BFF4-E11C-4811-8F30-37CC93816435}" dt="2024-03-20T00:46:13.119" v="25" actId="1076"/>
      <pc:docMkLst>
        <pc:docMk/>
      </pc:docMkLst>
      <pc:sldChg chg="addSp delSp modSp mod">
        <pc:chgData name="Downen, Mark R (DFW)" userId="2184335c-312e-4538-a6a0-a838d6acd554" providerId="ADAL" clId="{C941BFF4-E11C-4811-8F30-37CC93816435}" dt="2024-03-20T00:46:13.119" v="25" actId="1076"/>
        <pc:sldMkLst>
          <pc:docMk/>
          <pc:sldMk cId="3537638035" sldId="256"/>
        </pc:sldMkLst>
        <pc:picChg chg="add del mod">
          <ac:chgData name="Downen, Mark R (DFW)" userId="2184335c-312e-4538-a6a0-a838d6acd554" providerId="ADAL" clId="{C941BFF4-E11C-4811-8F30-37CC93816435}" dt="2024-03-19T17:48:27.002" v="7" actId="478"/>
          <ac:picMkLst>
            <pc:docMk/>
            <pc:sldMk cId="3537638035" sldId="256"/>
            <ac:picMk id="4" creationId="{3B296609-F0F5-A737-E2B3-A888FABD9C59}"/>
          </ac:picMkLst>
        </pc:picChg>
        <pc:picChg chg="add del mod">
          <ac:chgData name="Downen, Mark R (DFW)" userId="2184335c-312e-4538-a6a0-a838d6acd554" providerId="ADAL" clId="{C941BFF4-E11C-4811-8F30-37CC93816435}" dt="2024-03-20T00:45:56.390" v="19" actId="478"/>
          <ac:picMkLst>
            <pc:docMk/>
            <pc:sldMk cId="3537638035" sldId="256"/>
            <ac:picMk id="4" creationId="{4398F66B-60C7-8DB1-B0DA-142D89A7FCF8}"/>
          </ac:picMkLst>
        </pc:picChg>
        <pc:picChg chg="add del mod">
          <ac:chgData name="Downen, Mark R (DFW)" userId="2184335c-312e-4538-a6a0-a838d6acd554" providerId="ADAL" clId="{C941BFF4-E11C-4811-8F30-37CC93816435}" dt="2024-03-19T23:05:43.305" v="12" actId="478"/>
          <ac:picMkLst>
            <pc:docMk/>
            <pc:sldMk cId="3537638035" sldId="256"/>
            <ac:picMk id="5" creationId="{B27CD02E-1A98-0E20-84BC-948DAC30EA92}"/>
          </ac:picMkLst>
        </pc:picChg>
        <pc:picChg chg="add mod">
          <ac:chgData name="Downen, Mark R (DFW)" userId="2184335c-312e-4538-a6a0-a838d6acd554" providerId="ADAL" clId="{C941BFF4-E11C-4811-8F30-37CC93816435}" dt="2024-03-20T00:46:13.119" v="25" actId="1076"/>
          <ac:picMkLst>
            <pc:docMk/>
            <pc:sldMk cId="3537638035" sldId="256"/>
            <ac:picMk id="5" creationId="{C09A91BF-3D7C-233E-B0EA-CC2410A70D35}"/>
          </ac:picMkLst>
        </pc:picChg>
      </pc:sldChg>
    </pc:docChg>
  </pc:docChgLst>
  <pc:docChgLst>
    <pc:chgData name="Sutton, Kathryn T (DFW)" userId="S::kathryn.sutton@dfw.wa.gov::82a87d94-3a27-48c7-a4f3-006869217ee0" providerId="AD" clId="Web-{FAC11D75-25AC-40ED-B81E-A853A7F6AFDB}"/>
    <pc:docChg chg="modSld">
      <pc:chgData name="Sutton, Kathryn T (DFW)" userId="S::kathryn.sutton@dfw.wa.gov::82a87d94-3a27-48c7-a4f3-006869217ee0" providerId="AD" clId="Web-{FAC11D75-25AC-40ED-B81E-A853A7F6AFDB}" dt="2024-03-18T15:39:44.400" v="26" actId="20577"/>
      <pc:docMkLst>
        <pc:docMk/>
      </pc:docMkLst>
      <pc:sldChg chg="modSp">
        <pc:chgData name="Sutton, Kathryn T (DFW)" userId="S::kathryn.sutton@dfw.wa.gov::82a87d94-3a27-48c7-a4f3-006869217ee0" providerId="AD" clId="Web-{FAC11D75-25AC-40ED-B81E-A853A7F6AFDB}" dt="2024-03-18T15:38:57.697" v="14" actId="20577"/>
        <pc:sldMkLst>
          <pc:docMk/>
          <pc:sldMk cId="1431712190" sldId="829"/>
        </pc:sldMkLst>
        <pc:spChg chg="mod">
          <ac:chgData name="Sutton, Kathryn T (DFW)" userId="S::kathryn.sutton@dfw.wa.gov::82a87d94-3a27-48c7-a4f3-006869217ee0" providerId="AD" clId="Web-{FAC11D75-25AC-40ED-B81E-A853A7F6AFDB}" dt="2024-03-18T15:38:57.697" v="14" actId="20577"/>
          <ac:spMkLst>
            <pc:docMk/>
            <pc:sldMk cId="1431712190" sldId="829"/>
            <ac:spMk id="8" creationId="{00000000-0000-0000-0000-000000000000}"/>
          </ac:spMkLst>
        </pc:spChg>
      </pc:sldChg>
      <pc:sldChg chg="modSp">
        <pc:chgData name="Sutton, Kathryn T (DFW)" userId="S::kathryn.sutton@dfw.wa.gov::82a87d94-3a27-48c7-a4f3-006869217ee0" providerId="AD" clId="Web-{FAC11D75-25AC-40ED-B81E-A853A7F6AFDB}" dt="2024-03-18T15:39:44.400" v="26" actId="20577"/>
        <pc:sldMkLst>
          <pc:docMk/>
          <pc:sldMk cId="932005443" sldId="830"/>
        </pc:sldMkLst>
        <pc:spChg chg="mod">
          <ac:chgData name="Sutton, Kathryn T (DFW)" userId="S::kathryn.sutton@dfw.wa.gov::82a87d94-3a27-48c7-a4f3-006869217ee0" providerId="AD" clId="Web-{FAC11D75-25AC-40ED-B81E-A853A7F6AFDB}" dt="2024-03-18T15:39:44.400" v="26" actId="20577"/>
          <ac:spMkLst>
            <pc:docMk/>
            <pc:sldMk cId="932005443" sldId="830"/>
            <ac:spMk id="2" creationId="{D2E58A4D-5B65-40D3-BD15-ACEDF5523995}"/>
          </ac:spMkLst>
        </pc:spChg>
        <pc:spChg chg="mod">
          <ac:chgData name="Sutton, Kathryn T (DFW)" userId="S::kathryn.sutton@dfw.wa.gov::82a87d94-3a27-48c7-a4f3-006869217ee0" providerId="AD" clId="Web-{FAC11D75-25AC-40ED-B81E-A853A7F6AFDB}" dt="2024-03-18T15:39:22.587" v="22" actId="14100"/>
          <ac:spMkLst>
            <pc:docMk/>
            <pc:sldMk cId="932005443" sldId="830"/>
            <ac:spMk id="8" creationId="{00000000-0000-0000-0000-000000000000}"/>
          </ac:spMkLst>
        </pc:spChg>
      </pc:sldChg>
    </pc:docChg>
  </pc:docChgLst>
  <pc:docChgLst>
    <pc:chgData name="Downen, Mark R (DFW)" userId="2184335c-312e-4538-a6a0-a838d6acd554" providerId="ADAL" clId="{5187D546-454A-4C9C-8455-3984C397B5C0}"/>
    <pc:docChg chg="custSel modSld">
      <pc:chgData name="Downen, Mark R (DFW)" userId="2184335c-312e-4538-a6a0-a838d6acd554" providerId="ADAL" clId="{5187D546-454A-4C9C-8455-3984C397B5C0}" dt="2025-04-02T00:44:14.448" v="162" actId="20577"/>
      <pc:docMkLst>
        <pc:docMk/>
      </pc:docMkLst>
      <pc:sldChg chg="addSp delSp modSp mod">
        <pc:chgData name="Downen, Mark R (DFW)" userId="2184335c-312e-4538-a6a0-a838d6acd554" providerId="ADAL" clId="{5187D546-454A-4C9C-8455-3984C397B5C0}" dt="2025-04-01T21:57:53.348" v="12" actId="14100"/>
        <pc:sldMkLst>
          <pc:docMk/>
          <pc:sldMk cId="1866674678" sldId="923"/>
        </pc:sldMkLst>
        <pc:spChg chg="mod">
          <ac:chgData name="Downen, Mark R (DFW)" userId="2184335c-312e-4538-a6a0-a838d6acd554" providerId="ADAL" clId="{5187D546-454A-4C9C-8455-3984C397B5C0}" dt="2025-04-01T21:51:44.673" v="1" actId="6549"/>
          <ac:spMkLst>
            <pc:docMk/>
            <pc:sldMk cId="1866674678" sldId="923"/>
            <ac:spMk id="4" creationId="{5E7B560B-14DC-A034-39E8-C365A92CC375}"/>
          </ac:spMkLst>
        </pc:spChg>
        <pc:picChg chg="add del mod">
          <ac:chgData name="Downen, Mark R (DFW)" userId="2184335c-312e-4538-a6a0-a838d6acd554" providerId="ADAL" clId="{5187D546-454A-4C9C-8455-3984C397B5C0}" dt="2025-04-01T21:52:24.775" v="4" actId="478"/>
          <ac:picMkLst>
            <pc:docMk/>
            <pc:sldMk cId="1866674678" sldId="923"/>
            <ac:picMk id="5" creationId="{51956887-6CD3-729F-A4E1-A2F25E305AA0}"/>
          </ac:picMkLst>
        </pc:picChg>
        <pc:picChg chg="add del mod">
          <ac:chgData name="Downen, Mark R (DFW)" userId="2184335c-312e-4538-a6a0-a838d6acd554" providerId="ADAL" clId="{5187D546-454A-4C9C-8455-3984C397B5C0}" dt="2025-04-01T21:57:45.760" v="10" actId="478"/>
          <ac:picMkLst>
            <pc:docMk/>
            <pc:sldMk cId="1866674678" sldId="923"/>
            <ac:picMk id="7" creationId="{A3BA6755-1B40-CE72-AD76-14AF3371082A}"/>
          </ac:picMkLst>
        </pc:picChg>
        <pc:picChg chg="add mod">
          <ac:chgData name="Downen, Mark R (DFW)" userId="2184335c-312e-4538-a6a0-a838d6acd554" providerId="ADAL" clId="{5187D546-454A-4C9C-8455-3984C397B5C0}" dt="2025-04-01T21:57:53.348" v="12" actId="14100"/>
          <ac:picMkLst>
            <pc:docMk/>
            <pc:sldMk cId="1866674678" sldId="923"/>
            <ac:picMk id="9" creationId="{2764C2BC-75E7-4786-A1AE-FC4C85D3D14B}"/>
          </ac:picMkLst>
        </pc:picChg>
      </pc:sldChg>
      <pc:sldChg chg="modSp mod">
        <pc:chgData name="Downen, Mark R (DFW)" userId="2184335c-312e-4538-a6a0-a838d6acd554" providerId="ADAL" clId="{5187D546-454A-4C9C-8455-3984C397B5C0}" dt="2025-04-02T00:44:14.448" v="162" actId="20577"/>
        <pc:sldMkLst>
          <pc:docMk/>
          <pc:sldMk cId="2461393239" sldId="940"/>
        </pc:sldMkLst>
        <pc:spChg chg="mod">
          <ac:chgData name="Downen, Mark R (DFW)" userId="2184335c-312e-4538-a6a0-a838d6acd554" providerId="ADAL" clId="{5187D546-454A-4C9C-8455-3984C397B5C0}" dt="2025-04-02T00:44:14.448" v="162" actId="20577"/>
          <ac:spMkLst>
            <pc:docMk/>
            <pc:sldMk cId="2461393239" sldId="940"/>
            <ac:spMk id="3" creationId="{CB2B5E68-9FF2-F0F4-95E4-38478DE73ADB}"/>
          </ac:spMkLst>
        </pc:spChg>
      </pc:sldChg>
    </pc:docChg>
  </pc:docChgLst>
  <pc:docChgLst>
    <pc:chgData name="Jennings, Lyle F (DFW)" userId="c61c5880-ba87-442a-b82e-06ede417074a" providerId="ADAL" clId="{06CBC4EB-EF15-4F73-93AE-43E24CAE304E}"/>
    <pc:docChg chg="undo redo custSel addSld delSld modSld sldOrd">
      <pc:chgData name="Jennings, Lyle F (DFW)" userId="c61c5880-ba87-442a-b82e-06ede417074a" providerId="ADAL" clId="{06CBC4EB-EF15-4F73-93AE-43E24CAE304E}" dt="2025-04-02T23:04:27.503" v="5986" actId="20577"/>
      <pc:docMkLst>
        <pc:docMk/>
      </pc:docMkLst>
      <pc:sldChg chg="del">
        <pc:chgData name="Jennings, Lyle F (DFW)" userId="c61c5880-ba87-442a-b82e-06ede417074a" providerId="ADAL" clId="{06CBC4EB-EF15-4F73-93AE-43E24CAE304E}" dt="2025-03-27T21:38:12.974" v="16" actId="47"/>
        <pc:sldMkLst>
          <pc:docMk/>
          <pc:sldMk cId="0" sldId="295"/>
        </pc:sldMkLst>
      </pc:sldChg>
      <pc:sldChg chg="modSp mod">
        <pc:chgData name="Jennings, Lyle F (DFW)" userId="c61c5880-ba87-442a-b82e-06ede417074a" providerId="ADAL" clId="{06CBC4EB-EF15-4F73-93AE-43E24CAE304E}" dt="2025-04-01T18:53:25.527" v="3482" actId="20577"/>
        <pc:sldMkLst>
          <pc:docMk/>
          <pc:sldMk cId="0" sldId="296"/>
        </pc:sldMkLst>
        <pc:spChg chg="mod">
          <ac:chgData name="Jennings, Lyle F (DFW)" userId="c61c5880-ba87-442a-b82e-06ede417074a" providerId="ADAL" clId="{06CBC4EB-EF15-4F73-93AE-43E24CAE304E}" dt="2025-04-01T18:53:25.527" v="3482" actId="20577"/>
          <ac:spMkLst>
            <pc:docMk/>
            <pc:sldMk cId="0" sldId="296"/>
            <ac:spMk id="2" creationId="{00000000-0000-0000-0000-000000000000}"/>
          </ac:spMkLst>
        </pc:spChg>
        <pc:spChg chg="mod">
          <ac:chgData name="Jennings, Lyle F (DFW)" userId="c61c5880-ba87-442a-b82e-06ede417074a" providerId="ADAL" clId="{06CBC4EB-EF15-4F73-93AE-43E24CAE304E}" dt="2025-03-27T20:48:35.227" v="8" actId="20577"/>
          <ac:spMkLst>
            <pc:docMk/>
            <pc:sldMk cId="0" sldId="296"/>
            <ac:spMk id="3" creationId="{00000000-0000-0000-0000-000000000000}"/>
          </ac:spMkLst>
        </pc:spChg>
      </pc:sldChg>
      <pc:sldChg chg="del">
        <pc:chgData name="Jennings, Lyle F (DFW)" userId="c61c5880-ba87-442a-b82e-06ede417074a" providerId="ADAL" clId="{06CBC4EB-EF15-4F73-93AE-43E24CAE304E}" dt="2025-03-27T21:58:59.496" v="62" actId="47"/>
        <pc:sldMkLst>
          <pc:docMk/>
          <pc:sldMk cId="1907497527" sldId="330"/>
        </pc:sldMkLst>
      </pc:sldChg>
      <pc:sldChg chg="modSp add mod">
        <pc:chgData name="Jennings, Lyle F (DFW)" userId="c61c5880-ba87-442a-b82e-06ede417074a" providerId="ADAL" clId="{06CBC4EB-EF15-4F73-93AE-43E24CAE304E}" dt="2025-04-01T19:25:15.986" v="4238" actId="20577"/>
        <pc:sldMkLst>
          <pc:docMk/>
          <pc:sldMk cId="1141318641" sldId="333"/>
        </pc:sldMkLst>
        <pc:graphicFrameChg chg="modGraphic">
          <ac:chgData name="Jennings, Lyle F (DFW)" userId="c61c5880-ba87-442a-b82e-06ede417074a" providerId="ADAL" clId="{06CBC4EB-EF15-4F73-93AE-43E24CAE304E}" dt="2025-04-01T19:25:15.986" v="4238" actId="20577"/>
          <ac:graphicFrameMkLst>
            <pc:docMk/>
            <pc:sldMk cId="1141318641" sldId="333"/>
            <ac:graphicFrameMk id="5" creationId="{9C4CA2CE-BA21-4B19-A811-BE35F8773CB7}"/>
          </ac:graphicFrameMkLst>
        </pc:graphicFrameChg>
      </pc:sldChg>
      <pc:sldChg chg="del">
        <pc:chgData name="Jennings, Lyle F (DFW)" userId="c61c5880-ba87-442a-b82e-06ede417074a" providerId="ADAL" clId="{06CBC4EB-EF15-4F73-93AE-43E24CAE304E}" dt="2025-03-27T21:35:43.792" v="11" actId="47"/>
        <pc:sldMkLst>
          <pc:docMk/>
          <pc:sldMk cId="2904498259" sldId="367"/>
        </pc:sldMkLst>
      </pc:sldChg>
      <pc:sldChg chg="addSp delSp modSp mod">
        <pc:chgData name="Jennings, Lyle F (DFW)" userId="c61c5880-ba87-442a-b82e-06ede417074a" providerId="ADAL" clId="{06CBC4EB-EF15-4F73-93AE-43E24CAE304E}" dt="2025-04-01T19:10:41.405" v="3928" actId="20577"/>
        <pc:sldMkLst>
          <pc:docMk/>
          <pc:sldMk cId="1966678873" sldId="460"/>
        </pc:sldMkLst>
        <pc:spChg chg="mod">
          <ac:chgData name="Jennings, Lyle F (DFW)" userId="c61c5880-ba87-442a-b82e-06ede417074a" providerId="ADAL" clId="{06CBC4EB-EF15-4F73-93AE-43E24CAE304E}" dt="2025-03-27T21:36:09.056" v="12" actId="13926"/>
          <ac:spMkLst>
            <pc:docMk/>
            <pc:sldMk cId="1966678873" sldId="460"/>
            <ac:spMk id="2" creationId="{1ACF7E79-6337-4DBA-98BD-17F1A150DEC1}"/>
          </ac:spMkLst>
        </pc:spChg>
        <pc:spChg chg="mod">
          <ac:chgData name="Jennings, Lyle F (DFW)" userId="c61c5880-ba87-442a-b82e-06ede417074a" providerId="ADAL" clId="{06CBC4EB-EF15-4F73-93AE-43E24CAE304E}" dt="2025-04-01T19:10:41.405" v="3928" actId="20577"/>
          <ac:spMkLst>
            <pc:docMk/>
            <pc:sldMk cId="1966678873" sldId="460"/>
            <ac:spMk id="3" creationId="{EE2523CB-FCDA-4C11-8CD5-00FA808BFB6D}"/>
          </ac:spMkLst>
        </pc:spChg>
        <pc:graphicFrameChg chg="add del modGraphic">
          <ac:chgData name="Jennings, Lyle F (DFW)" userId="c61c5880-ba87-442a-b82e-06ede417074a" providerId="ADAL" clId="{06CBC4EB-EF15-4F73-93AE-43E24CAE304E}" dt="2025-03-31T14:53:17.754" v="65" actId="27309"/>
          <ac:graphicFrameMkLst>
            <pc:docMk/>
            <pc:sldMk cId="1966678873" sldId="460"/>
            <ac:graphicFrameMk id="5" creationId="{3B85D2E3-14DA-5809-6388-1D90E5855F18}"/>
          </ac:graphicFrameMkLst>
        </pc:graphicFrameChg>
        <pc:graphicFrameChg chg="add del modGraphic">
          <ac:chgData name="Jennings, Lyle F (DFW)" userId="c61c5880-ba87-442a-b82e-06ede417074a" providerId="ADAL" clId="{06CBC4EB-EF15-4F73-93AE-43E24CAE304E}" dt="2025-03-31T14:53:17.754" v="65" actId="27309"/>
          <ac:graphicFrameMkLst>
            <pc:docMk/>
            <pc:sldMk cId="1966678873" sldId="460"/>
            <ac:graphicFrameMk id="7" creationId="{CBFC7DA2-ED76-7B3F-212D-A9067040C93E}"/>
          </ac:graphicFrameMkLst>
        </pc:graphicFrameChg>
        <pc:graphicFrameChg chg="add del modGraphic">
          <ac:chgData name="Jennings, Lyle F (DFW)" userId="c61c5880-ba87-442a-b82e-06ede417074a" providerId="ADAL" clId="{06CBC4EB-EF15-4F73-93AE-43E24CAE304E}" dt="2025-03-31T14:53:17.754" v="65" actId="27309"/>
          <ac:graphicFrameMkLst>
            <pc:docMk/>
            <pc:sldMk cId="1966678873" sldId="460"/>
            <ac:graphicFrameMk id="9" creationId="{97ECD20E-6D42-4858-4EFC-7F33FAFC3AB9}"/>
          </ac:graphicFrameMkLst>
        </pc:graphicFrameChg>
        <pc:graphicFrameChg chg="add del modGraphic">
          <ac:chgData name="Jennings, Lyle F (DFW)" userId="c61c5880-ba87-442a-b82e-06ede417074a" providerId="ADAL" clId="{06CBC4EB-EF15-4F73-93AE-43E24CAE304E}" dt="2025-03-31T14:53:17.754" v="65" actId="27309"/>
          <ac:graphicFrameMkLst>
            <pc:docMk/>
            <pc:sldMk cId="1966678873" sldId="460"/>
            <ac:graphicFrameMk id="11" creationId="{83344411-FEB8-F117-5140-20D996DB54AC}"/>
          </ac:graphicFrameMkLst>
        </pc:graphicFrameChg>
        <pc:graphicFrameChg chg="add del modGraphic">
          <ac:chgData name="Jennings, Lyle F (DFW)" userId="c61c5880-ba87-442a-b82e-06ede417074a" providerId="ADAL" clId="{06CBC4EB-EF15-4F73-93AE-43E24CAE304E}" dt="2025-03-31T14:53:17.754" v="65" actId="27309"/>
          <ac:graphicFrameMkLst>
            <pc:docMk/>
            <pc:sldMk cId="1966678873" sldId="460"/>
            <ac:graphicFrameMk id="13" creationId="{C99339FB-AD8E-5BFE-00D0-10CB874B8875}"/>
          </ac:graphicFrameMkLst>
        </pc:graphicFrameChg>
        <pc:graphicFrameChg chg="add del modGraphic">
          <ac:chgData name="Jennings, Lyle F (DFW)" userId="c61c5880-ba87-442a-b82e-06ede417074a" providerId="ADAL" clId="{06CBC4EB-EF15-4F73-93AE-43E24CAE304E}" dt="2025-03-31T14:53:17.754" v="65" actId="27309"/>
          <ac:graphicFrameMkLst>
            <pc:docMk/>
            <pc:sldMk cId="1966678873" sldId="460"/>
            <ac:graphicFrameMk id="15" creationId="{420EB9DE-4872-9395-7A2B-8715121422CF}"/>
          </ac:graphicFrameMkLst>
        </pc:graphicFrameChg>
        <pc:graphicFrameChg chg="add del modGraphic">
          <ac:chgData name="Jennings, Lyle F (DFW)" userId="c61c5880-ba87-442a-b82e-06ede417074a" providerId="ADAL" clId="{06CBC4EB-EF15-4F73-93AE-43E24CAE304E}" dt="2025-03-31T14:53:17.754" v="65" actId="27309"/>
          <ac:graphicFrameMkLst>
            <pc:docMk/>
            <pc:sldMk cId="1966678873" sldId="460"/>
            <ac:graphicFrameMk id="17" creationId="{29CC24F7-AF58-8981-EBED-7DFEA93C5294}"/>
          </ac:graphicFrameMkLst>
        </pc:graphicFrameChg>
      </pc:sldChg>
      <pc:sldChg chg="add">
        <pc:chgData name="Jennings, Lyle F (DFW)" userId="c61c5880-ba87-442a-b82e-06ede417074a" providerId="ADAL" clId="{06CBC4EB-EF15-4F73-93AE-43E24CAE304E}" dt="2025-03-27T21:58:51.552" v="60"/>
        <pc:sldMkLst>
          <pc:docMk/>
          <pc:sldMk cId="0" sldId="584"/>
        </pc:sldMkLst>
      </pc:sldChg>
      <pc:sldChg chg="modSp del mod">
        <pc:chgData name="Jennings, Lyle F (DFW)" userId="c61c5880-ba87-442a-b82e-06ede417074a" providerId="ADAL" clId="{06CBC4EB-EF15-4F73-93AE-43E24CAE304E}" dt="2025-03-27T21:58:38.689" v="57" actId="47"/>
        <pc:sldMkLst>
          <pc:docMk/>
          <pc:sldMk cId="998853318" sldId="610"/>
        </pc:sldMkLst>
        <pc:spChg chg="mod">
          <ac:chgData name="Jennings, Lyle F (DFW)" userId="c61c5880-ba87-442a-b82e-06ede417074a" providerId="ADAL" clId="{06CBC4EB-EF15-4F73-93AE-43E24CAE304E}" dt="2025-03-27T21:58:25.558" v="55" actId="20577"/>
          <ac:spMkLst>
            <pc:docMk/>
            <pc:sldMk cId="998853318" sldId="610"/>
            <ac:spMk id="2" creationId="{7BCD1D20-AAEE-B06F-BE69-C9CEE18D5C94}"/>
          </ac:spMkLst>
        </pc:spChg>
      </pc:sldChg>
      <pc:sldChg chg="del">
        <pc:chgData name="Jennings, Lyle F (DFW)" userId="c61c5880-ba87-442a-b82e-06ede417074a" providerId="ADAL" clId="{06CBC4EB-EF15-4F73-93AE-43E24CAE304E}" dt="2025-03-27T21:58:40.890" v="58" actId="47"/>
        <pc:sldMkLst>
          <pc:docMk/>
          <pc:sldMk cId="2022862903" sldId="611"/>
        </pc:sldMkLst>
      </pc:sldChg>
      <pc:sldChg chg="del">
        <pc:chgData name="Jennings, Lyle F (DFW)" userId="c61c5880-ba87-442a-b82e-06ede417074a" providerId="ADAL" clId="{06CBC4EB-EF15-4F73-93AE-43E24CAE304E}" dt="2025-03-27T21:38:46.156" v="18" actId="47"/>
        <pc:sldMkLst>
          <pc:docMk/>
          <pc:sldMk cId="3954886091" sldId="631"/>
        </pc:sldMkLst>
      </pc:sldChg>
      <pc:sldChg chg="del">
        <pc:chgData name="Jennings, Lyle F (DFW)" userId="c61c5880-ba87-442a-b82e-06ede417074a" providerId="ADAL" clId="{06CBC4EB-EF15-4F73-93AE-43E24CAE304E}" dt="2025-03-27T21:46:03.227" v="34" actId="47"/>
        <pc:sldMkLst>
          <pc:docMk/>
          <pc:sldMk cId="1482732870" sldId="637"/>
        </pc:sldMkLst>
      </pc:sldChg>
      <pc:sldChg chg="del">
        <pc:chgData name="Jennings, Lyle F (DFW)" userId="c61c5880-ba87-442a-b82e-06ede417074a" providerId="ADAL" clId="{06CBC4EB-EF15-4F73-93AE-43E24CAE304E}" dt="2025-03-27T21:46:06.020" v="35" actId="47"/>
        <pc:sldMkLst>
          <pc:docMk/>
          <pc:sldMk cId="4126334018" sldId="638"/>
        </pc:sldMkLst>
      </pc:sldChg>
      <pc:sldChg chg="del">
        <pc:chgData name="Jennings, Lyle F (DFW)" userId="c61c5880-ba87-442a-b82e-06ede417074a" providerId="ADAL" clId="{06CBC4EB-EF15-4F73-93AE-43E24CAE304E}" dt="2025-03-27T21:46:18.856" v="38" actId="47"/>
        <pc:sldMkLst>
          <pc:docMk/>
          <pc:sldMk cId="2348090633" sldId="647"/>
        </pc:sldMkLst>
      </pc:sldChg>
      <pc:sldChg chg="del">
        <pc:chgData name="Jennings, Lyle F (DFW)" userId="c61c5880-ba87-442a-b82e-06ede417074a" providerId="ADAL" clId="{06CBC4EB-EF15-4F73-93AE-43E24CAE304E}" dt="2025-03-27T21:37:55.511" v="14" actId="47"/>
        <pc:sldMkLst>
          <pc:docMk/>
          <pc:sldMk cId="561189625" sldId="779"/>
        </pc:sldMkLst>
      </pc:sldChg>
      <pc:sldChg chg="modSp mod ord">
        <pc:chgData name="Jennings, Lyle F (DFW)" userId="c61c5880-ba87-442a-b82e-06ede417074a" providerId="ADAL" clId="{06CBC4EB-EF15-4F73-93AE-43E24CAE304E}" dt="2025-04-01T22:25:41.353" v="4948" actId="13926"/>
        <pc:sldMkLst>
          <pc:docMk/>
          <pc:sldMk cId="2150848221" sldId="783"/>
        </pc:sldMkLst>
        <pc:spChg chg="mod">
          <ac:chgData name="Jennings, Lyle F (DFW)" userId="c61c5880-ba87-442a-b82e-06ede417074a" providerId="ADAL" clId="{06CBC4EB-EF15-4F73-93AE-43E24CAE304E}" dt="2025-04-01T22:25:41.353" v="4948" actId="13926"/>
          <ac:spMkLst>
            <pc:docMk/>
            <pc:sldMk cId="2150848221" sldId="783"/>
            <ac:spMk id="2" creationId="{3950F6B1-9035-4E95-B385-8462673DC254}"/>
          </ac:spMkLst>
        </pc:spChg>
        <pc:spChg chg="mod">
          <ac:chgData name="Jennings, Lyle F (DFW)" userId="c61c5880-ba87-442a-b82e-06ede417074a" providerId="ADAL" clId="{06CBC4EB-EF15-4F73-93AE-43E24CAE304E}" dt="2025-04-01T22:25:29.407" v="4947" actId="20577"/>
          <ac:spMkLst>
            <pc:docMk/>
            <pc:sldMk cId="2150848221" sldId="783"/>
            <ac:spMk id="3" creationId="{B0C7485C-2959-4C58-BE7D-F754080C4A05}"/>
          </ac:spMkLst>
        </pc:spChg>
      </pc:sldChg>
      <pc:sldChg chg="addSp delSp modSp mod ord">
        <pc:chgData name="Jennings, Lyle F (DFW)" userId="c61c5880-ba87-442a-b82e-06ede417074a" providerId="ADAL" clId="{06CBC4EB-EF15-4F73-93AE-43E24CAE304E}" dt="2025-04-02T19:37:20.241" v="5949" actId="20577"/>
        <pc:sldMkLst>
          <pc:docMk/>
          <pc:sldMk cId="82342171" sldId="784"/>
        </pc:sldMkLst>
        <pc:spChg chg="mod">
          <ac:chgData name="Jennings, Lyle F (DFW)" userId="c61c5880-ba87-442a-b82e-06ede417074a" providerId="ADAL" clId="{06CBC4EB-EF15-4F73-93AE-43E24CAE304E}" dt="2025-04-01T22:22:54.901" v="4830" actId="27636"/>
          <ac:spMkLst>
            <pc:docMk/>
            <pc:sldMk cId="82342171" sldId="784"/>
            <ac:spMk id="2" creationId="{872F20A2-D2F4-4A38-9D2A-72FDBCB19493}"/>
          </ac:spMkLst>
        </pc:spChg>
        <pc:spChg chg="mod">
          <ac:chgData name="Jennings, Lyle F (DFW)" userId="c61c5880-ba87-442a-b82e-06ede417074a" providerId="ADAL" clId="{06CBC4EB-EF15-4F73-93AE-43E24CAE304E}" dt="2025-04-02T19:37:20.241" v="5949" actId="20577"/>
          <ac:spMkLst>
            <pc:docMk/>
            <pc:sldMk cId="82342171" sldId="784"/>
            <ac:spMk id="3" creationId="{AD155949-D6D0-4CA5-BFEB-46476910F41B}"/>
          </ac:spMkLst>
        </pc:spChg>
        <pc:picChg chg="add del">
          <ac:chgData name="Jennings, Lyle F (DFW)" userId="c61c5880-ba87-442a-b82e-06ede417074a" providerId="ADAL" clId="{06CBC4EB-EF15-4F73-93AE-43E24CAE304E}" dt="2025-04-01T21:51:34.302" v="4291" actId="22"/>
          <ac:picMkLst>
            <pc:docMk/>
            <pc:sldMk cId="82342171" sldId="784"/>
            <ac:picMk id="5" creationId="{056290FD-EDA9-A2A6-D1B5-B2D6B71F4639}"/>
          </ac:picMkLst>
        </pc:picChg>
      </pc:sldChg>
      <pc:sldChg chg="del mod modShow">
        <pc:chgData name="Jennings, Lyle F (DFW)" userId="c61c5880-ba87-442a-b82e-06ede417074a" providerId="ADAL" clId="{06CBC4EB-EF15-4F73-93AE-43E24CAE304E}" dt="2025-04-01T18:56:12.591" v="3484" actId="2696"/>
        <pc:sldMkLst>
          <pc:docMk/>
          <pc:sldMk cId="1093369151" sldId="814"/>
        </pc:sldMkLst>
      </pc:sldChg>
      <pc:sldChg chg="modSp mod">
        <pc:chgData name="Jennings, Lyle F (DFW)" userId="c61c5880-ba87-442a-b82e-06ede417074a" providerId="ADAL" clId="{06CBC4EB-EF15-4F73-93AE-43E24CAE304E}" dt="2025-04-01T22:12:05.091" v="4793" actId="6549"/>
        <pc:sldMkLst>
          <pc:docMk/>
          <pc:sldMk cId="1749788180" sldId="819"/>
        </pc:sldMkLst>
        <pc:spChg chg="mod">
          <ac:chgData name="Jennings, Lyle F (DFW)" userId="c61c5880-ba87-442a-b82e-06ede417074a" providerId="ADAL" clId="{06CBC4EB-EF15-4F73-93AE-43E24CAE304E}" dt="2025-04-01T22:12:05.091" v="4793" actId="6549"/>
          <ac:spMkLst>
            <pc:docMk/>
            <pc:sldMk cId="1749788180" sldId="819"/>
            <ac:spMk id="3" creationId="{57F68798-B783-A7E7-0651-2C5F03995164}"/>
          </ac:spMkLst>
        </pc:spChg>
      </pc:sldChg>
      <pc:sldChg chg="modSp del mod modShow">
        <pc:chgData name="Jennings, Lyle F (DFW)" userId="c61c5880-ba87-442a-b82e-06ede417074a" providerId="ADAL" clId="{06CBC4EB-EF15-4F73-93AE-43E24CAE304E}" dt="2025-04-01T22:33:14.096" v="5263" actId="2696"/>
        <pc:sldMkLst>
          <pc:docMk/>
          <pc:sldMk cId="3421963206" sldId="826"/>
        </pc:sldMkLst>
        <pc:spChg chg="mod">
          <ac:chgData name="Jennings, Lyle F (DFW)" userId="c61c5880-ba87-442a-b82e-06ede417074a" providerId="ADAL" clId="{06CBC4EB-EF15-4F73-93AE-43E24CAE304E}" dt="2025-03-27T21:40:57.459" v="25" actId="13926"/>
          <ac:spMkLst>
            <pc:docMk/>
            <pc:sldMk cId="3421963206" sldId="826"/>
            <ac:spMk id="2" creationId="{985C5E8E-0520-4DBF-9C8D-95979E28F46F}"/>
          </ac:spMkLst>
        </pc:spChg>
      </pc:sldChg>
      <pc:sldChg chg="modSp del mod">
        <pc:chgData name="Jennings, Lyle F (DFW)" userId="c61c5880-ba87-442a-b82e-06ede417074a" providerId="ADAL" clId="{06CBC4EB-EF15-4F73-93AE-43E24CAE304E}" dt="2025-04-01T22:17:38.658" v="4824" actId="47"/>
        <pc:sldMkLst>
          <pc:docMk/>
          <pc:sldMk cId="1090158498" sldId="827"/>
        </pc:sldMkLst>
        <pc:spChg chg="mod">
          <ac:chgData name="Jennings, Lyle F (DFW)" userId="c61c5880-ba87-442a-b82e-06ede417074a" providerId="ADAL" clId="{06CBC4EB-EF15-4F73-93AE-43E24CAE304E}" dt="2025-03-27T21:40:53.083" v="24" actId="13926"/>
          <ac:spMkLst>
            <pc:docMk/>
            <pc:sldMk cId="1090158498" sldId="827"/>
            <ac:spMk id="7" creationId="{00000000-0000-0000-0000-000000000000}"/>
          </ac:spMkLst>
        </pc:spChg>
      </pc:sldChg>
      <pc:sldChg chg="modSp mod">
        <pc:chgData name="Jennings, Lyle F (DFW)" userId="c61c5880-ba87-442a-b82e-06ede417074a" providerId="ADAL" clId="{06CBC4EB-EF15-4F73-93AE-43E24CAE304E}" dt="2025-03-27T21:57:52.217" v="47" actId="13926"/>
        <pc:sldMkLst>
          <pc:docMk/>
          <pc:sldMk cId="1431712190" sldId="829"/>
        </pc:sldMkLst>
        <pc:spChg chg="mod">
          <ac:chgData name="Jennings, Lyle F (DFW)" userId="c61c5880-ba87-442a-b82e-06ede417074a" providerId="ADAL" clId="{06CBC4EB-EF15-4F73-93AE-43E24CAE304E}" dt="2025-03-27T21:57:47.050" v="46" actId="20577"/>
          <ac:spMkLst>
            <pc:docMk/>
            <pc:sldMk cId="1431712190" sldId="829"/>
            <ac:spMk id="7" creationId="{00000000-0000-0000-0000-000000000000}"/>
          </ac:spMkLst>
        </pc:spChg>
        <pc:spChg chg="mod">
          <ac:chgData name="Jennings, Lyle F (DFW)" userId="c61c5880-ba87-442a-b82e-06ede417074a" providerId="ADAL" clId="{06CBC4EB-EF15-4F73-93AE-43E24CAE304E}" dt="2025-03-27T21:57:52.217" v="47" actId="13926"/>
          <ac:spMkLst>
            <pc:docMk/>
            <pc:sldMk cId="1431712190" sldId="829"/>
            <ac:spMk id="8" creationId="{00000000-0000-0000-0000-000000000000}"/>
          </ac:spMkLst>
        </pc:spChg>
      </pc:sldChg>
      <pc:sldChg chg="ord">
        <pc:chgData name="Jennings, Lyle F (DFW)" userId="c61c5880-ba87-442a-b82e-06ede417074a" providerId="ADAL" clId="{06CBC4EB-EF15-4F73-93AE-43E24CAE304E}" dt="2025-04-01T22:15:30.891" v="4818"/>
        <pc:sldMkLst>
          <pc:docMk/>
          <pc:sldMk cId="1977020597" sldId="829"/>
        </pc:sldMkLst>
      </pc:sldChg>
      <pc:sldChg chg="modSp mod">
        <pc:chgData name="Jennings, Lyle F (DFW)" userId="c61c5880-ba87-442a-b82e-06ede417074a" providerId="ADAL" clId="{06CBC4EB-EF15-4F73-93AE-43E24CAE304E}" dt="2025-03-27T21:58:05.264" v="51" actId="13926"/>
        <pc:sldMkLst>
          <pc:docMk/>
          <pc:sldMk cId="932005443" sldId="830"/>
        </pc:sldMkLst>
        <pc:spChg chg="mod">
          <ac:chgData name="Jennings, Lyle F (DFW)" userId="c61c5880-ba87-442a-b82e-06ede417074a" providerId="ADAL" clId="{06CBC4EB-EF15-4F73-93AE-43E24CAE304E}" dt="2025-03-27T21:58:05.264" v="51" actId="13926"/>
          <ac:spMkLst>
            <pc:docMk/>
            <pc:sldMk cId="932005443" sldId="830"/>
            <ac:spMk id="2" creationId="{D2E58A4D-5B65-40D3-BD15-ACEDF5523995}"/>
          </ac:spMkLst>
        </pc:spChg>
        <pc:spChg chg="mod">
          <ac:chgData name="Jennings, Lyle F (DFW)" userId="c61c5880-ba87-442a-b82e-06ede417074a" providerId="ADAL" clId="{06CBC4EB-EF15-4F73-93AE-43E24CAE304E}" dt="2025-03-27T21:57:56.780" v="49" actId="20577"/>
          <ac:spMkLst>
            <pc:docMk/>
            <pc:sldMk cId="932005443" sldId="830"/>
            <ac:spMk id="7" creationId="{00000000-0000-0000-0000-000000000000}"/>
          </ac:spMkLst>
        </pc:spChg>
        <pc:spChg chg="mod">
          <ac:chgData name="Jennings, Lyle F (DFW)" userId="c61c5880-ba87-442a-b82e-06ede417074a" providerId="ADAL" clId="{06CBC4EB-EF15-4F73-93AE-43E24CAE304E}" dt="2025-03-27T21:58:01.517" v="50" actId="13926"/>
          <ac:spMkLst>
            <pc:docMk/>
            <pc:sldMk cId="932005443" sldId="830"/>
            <ac:spMk id="8" creationId="{00000000-0000-0000-0000-000000000000}"/>
          </ac:spMkLst>
        </pc:spChg>
      </pc:sldChg>
      <pc:sldChg chg="ord">
        <pc:chgData name="Jennings, Lyle F (DFW)" userId="c61c5880-ba87-442a-b82e-06ede417074a" providerId="ADAL" clId="{06CBC4EB-EF15-4F73-93AE-43E24CAE304E}" dt="2025-04-01T22:17:04.537" v="4823"/>
        <pc:sldMkLst>
          <pc:docMk/>
          <pc:sldMk cId="3537225543" sldId="830"/>
        </pc:sldMkLst>
      </pc:sldChg>
      <pc:sldChg chg="modSp mod">
        <pc:chgData name="Jennings, Lyle F (DFW)" userId="c61c5880-ba87-442a-b82e-06ede417074a" providerId="ADAL" clId="{06CBC4EB-EF15-4F73-93AE-43E24CAE304E}" dt="2025-03-27T21:45:39.525" v="33" actId="20577"/>
        <pc:sldMkLst>
          <pc:docMk/>
          <pc:sldMk cId="1429471892" sldId="836"/>
        </pc:sldMkLst>
        <pc:spChg chg="mod">
          <ac:chgData name="Jennings, Lyle F (DFW)" userId="c61c5880-ba87-442a-b82e-06ede417074a" providerId="ADAL" clId="{06CBC4EB-EF15-4F73-93AE-43E24CAE304E}" dt="2025-03-27T21:45:39.525" v="33" actId="20577"/>
          <ac:spMkLst>
            <pc:docMk/>
            <pc:sldMk cId="1429471892" sldId="836"/>
            <ac:spMk id="7" creationId="{00000000-0000-0000-0000-000000000000}"/>
          </ac:spMkLst>
        </pc:spChg>
        <pc:spChg chg="mod">
          <ac:chgData name="Jennings, Lyle F (DFW)" userId="c61c5880-ba87-442a-b82e-06ede417074a" providerId="ADAL" clId="{06CBC4EB-EF15-4F73-93AE-43E24CAE304E}" dt="2025-03-27T21:45:36.864" v="31" actId="13926"/>
          <ac:spMkLst>
            <pc:docMk/>
            <pc:sldMk cId="1429471892" sldId="836"/>
            <ac:spMk id="8" creationId="{00000000-0000-0000-0000-000000000000}"/>
          </ac:spMkLst>
        </pc:spChg>
      </pc:sldChg>
      <pc:sldChg chg="modSp mod">
        <pc:chgData name="Jennings, Lyle F (DFW)" userId="c61c5880-ba87-442a-b82e-06ede417074a" providerId="ADAL" clId="{06CBC4EB-EF15-4F73-93AE-43E24CAE304E}" dt="2025-03-27T21:45:14.038" v="30" actId="13926"/>
        <pc:sldMkLst>
          <pc:docMk/>
          <pc:sldMk cId="3456485050" sldId="837"/>
        </pc:sldMkLst>
        <pc:spChg chg="mod">
          <ac:chgData name="Jennings, Lyle F (DFW)" userId="c61c5880-ba87-442a-b82e-06ede417074a" providerId="ADAL" clId="{06CBC4EB-EF15-4F73-93AE-43E24CAE304E}" dt="2025-03-27T21:45:09.431" v="29" actId="20577"/>
          <ac:spMkLst>
            <pc:docMk/>
            <pc:sldMk cId="3456485050" sldId="837"/>
            <ac:spMk id="2" creationId="{56827FAA-19A9-209E-8503-FA337EB8CD5E}"/>
          </ac:spMkLst>
        </pc:spChg>
        <pc:spChg chg="mod">
          <ac:chgData name="Jennings, Lyle F (DFW)" userId="c61c5880-ba87-442a-b82e-06ede417074a" providerId="ADAL" clId="{06CBC4EB-EF15-4F73-93AE-43E24CAE304E}" dt="2025-03-27T21:45:14.038" v="30" actId="13926"/>
          <ac:spMkLst>
            <pc:docMk/>
            <pc:sldMk cId="3456485050" sldId="837"/>
            <ac:spMk id="3" creationId="{CB2B5E68-9FF2-F0F4-95E4-38478DE73ADB}"/>
          </ac:spMkLst>
        </pc:spChg>
      </pc:sldChg>
      <pc:sldChg chg="del">
        <pc:chgData name="Jennings, Lyle F (DFW)" userId="c61c5880-ba87-442a-b82e-06ede417074a" providerId="ADAL" clId="{06CBC4EB-EF15-4F73-93AE-43E24CAE304E}" dt="2025-03-27T21:39:29.631" v="20" actId="47"/>
        <pc:sldMkLst>
          <pc:docMk/>
          <pc:sldMk cId="3197676069" sldId="839"/>
        </pc:sldMkLst>
      </pc:sldChg>
      <pc:sldChg chg="del">
        <pc:chgData name="Jennings, Lyle F (DFW)" userId="c61c5880-ba87-442a-b82e-06ede417074a" providerId="ADAL" clId="{06CBC4EB-EF15-4F73-93AE-43E24CAE304E}" dt="2025-03-27T21:39:35.151" v="21" actId="47"/>
        <pc:sldMkLst>
          <pc:docMk/>
          <pc:sldMk cId="4079154217" sldId="841"/>
        </pc:sldMkLst>
      </pc:sldChg>
      <pc:sldChg chg="modSp del mod ord">
        <pc:chgData name="Jennings, Lyle F (DFW)" userId="c61c5880-ba87-442a-b82e-06ede417074a" providerId="ADAL" clId="{06CBC4EB-EF15-4F73-93AE-43E24CAE304E}" dt="2025-04-01T19:27:00.120" v="4251" actId="2696"/>
        <pc:sldMkLst>
          <pc:docMk/>
          <pc:sldMk cId="2997157436" sldId="842"/>
        </pc:sldMkLst>
        <pc:spChg chg="mod">
          <ac:chgData name="Jennings, Lyle F (DFW)" userId="c61c5880-ba87-442a-b82e-06ede417074a" providerId="ADAL" clId="{06CBC4EB-EF15-4F73-93AE-43E24CAE304E}" dt="2025-03-27T21:51:57.757" v="40" actId="20577"/>
          <ac:spMkLst>
            <pc:docMk/>
            <pc:sldMk cId="2997157436" sldId="842"/>
            <ac:spMk id="7" creationId="{00000000-0000-0000-0000-000000000000}"/>
          </ac:spMkLst>
        </pc:spChg>
        <pc:spChg chg="mod">
          <ac:chgData name="Jennings, Lyle F (DFW)" userId="c61c5880-ba87-442a-b82e-06ede417074a" providerId="ADAL" clId="{06CBC4EB-EF15-4F73-93AE-43E24CAE304E}" dt="2025-04-01T19:26:45.722" v="4250" actId="27636"/>
          <ac:spMkLst>
            <pc:docMk/>
            <pc:sldMk cId="2997157436" sldId="842"/>
            <ac:spMk id="8" creationId="{00000000-0000-0000-0000-000000000000}"/>
          </ac:spMkLst>
        </pc:spChg>
      </pc:sldChg>
      <pc:sldChg chg="modSp mod">
        <pc:chgData name="Jennings, Lyle F (DFW)" userId="c61c5880-ba87-442a-b82e-06ede417074a" providerId="ADAL" clId="{06CBC4EB-EF15-4F73-93AE-43E24CAE304E}" dt="2025-03-27T21:58:13.746" v="52" actId="13926"/>
        <pc:sldMkLst>
          <pc:docMk/>
          <pc:sldMk cId="3735647330" sldId="844"/>
        </pc:sldMkLst>
        <pc:spChg chg="mod">
          <ac:chgData name="Jennings, Lyle F (DFW)" userId="c61c5880-ba87-442a-b82e-06ede417074a" providerId="ADAL" clId="{06CBC4EB-EF15-4F73-93AE-43E24CAE304E}" dt="2025-03-27T21:58:13.746" v="52" actId="13926"/>
          <ac:spMkLst>
            <pc:docMk/>
            <pc:sldMk cId="3735647330" sldId="844"/>
            <ac:spMk id="3" creationId="{F3EF24E1-9D02-F78A-A994-021D4836F3C9}"/>
          </ac:spMkLst>
        </pc:spChg>
      </pc:sldChg>
      <pc:sldChg chg="modSp mod">
        <pc:chgData name="Jennings, Lyle F (DFW)" userId="c61c5880-ba87-442a-b82e-06ede417074a" providerId="ADAL" clId="{06CBC4EB-EF15-4F73-93AE-43E24CAE304E}" dt="2025-03-27T21:58:19.449" v="53" actId="13926"/>
        <pc:sldMkLst>
          <pc:docMk/>
          <pc:sldMk cId="1063771369" sldId="845"/>
        </pc:sldMkLst>
        <pc:spChg chg="mod">
          <ac:chgData name="Jennings, Lyle F (DFW)" userId="c61c5880-ba87-442a-b82e-06ede417074a" providerId="ADAL" clId="{06CBC4EB-EF15-4F73-93AE-43E24CAE304E}" dt="2025-03-27T21:58:19.449" v="53" actId="13926"/>
          <ac:spMkLst>
            <pc:docMk/>
            <pc:sldMk cId="1063771369" sldId="845"/>
            <ac:spMk id="3" creationId="{FFD4D48C-C4DC-71A8-C83E-877A9058A047}"/>
          </ac:spMkLst>
        </pc:spChg>
      </pc:sldChg>
      <pc:sldChg chg="del">
        <pc:chgData name="Jennings, Lyle F (DFW)" userId="c61c5880-ba87-442a-b82e-06ede417074a" providerId="ADAL" clId="{06CBC4EB-EF15-4F73-93AE-43E24CAE304E}" dt="2025-03-27T21:46:10.288" v="36" actId="47"/>
        <pc:sldMkLst>
          <pc:docMk/>
          <pc:sldMk cId="396214178" sldId="846"/>
        </pc:sldMkLst>
      </pc:sldChg>
      <pc:sldChg chg="del">
        <pc:chgData name="Jennings, Lyle F (DFW)" userId="c61c5880-ba87-442a-b82e-06ede417074a" providerId="ADAL" clId="{06CBC4EB-EF15-4F73-93AE-43E24CAE304E}" dt="2025-03-27T21:46:15.499" v="37" actId="47"/>
        <pc:sldMkLst>
          <pc:docMk/>
          <pc:sldMk cId="4260300941" sldId="847"/>
        </pc:sldMkLst>
      </pc:sldChg>
      <pc:sldChg chg="modSp add del mod">
        <pc:chgData name="Jennings, Lyle F (DFW)" userId="c61c5880-ba87-442a-b82e-06ede417074a" providerId="ADAL" clId="{06CBC4EB-EF15-4F73-93AE-43E24CAE304E}" dt="2025-04-01T19:20:50.867" v="4146" actId="2696"/>
        <pc:sldMkLst>
          <pc:docMk/>
          <pc:sldMk cId="1867167637" sldId="848"/>
        </pc:sldMkLst>
        <pc:spChg chg="mod">
          <ac:chgData name="Jennings, Lyle F (DFW)" userId="c61c5880-ba87-442a-b82e-06ede417074a" providerId="ADAL" clId="{06CBC4EB-EF15-4F73-93AE-43E24CAE304E}" dt="2025-04-01T19:20:27.280" v="4132" actId="404"/>
          <ac:spMkLst>
            <pc:docMk/>
            <pc:sldMk cId="1867167637" sldId="848"/>
            <ac:spMk id="3" creationId="{F417E657-1076-A7B2-9DC5-5B882530D33A}"/>
          </ac:spMkLst>
        </pc:spChg>
      </pc:sldChg>
      <pc:sldChg chg="modSp add mod">
        <pc:chgData name="Jennings, Lyle F (DFW)" userId="c61c5880-ba87-442a-b82e-06ede417074a" providerId="ADAL" clId="{06CBC4EB-EF15-4F73-93AE-43E24CAE304E}" dt="2025-03-27T21:35:40.522" v="10" actId="27636"/>
        <pc:sldMkLst>
          <pc:docMk/>
          <pc:sldMk cId="2181001901" sldId="852"/>
        </pc:sldMkLst>
        <pc:spChg chg="mod">
          <ac:chgData name="Jennings, Lyle F (DFW)" userId="c61c5880-ba87-442a-b82e-06ede417074a" providerId="ADAL" clId="{06CBC4EB-EF15-4F73-93AE-43E24CAE304E}" dt="2025-03-27T21:35:40.522" v="10" actId="27636"/>
          <ac:spMkLst>
            <pc:docMk/>
            <pc:sldMk cId="2181001901" sldId="852"/>
            <ac:spMk id="3" creationId="{59619F4A-9B59-4B9C-ACCE-49B48F9258FD}"/>
          </ac:spMkLst>
        </pc:spChg>
      </pc:sldChg>
      <pc:sldChg chg="add">
        <pc:chgData name="Jennings, Lyle F (DFW)" userId="c61c5880-ba87-442a-b82e-06ede417074a" providerId="ADAL" clId="{06CBC4EB-EF15-4F73-93AE-43E24CAE304E}" dt="2025-03-27T21:37:53.463" v="13"/>
        <pc:sldMkLst>
          <pc:docMk/>
          <pc:sldMk cId="984383991" sldId="853"/>
        </pc:sldMkLst>
      </pc:sldChg>
      <pc:sldChg chg="add">
        <pc:chgData name="Jennings, Lyle F (DFW)" userId="c61c5880-ba87-442a-b82e-06ede417074a" providerId="ADAL" clId="{06CBC4EB-EF15-4F73-93AE-43E24CAE304E}" dt="2025-03-27T21:38:04.955" v="15"/>
        <pc:sldMkLst>
          <pc:docMk/>
          <pc:sldMk cId="0" sldId="854"/>
        </pc:sldMkLst>
      </pc:sldChg>
      <pc:sldChg chg="add modNotesTx">
        <pc:chgData name="Jennings, Lyle F (DFW)" userId="c61c5880-ba87-442a-b82e-06ede417074a" providerId="ADAL" clId="{06CBC4EB-EF15-4F73-93AE-43E24CAE304E}" dt="2025-04-01T22:30:52.346" v="5135" actId="20577"/>
        <pc:sldMkLst>
          <pc:docMk/>
          <pc:sldMk cId="2727846581" sldId="855"/>
        </pc:sldMkLst>
      </pc:sldChg>
      <pc:sldChg chg="add">
        <pc:chgData name="Jennings, Lyle F (DFW)" userId="c61c5880-ba87-442a-b82e-06ede417074a" providerId="ADAL" clId="{06CBC4EB-EF15-4F73-93AE-43E24CAE304E}" dt="2025-03-27T21:39:12.369" v="19"/>
        <pc:sldMkLst>
          <pc:docMk/>
          <pc:sldMk cId="2842780429" sldId="856"/>
        </pc:sldMkLst>
      </pc:sldChg>
      <pc:sldChg chg="modSp mod">
        <pc:chgData name="Jennings, Lyle F (DFW)" userId="c61c5880-ba87-442a-b82e-06ede417074a" providerId="ADAL" clId="{06CBC4EB-EF15-4F73-93AE-43E24CAE304E}" dt="2025-04-01T19:16:29.412" v="4111" actId="20577"/>
        <pc:sldMkLst>
          <pc:docMk/>
          <pc:sldMk cId="724046261" sldId="911"/>
        </pc:sldMkLst>
        <pc:spChg chg="mod">
          <ac:chgData name="Jennings, Lyle F (DFW)" userId="c61c5880-ba87-442a-b82e-06ede417074a" providerId="ADAL" clId="{06CBC4EB-EF15-4F73-93AE-43E24CAE304E}" dt="2025-04-01T19:16:29.412" v="4111" actId="20577"/>
          <ac:spMkLst>
            <pc:docMk/>
            <pc:sldMk cId="724046261" sldId="911"/>
            <ac:spMk id="3" creationId="{4FD8BADB-AFBE-41DA-832B-6DEC604333BB}"/>
          </ac:spMkLst>
        </pc:spChg>
      </pc:sldChg>
      <pc:sldChg chg="add del">
        <pc:chgData name="Jennings, Lyle F (DFW)" userId="c61c5880-ba87-442a-b82e-06ede417074a" providerId="ADAL" clId="{06CBC4EB-EF15-4F73-93AE-43E24CAE304E}" dt="2025-04-01T19:23:40.522" v="4168" actId="2696"/>
        <pc:sldMkLst>
          <pc:docMk/>
          <pc:sldMk cId="932165294" sldId="922"/>
        </pc:sldMkLst>
      </pc:sldChg>
      <pc:sldChg chg="add">
        <pc:chgData name="Jennings, Lyle F (DFW)" userId="c61c5880-ba87-442a-b82e-06ede417074a" providerId="ADAL" clId="{06CBC4EB-EF15-4F73-93AE-43E24CAE304E}" dt="2025-03-27T21:57:26.602" v="44"/>
        <pc:sldMkLst>
          <pc:docMk/>
          <pc:sldMk cId="104350769" sldId="923"/>
        </pc:sldMkLst>
      </pc:sldChg>
      <pc:sldChg chg="modSp mod ord modNotesTx">
        <pc:chgData name="Jennings, Lyle F (DFW)" userId="c61c5880-ba87-442a-b82e-06ede417074a" providerId="ADAL" clId="{06CBC4EB-EF15-4F73-93AE-43E24CAE304E}" dt="2025-04-01T22:33:39.439" v="5305" actId="20577"/>
        <pc:sldMkLst>
          <pc:docMk/>
          <pc:sldMk cId="1866674678" sldId="923"/>
        </pc:sldMkLst>
        <pc:spChg chg="mod">
          <ac:chgData name="Jennings, Lyle F (DFW)" userId="c61c5880-ba87-442a-b82e-06ede417074a" providerId="ADAL" clId="{06CBC4EB-EF15-4F73-93AE-43E24CAE304E}" dt="2025-04-01T19:23:08.016" v="4167" actId="20577"/>
          <ac:spMkLst>
            <pc:docMk/>
            <pc:sldMk cId="1866674678" sldId="923"/>
            <ac:spMk id="4" creationId="{5E7B560B-14DC-A034-39E8-C365A92CC375}"/>
          </ac:spMkLst>
        </pc:spChg>
      </pc:sldChg>
      <pc:sldChg chg="add">
        <pc:chgData name="Jennings, Lyle F (DFW)" userId="c61c5880-ba87-442a-b82e-06ede417074a" providerId="ADAL" clId="{06CBC4EB-EF15-4F73-93AE-43E24CAE304E}" dt="2025-03-27T21:57:26.602" v="44"/>
        <pc:sldMkLst>
          <pc:docMk/>
          <pc:sldMk cId="2038910899" sldId="924"/>
        </pc:sldMkLst>
      </pc:sldChg>
      <pc:sldChg chg="add ord modNotesTx">
        <pc:chgData name="Jennings, Lyle F (DFW)" userId="c61c5880-ba87-442a-b82e-06ede417074a" providerId="ADAL" clId="{06CBC4EB-EF15-4F73-93AE-43E24CAE304E}" dt="2025-04-01T22:31:03.268" v="5165" actId="20577"/>
        <pc:sldMkLst>
          <pc:docMk/>
          <pc:sldMk cId="2703364929" sldId="930"/>
        </pc:sldMkLst>
      </pc:sldChg>
      <pc:sldChg chg="addSp delSp modSp add del mod modShow">
        <pc:chgData name="Jennings, Lyle F (DFW)" userId="c61c5880-ba87-442a-b82e-06ede417074a" providerId="ADAL" clId="{06CBC4EB-EF15-4F73-93AE-43E24CAE304E}" dt="2025-04-01T18:56:43.657" v="3485" actId="2696"/>
        <pc:sldMkLst>
          <pc:docMk/>
          <pc:sldMk cId="2290008579" sldId="931"/>
        </pc:sldMkLst>
        <pc:spChg chg="add del">
          <ac:chgData name="Jennings, Lyle F (DFW)" userId="c61c5880-ba87-442a-b82e-06ede417074a" providerId="ADAL" clId="{06CBC4EB-EF15-4F73-93AE-43E24CAE304E}" dt="2025-04-01T17:45:33.550" v="1378" actId="22"/>
          <ac:spMkLst>
            <pc:docMk/>
            <pc:sldMk cId="2290008579" sldId="931"/>
            <ac:spMk id="3" creationId="{ECA78BA2-4BE2-1EB8-AB7B-BA840C4536F2}"/>
          </ac:spMkLst>
        </pc:spChg>
        <pc:spChg chg="add del">
          <ac:chgData name="Jennings, Lyle F (DFW)" userId="c61c5880-ba87-442a-b82e-06ede417074a" providerId="ADAL" clId="{06CBC4EB-EF15-4F73-93AE-43E24CAE304E}" dt="2025-04-01T17:45:33.334" v="1377" actId="22"/>
          <ac:spMkLst>
            <pc:docMk/>
            <pc:sldMk cId="2290008579" sldId="931"/>
            <ac:spMk id="5" creationId="{BBC3B600-BD5C-202B-C94B-32AF6A19F38C}"/>
          </ac:spMkLst>
        </pc:spChg>
        <pc:spChg chg="add del">
          <ac:chgData name="Jennings, Lyle F (DFW)" userId="c61c5880-ba87-442a-b82e-06ede417074a" providerId="ADAL" clId="{06CBC4EB-EF15-4F73-93AE-43E24CAE304E}" dt="2025-04-01T17:45:38.192" v="1380" actId="22"/>
          <ac:spMkLst>
            <pc:docMk/>
            <pc:sldMk cId="2290008579" sldId="931"/>
            <ac:spMk id="9" creationId="{A9B7C121-B5B1-B7D3-5A1B-E8861AE9CBD5}"/>
          </ac:spMkLst>
        </pc:spChg>
        <pc:graphicFrameChg chg="modGraphic">
          <ac:chgData name="Jennings, Lyle F (DFW)" userId="c61c5880-ba87-442a-b82e-06ede417074a" providerId="ADAL" clId="{06CBC4EB-EF15-4F73-93AE-43E24CAE304E}" dt="2025-03-31T18:32:25.300" v="69" actId="113"/>
          <ac:graphicFrameMkLst>
            <pc:docMk/>
            <pc:sldMk cId="2290008579" sldId="931"/>
            <ac:graphicFrameMk id="6" creationId="{EF054889-9A17-453F-828E-53F77B4BAFE4}"/>
          </ac:graphicFrameMkLst>
        </pc:graphicFrameChg>
      </pc:sldChg>
      <pc:sldChg chg="add ord setBg">
        <pc:chgData name="Jennings, Lyle F (DFW)" userId="c61c5880-ba87-442a-b82e-06ede417074a" providerId="ADAL" clId="{06CBC4EB-EF15-4F73-93AE-43E24CAE304E}" dt="2025-04-01T18:47:54.111" v="3423"/>
        <pc:sldMkLst>
          <pc:docMk/>
          <pc:sldMk cId="4203687281" sldId="932"/>
        </pc:sldMkLst>
      </pc:sldChg>
      <pc:sldChg chg="add">
        <pc:chgData name="Jennings, Lyle F (DFW)" userId="c61c5880-ba87-442a-b82e-06ede417074a" providerId="ADAL" clId="{06CBC4EB-EF15-4F73-93AE-43E24CAE304E}" dt="2025-03-27T21:57:26.602" v="44"/>
        <pc:sldMkLst>
          <pc:docMk/>
          <pc:sldMk cId="713251338" sldId="933"/>
        </pc:sldMkLst>
      </pc:sldChg>
      <pc:sldChg chg="modSp mod ord">
        <pc:chgData name="Jennings, Lyle F (DFW)" userId="c61c5880-ba87-442a-b82e-06ede417074a" providerId="ADAL" clId="{06CBC4EB-EF15-4F73-93AE-43E24CAE304E}" dt="2025-04-02T23:04:27.503" v="5986" actId="20577"/>
        <pc:sldMkLst>
          <pc:docMk/>
          <pc:sldMk cId="3967410662" sldId="933"/>
        </pc:sldMkLst>
        <pc:spChg chg="mod">
          <ac:chgData name="Jennings, Lyle F (DFW)" userId="c61c5880-ba87-442a-b82e-06ede417074a" providerId="ADAL" clId="{06CBC4EB-EF15-4F73-93AE-43E24CAE304E}" dt="2025-04-02T23:04:27.503" v="5986" actId="20577"/>
          <ac:spMkLst>
            <pc:docMk/>
            <pc:sldMk cId="3967410662" sldId="933"/>
            <ac:spMk id="3" creationId="{1E63808F-8351-6427-0212-E9E5A6ACF631}"/>
          </ac:spMkLst>
        </pc:spChg>
      </pc:sldChg>
      <pc:sldChg chg="modSp add del mod ord modCm modNotesTx">
        <pc:chgData name="Jennings, Lyle F (DFW)" userId="c61c5880-ba87-442a-b82e-06ede417074a" providerId="ADAL" clId="{06CBC4EB-EF15-4F73-93AE-43E24CAE304E}" dt="2025-04-01T20:38:56.190" v="4279" actId="13926"/>
        <pc:sldMkLst>
          <pc:docMk/>
          <pc:sldMk cId="1212081818" sldId="934"/>
        </pc:sldMkLst>
        <pc:spChg chg="mod">
          <ac:chgData name="Jennings, Lyle F (DFW)" userId="c61c5880-ba87-442a-b82e-06ede417074a" providerId="ADAL" clId="{06CBC4EB-EF15-4F73-93AE-43E24CAE304E}" dt="2025-04-01T18:31:00.155" v="2105" actId="20577"/>
          <ac:spMkLst>
            <pc:docMk/>
            <pc:sldMk cId="1212081818" sldId="934"/>
            <ac:spMk id="7" creationId="{00000000-0000-0000-0000-000000000000}"/>
          </ac:spMkLst>
        </pc:spChg>
        <pc:graphicFrameChg chg="mod modGraphic">
          <ac:chgData name="Jennings, Lyle F (DFW)" userId="c61c5880-ba87-442a-b82e-06ede417074a" providerId="ADAL" clId="{06CBC4EB-EF15-4F73-93AE-43E24CAE304E}" dt="2025-04-01T20:38:56.190" v="4279" actId="13926"/>
          <ac:graphicFrameMkLst>
            <pc:docMk/>
            <pc:sldMk cId="1212081818" sldId="934"/>
            <ac:graphicFrameMk id="2" creationId="{CA6BF119-8210-4A74-A38D-C6CF3DDE7539}"/>
          </ac:graphicFrameMkLst>
        </pc:graphicFrameChg>
        <pc:extLst>
          <p:ext xmlns:p="http://schemas.openxmlformats.org/presentationml/2006/main" uri="{D6D511B9-2390-475A-947B-AFAB55BFBCF1}">
            <pc226:cmChg xmlns:pc226="http://schemas.microsoft.com/office/powerpoint/2022/06/main/command" chg="mod">
              <pc226:chgData name="Jennings, Lyle F (DFW)" userId="c61c5880-ba87-442a-b82e-06ede417074a" providerId="ADAL" clId="{06CBC4EB-EF15-4F73-93AE-43E24CAE304E}" dt="2025-04-01T20:37:03.031" v="4254" actId="20577"/>
              <pc2:cmMkLst xmlns:pc2="http://schemas.microsoft.com/office/powerpoint/2019/9/main/command">
                <pc:docMk/>
                <pc:sldMk cId="1212081818" sldId="934"/>
                <pc2:cmMk id="{BF9F37F7-E4CF-48AE-B333-953E363864D8}"/>
              </pc2:cmMkLst>
            </pc226:cmChg>
          </p:ext>
        </pc:extLst>
      </pc:sldChg>
      <pc:sldChg chg="modSp add mod">
        <pc:chgData name="Jennings, Lyle F (DFW)" userId="c61c5880-ba87-442a-b82e-06ede417074a" providerId="ADAL" clId="{06CBC4EB-EF15-4F73-93AE-43E24CAE304E}" dt="2025-03-31T18:49:16.422" v="663" actId="13926"/>
        <pc:sldMkLst>
          <pc:docMk/>
          <pc:sldMk cId="1699339163" sldId="935"/>
        </pc:sldMkLst>
        <pc:spChg chg="mod">
          <ac:chgData name="Jennings, Lyle F (DFW)" userId="c61c5880-ba87-442a-b82e-06ede417074a" providerId="ADAL" clId="{06CBC4EB-EF15-4F73-93AE-43E24CAE304E}" dt="2025-03-31T18:49:16.422" v="663" actId="13926"/>
          <ac:spMkLst>
            <pc:docMk/>
            <pc:sldMk cId="1699339163" sldId="935"/>
            <ac:spMk id="10" creationId="{4456A337-A75B-3AF2-9A66-D1F8E0CA6757}"/>
          </ac:spMkLst>
        </pc:spChg>
      </pc:sldChg>
      <pc:sldChg chg="add">
        <pc:chgData name="Jennings, Lyle F (DFW)" userId="c61c5880-ba87-442a-b82e-06ede417074a" providerId="ADAL" clId="{06CBC4EB-EF15-4F73-93AE-43E24CAE304E}" dt="2025-03-27T21:57:26.602" v="44"/>
        <pc:sldMkLst>
          <pc:docMk/>
          <pc:sldMk cId="1216198862" sldId="936"/>
        </pc:sldMkLst>
      </pc:sldChg>
      <pc:sldChg chg="add">
        <pc:chgData name="Jennings, Lyle F (DFW)" userId="c61c5880-ba87-442a-b82e-06ede417074a" providerId="ADAL" clId="{06CBC4EB-EF15-4F73-93AE-43E24CAE304E}" dt="2025-03-27T21:57:26.602" v="44"/>
        <pc:sldMkLst>
          <pc:docMk/>
          <pc:sldMk cId="1475131953" sldId="937"/>
        </pc:sldMkLst>
      </pc:sldChg>
      <pc:sldChg chg="modNotesTx">
        <pc:chgData name="Jennings, Lyle F (DFW)" userId="c61c5880-ba87-442a-b82e-06ede417074a" providerId="ADAL" clId="{06CBC4EB-EF15-4F73-93AE-43E24CAE304E}" dt="2025-04-01T22:34:01.594" v="5331" actId="20577"/>
        <pc:sldMkLst>
          <pc:docMk/>
          <pc:sldMk cId="3842541186" sldId="937"/>
        </pc:sldMkLst>
      </pc:sldChg>
      <pc:sldChg chg="add">
        <pc:chgData name="Jennings, Lyle F (DFW)" userId="c61c5880-ba87-442a-b82e-06ede417074a" providerId="ADAL" clId="{06CBC4EB-EF15-4F73-93AE-43E24CAE304E}" dt="2025-03-27T21:58:57.120" v="61"/>
        <pc:sldMkLst>
          <pc:docMk/>
          <pc:sldMk cId="1342545228" sldId="938"/>
        </pc:sldMkLst>
      </pc:sldChg>
      <pc:sldChg chg="ord">
        <pc:chgData name="Jennings, Lyle F (DFW)" userId="c61c5880-ba87-442a-b82e-06ede417074a" providerId="ADAL" clId="{06CBC4EB-EF15-4F73-93AE-43E24CAE304E}" dt="2025-04-01T22:14:40.197" v="4816"/>
        <pc:sldMkLst>
          <pc:docMk/>
          <pc:sldMk cId="1049400464" sldId="939"/>
        </pc:sldMkLst>
      </pc:sldChg>
      <pc:sldChg chg="modSp mod ord modNotesTx">
        <pc:chgData name="Jennings, Lyle F (DFW)" userId="c61c5880-ba87-442a-b82e-06ede417074a" providerId="ADAL" clId="{06CBC4EB-EF15-4F73-93AE-43E24CAE304E}" dt="2025-04-01T22:31:23.482" v="5214" actId="20577"/>
        <pc:sldMkLst>
          <pc:docMk/>
          <pc:sldMk cId="2461393239" sldId="940"/>
        </pc:sldMkLst>
        <pc:spChg chg="mod">
          <ac:chgData name="Jennings, Lyle F (DFW)" userId="c61c5880-ba87-442a-b82e-06ede417074a" providerId="ADAL" clId="{06CBC4EB-EF15-4F73-93AE-43E24CAE304E}" dt="2025-04-01T22:25:46.452" v="4949" actId="13926"/>
          <ac:spMkLst>
            <pc:docMk/>
            <pc:sldMk cId="2461393239" sldId="940"/>
            <ac:spMk id="2" creationId="{56827FAA-19A9-209E-8503-FA337EB8CD5E}"/>
          </ac:spMkLst>
        </pc:spChg>
        <pc:spChg chg="mod">
          <ac:chgData name="Jennings, Lyle F (DFW)" userId="c61c5880-ba87-442a-b82e-06ede417074a" providerId="ADAL" clId="{06CBC4EB-EF15-4F73-93AE-43E24CAE304E}" dt="2025-04-01T22:22:19.459" v="4828" actId="20578"/>
          <ac:spMkLst>
            <pc:docMk/>
            <pc:sldMk cId="2461393239" sldId="940"/>
            <ac:spMk id="3" creationId="{CB2B5E68-9FF2-F0F4-95E4-38478DE73ADB}"/>
          </ac:spMkLst>
        </pc:spChg>
      </pc:sldChg>
      <pc:sldChg chg="modSp mod ord">
        <pc:chgData name="Jennings, Lyle F (DFW)" userId="c61c5880-ba87-442a-b82e-06ede417074a" providerId="ADAL" clId="{06CBC4EB-EF15-4F73-93AE-43E24CAE304E}" dt="2025-04-02T19:37:17.103" v="5947" actId="20577"/>
        <pc:sldMkLst>
          <pc:docMk/>
          <pc:sldMk cId="501453412" sldId="941"/>
        </pc:sldMkLst>
        <pc:spChg chg="mod">
          <ac:chgData name="Jennings, Lyle F (DFW)" userId="c61c5880-ba87-442a-b82e-06ede417074a" providerId="ADAL" clId="{06CBC4EB-EF15-4F73-93AE-43E24CAE304E}" dt="2025-04-02T19:37:17.103" v="5947" actId="20577"/>
          <ac:spMkLst>
            <pc:docMk/>
            <pc:sldMk cId="501453412" sldId="941"/>
            <ac:spMk id="2" creationId="{D2700003-EFCE-5E02-04C8-050D47269FA8}"/>
          </ac:spMkLst>
        </pc:spChg>
      </pc:sldChg>
      <pc:sldChg chg="modSp mod ord">
        <pc:chgData name="Jennings, Lyle F (DFW)" userId="c61c5880-ba87-442a-b82e-06ede417074a" providerId="ADAL" clId="{06CBC4EB-EF15-4F73-93AE-43E24CAE304E}" dt="2025-04-02T00:14:00.567" v="5478" actId="13926"/>
        <pc:sldMkLst>
          <pc:docMk/>
          <pc:sldMk cId="3346761376" sldId="942"/>
        </pc:sldMkLst>
        <pc:spChg chg="mod">
          <ac:chgData name="Jennings, Lyle F (DFW)" userId="c61c5880-ba87-442a-b82e-06ede417074a" providerId="ADAL" clId="{06CBC4EB-EF15-4F73-93AE-43E24CAE304E}" dt="2025-04-02T00:14:00.567" v="5478" actId="13926"/>
          <ac:spMkLst>
            <pc:docMk/>
            <pc:sldMk cId="3346761376" sldId="942"/>
            <ac:spMk id="2" creationId="{56827FAA-19A9-209E-8503-FA337EB8CD5E}"/>
          </ac:spMkLst>
        </pc:spChg>
        <pc:spChg chg="mod">
          <ac:chgData name="Jennings, Lyle F (DFW)" userId="c61c5880-ba87-442a-b82e-06ede417074a" providerId="ADAL" clId="{06CBC4EB-EF15-4F73-93AE-43E24CAE304E}" dt="2025-04-02T00:13:55.736" v="5477" actId="13926"/>
          <ac:spMkLst>
            <pc:docMk/>
            <pc:sldMk cId="3346761376" sldId="942"/>
            <ac:spMk id="3" creationId="{CB2B5E68-9FF2-F0F4-95E4-38478DE73ADB}"/>
          </ac:spMkLst>
        </pc:spChg>
      </pc:sldChg>
      <pc:sldChg chg="modSp add del mod">
        <pc:chgData name="Jennings, Lyle F (DFW)" userId="c61c5880-ba87-442a-b82e-06ede417074a" providerId="ADAL" clId="{06CBC4EB-EF15-4F73-93AE-43E24CAE304E}" dt="2025-04-01T19:20:50.867" v="4146" actId="2696"/>
        <pc:sldMkLst>
          <pc:docMk/>
          <pc:sldMk cId="3230937909" sldId="943"/>
        </pc:sldMkLst>
        <pc:spChg chg="mod">
          <ac:chgData name="Jennings, Lyle F (DFW)" userId="c61c5880-ba87-442a-b82e-06ede417074a" providerId="ADAL" clId="{06CBC4EB-EF15-4F73-93AE-43E24CAE304E}" dt="2025-04-01T19:20:40.814" v="4145" actId="20577"/>
          <ac:spMkLst>
            <pc:docMk/>
            <pc:sldMk cId="3230937909" sldId="943"/>
            <ac:spMk id="2" creationId="{95281459-F80E-2227-DF4B-42D817492811}"/>
          </ac:spMkLst>
        </pc:spChg>
        <pc:spChg chg="mod">
          <ac:chgData name="Jennings, Lyle F (DFW)" userId="c61c5880-ba87-442a-b82e-06ede417074a" providerId="ADAL" clId="{06CBC4EB-EF15-4F73-93AE-43E24CAE304E}" dt="2025-04-01T19:20:12.789" v="4126" actId="404"/>
          <ac:spMkLst>
            <pc:docMk/>
            <pc:sldMk cId="3230937909" sldId="943"/>
            <ac:spMk id="3" creationId="{F417E657-1076-A7B2-9DC5-5B882530D33A}"/>
          </ac:spMkLst>
        </pc:spChg>
      </pc:sldChg>
      <pc:sldChg chg="addSp delSp modSp new mod ord">
        <pc:chgData name="Jennings, Lyle F (DFW)" userId="c61c5880-ba87-442a-b82e-06ede417074a" providerId="ADAL" clId="{06CBC4EB-EF15-4F73-93AE-43E24CAE304E}" dt="2025-04-01T22:37:32.396" v="5476" actId="20577"/>
        <pc:sldMkLst>
          <pc:docMk/>
          <pc:sldMk cId="4061213117" sldId="943"/>
        </pc:sldMkLst>
        <pc:spChg chg="mod">
          <ac:chgData name="Jennings, Lyle F (DFW)" userId="c61c5880-ba87-442a-b82e-06ede417074a" providerId="ADAL" clId="{06CBC4EB-EF15-4F73-93AE-43E24CAE304E}" dt="2025-04-01T21:52:43.385" v="4343" actId="20577"/>
          <ac:spMkLst>
            <pc:docMk/>
            <pc:sldMk cId="4061213117" sldId="943"/>
            <ac:spMk id="2" creationId="{D137A2D7-69C7-FA60-A2C7-5C52D7981734}"/>
          </ac:spMkLst>
        </pc:spChg>
        <pc:spChg chg="del">
          <ac:chgData name="Jennings, Lyle F (DFW)" userId="c61c5880-ba87-442a-b82e-06ede417074a" providerId="ADAL" clId="{06CBC4EB-EF15-4F73-93AE-43E24CAE304E}" dt="2025-04-01T21:51:39.547" v="4293" actId="22"/>
          <ac:spMkLst>
            <pc:docMk/>
            <pc:sldMk cId="4061213117" sldId="943"/>
            <ac:spMk id="3" creationId="{E02C5640-ED98-E07B-A487-DE9E079329D9}"/>
          </ac:spMkLst>
        </pc:spChg>
        <pc:spChg chg="add mod">
          <ac:chgData name="Jennings, Lyle F (DFW)" userId="c61c5880-ba87-442a-b82e-06ede417074a" providerId="ADAL" clId="{06CBC4EB-EF15-4F73-93AE-43E24CAE304E}" dt="2025-04-01T22:37:32.396" v="5476" actId="20577"/>
          <ac:spMkLst>
            <pc:docMk/>
            <pc:sldMk cId="4061213117" sldId="943"/>
            <ac:spMk id="8" creationId="{8A389AE3-CFFD-3315-E3A5-950AA60F15DB}"/>
          </ac:spMkLst>
        </pc:spChg>
        <pc:picChg chg="add del mod ord">
          <ac:chgData name="Jennings, Lyle F (DFW)" userId="c61c5880-ba87-442a-b82e-06ede417074a" providerId="ADAL" clId="{06CBC4EB-EF15-4F73-93AE-43E24CAE304E}" dt="2025-04-01T21:52:16.208" v="4294" actId="478"/>
          <ac:picMkLst>
            <pc:docMk/>
            <pc:sldMk cId="4061213117" sldId="943"/>
            <ac:picMk id="6" creationId="{FFBD1100-FD32-C099-C5CC-3F2473A53C5A}"/>
          </ac:picMkLst>
        </pc:picChg>
        <pc:picChg chg="add mod">
          <ac:chgData name="Jennings, Lyle F (DFW)" userId="c61c5880-ba87-442a-b82e-06ede417074a" providerId="ADAL" clId="{06CBC4EB-EF15-4F73-93AE-43E24CAE304E}" dt="2025-04-01T21:52:51.298" v="4344" actId="1076"/>
          <ac:picMkLst>
            <pc:docMk/>
            <pc:sldMk cId="4061213117" sldId="943"/>
            <ac:picMk id="10" creationId="{FA5359C9-C024-E5D3-B0AA-95A74EFEDC5D}"/>
          </ac:picMkLst>
        </pc:picChg>
      </pc:sldChg>
      <pc:sldChg chg="modSp new mod ord">
        <pc:chgData name="Jennings, Lyle F (DFW)" userId="c61c5880-ba87-442a-b82e-06ede417074a" providerId="ADAL" clId="{06CBC4EB-EF15-4F73-93AE-43E24CAE304E}" dt="2025-04-01T22:32:36.820" v="5262" actId="20577"/>
        <pc:sldMkLst>
          <pc:docMk/>
          <pc:sldMk cId="1705018595" sldId="944"/>
        </pc:sldMkLst>
        <pc:spChg chg="mod">
          <ac:chgData name="Jennings, Lyle F (DFW)" userId="c61c5880-ba87-442a-b82e-06ede417074a" providerId="ADAL" clId="{06CBC4EB-EF15-4F73-93AE-43E24CAE304E}" dt="2025-04-01T22:04:27.355" v="4416" actId="20577"/>
          <ac:spMkLst>
            <pc:docMk/>
            <pc:sldMk cId="1705018595" sldId="944"/>
            <ac:spMk id="2" creationId="{7757ABD3-34F4-7268-3942-E61FF0C1316F}"/>
          </ac:spMkLst>
        </pc:spChg>
        <pc:spChg chg="mod">
          <ac:chgData name="Jennings, Lyle F (DFW)" userId="c61c5880-ba87-442a-b82e-06ede417074a" providerId="ADAL" clId="{06CBC4EB-EF15-4F73-93AE-43E24CAE304E}" dt="2025-04-01T22:32:36.820" v="5262" actId="20577"/>
          <ac:spMkLst>
            <pc:docMk/>
            <pc:sldMk cId="1705018595" sldId="944"/>
            <ac:spMk id="3" creationId="{14FCB78F-BB5D-6FC4-D151-B1D75D3564DE}"/>
          </ac:spMkLst>
        </pc:spChg>
      </pc:sldChg>
    </pc:docChg>
  </pc:docChgLst>
  <pc:docChgLst>
    <pc:chgData name="Whitney, Jennifer L (DFW)" userId="S::jennifer.whitney@dfw.wa.gov::6ca4d146-bac5-4f7f-b14c-9ecfda9be6e0" providerId="AD" clId="Web-{9B8B439B-F52F-2303-B93F-387E9142F05D}"/>
    <pc:docChg chg="modSld">
      <pc:chgData name="Whitney, Jennifer L (DFW)" userId="S::jennifer.whitney@dfw.wa.gov::6ca4d146-bac5-4f7f-b14c-9ecfda9be6e0" providerId="AD" clId="Web-{9B8B439B-F52F-2303-B93F-387E9142F05D}" dt="2025-03-31T18:11:10.113" v="40" actId="20577"/>
      <pc:docMkLst>
        <pc:docMk/>
      </pc:docMkLst>
      <pc:sldChg chg="modSp">
        <pc:chgData name="Whitney, Jennifer L (DFW)" userId="S::jennifer.whitney@dfw.wa.gov::6ca4d146-bac5-4f7f-b14c-9ecfda9be6e0" providerId="AD" clId="Web-{9B8B439B-F52F-2303-B93F-387E9142F05D}" dt="2025-03-31T18:08:36.485" v="33" actId="20577"/>
        <pc:sldMkLst>
          <pc:docMk/>
          <pc:sldMk cId="713251338" sldId="933"/>
        </pc:sldMkLst>
        <pc:spChg chg="mod">
          <ac:chgData name="Whitney, Jennifer L (DFW)" userId="S::jennifer.whitney@dfw.wa.gov::6ca4d146-bac5-4f7f-b14c-9ecfda9be6e0" providerId="AD" clId="Web-{9B8B439B-F52F-2303-B93F-387E9142F05D}" dt="2025-03-31T18:08:36.485" v="33" actId="20577"/>
          <ac:spMkLst>
            <pc:docMk/>
            <pc:sldMk cId="713251338" sldId="933"/>
            <ac:spMk id="3" creationId="{1E63808F-8351-6427-0212-E9E5A6ACF631}"/>
          </ac:spMkLst>
        </pc:spChg>
      </pc:sldChg>
      <pc:sldChg chg="modSp">
        <pc:chgData name="Whitney, Jennifer L (DFW)" userId="S::jennifer.whitney@dfw.wa.gov::6ca4d146-bac5-4f7f-b14c-9ecfda9be6e0" providerId="AD" clId="Web-{9B8B439B-F52F-2303-B93F-387E9142F05D}" dt="2025-03-31T18:11:10.113" v="40" actId="20577"/>
        <pc:sldMkLst>
          <pc:docMk/>
          <pc:sldMk cId="55538497" sldId="939"/>
        </pc:sldMkLst>
        <pc:spChg chg="mod">
          <ac:chgData name="Whitney, Jennifer L (DFW)" userId="S::jennifer.whitney@dfw.wa.gov::6ca4d146-bac5-4f7f-b14c-9ecfda9be6e0" providerId="AD" clId="Web-{9B8B439B-F52F-2303-B93F-387E9142F05D}" dt="2025-03-31T18:11:10.113" v="40" actId="20577"/>
          <ac:spMkLst>
            <pc:docMk/>
            <pc:sldMk cId="55538497" sldId="939"/>
            <ac:spMk id="3" creationId="{96E1151F-8892-EFF3-AA13-7666614180C8}"/>
          </ac:spMkLst>
        </pc:spChg>
      </pc:sldChg>
    </pc:docChg>
  </pc:docChgLst>
</pc:chgInfo>
</file>

<file path=ppt/comments/modernComment_14D_440723F1.xml><?xml version="1.0" encoding="utf-8"?>
<p188:cmLst xmlns:a="http://schemas.openxmlformats.org/drawingml/2006/main" xmlns:r="http://schemas.openxmlformats.org/officeDocument/2006/relationships" xmlns:p188="http://schemas.microsoft.com/office/powerpoint/2018/8/main">
  <p188:cm id="{56A74B71-F1E4-4C1A-9EC9-CABEB2280CC5}" authorId="{D4A4E78F-92BC-E827-9FCE-2A9E93370428}" created="2025-04-01T15:29:22.954">
    <pc:sldMkLst xmlns:pc="http://schemas.microsoft.com/office/powerpoint/2013/main/command">
      <pc:docMk/>
      <pc:sldMk cId="1141318641" sldId="333"/>
    </pc:sldMkLst>
    <p188:replyLst>
      <p188:reply id="{A2BD8FA4-7E9E-40EE-B365-058230FB3822}" authorId="{EDEA504D-F6AD-8585-2118-6D4D17635C2B}" created="2025-04-02T00:17:24.087">
        <p188:txBody>
          <a:bodyPr/>
          <a:lstStyle/>
          <a:p>
            <a:r>
              <a:rPr lang="en-US"/>
              <a:t>Kelly Cunningham wanted them left in
</a:t>
            </a:r>
          </a:p>
        </p188:txBody>
      </p188:reply>
    </p188:replyLst>
    <p188:txBody>
      <a:bodyPr/>
      <a:lstStyle/>
      <a:p>
        <a:r>
          <a:rPr lang="en-US"/>
          <a:t>Good morning! For this slide can you possibly take out the three meetings that have already happened? It just makes the slide look cleaner. Thank you!</a:t>
        </a:r>
      </a:p>
    </p188:txBody>
  </p188:cm>
</p188:cmLst>
</file>

<file path=ppt/comments/modernComment_3A6_483EE69A.xml><?xml version="1.0" encoding="utf-8"?>
<p188:cmLst xmlns:a="http://schemas.openxmlformats.org/drawingml/2006/main" xmlns:r="http://schemas.openxmlformats.org/officeDocument/2006/relationships" xmlns:p188="http://schemas.microsoft.com/office/powerpoint/2018/8/main">
  <p188:cm id="{BF9F37F7-E4CF-48AE-B333-953E363864D8}" authorId="{AFD26758-1A55-2E74-E270-092D35FBAE78}" created="2025-04-01T18:48:57.106">
    <ac:txMkLst xmlns:ac="http://schemas.microsoft.com/office/drawing/2013/main/command">
      <pc:docMk xmlns:pc="http://schemas.microsoft.com/office/powerpoint/2013/main/command"/>
      <pc:sldMk xmlns:pc="http://schemas.microsoft.com/office/powerpoint/2013/main/command" cId="1212081818" sldId="934"/>
      <ac:graphicFrameMk id="2" creationId="{CA6BF119-8210-4A74-A38D-C6CF3DDE7539}"/>
      <ac:tblMk/>
      <ac:tcMk rowId="473705455" colId="2268077009"/>
      <ac:txMk cp="0" len="10">
        <ac:context len="11" hash="1302665671"/>
      </ac:txMk>
    </ac:txMkLst>
    <p188:pos x="10272718" y="304365"/>
    <p188:txBody>
      <a:bodyPr/>
      <a:lstStyle/>
      <a:p>
        <a:r>
          <a:rPr lang="en-US"/>
          <a:t>Update with unofficial model run of 2517?</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4/2/2025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4/2/2025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685800"/>
            <a:ext cx="6097588" cy="3429000"/>
          </a:xfrm>
        </p:spPr>
      </p:sp>
      <p:sp>
        <p:nvSpPr>
          <p:cNvPr id="3" name="Notes Placeholder 2"/>
          <p:cNvSpPr>
            <a:spLocks noGrp="1"/>
          </p:cNvSpPr>
          <p:nvPr>
            <p:ph type="body" idx="1"/>
          </p:nvPr>
        </p:nvSpPr>
        <p:spPr/>
        <p:txBody>
          <a:bodyPr/>
          <a:lstStyle/>
          <a:p>
            <a:r>
              <a:rPr lang="en-US"/>
              <a:t>Mention key terms, Positive Intentions</a:t>
            </a:r>
          </a:p>
          <a:p>
            <a:endParaRPr lang="en-US"/>
          </a:p>
        </p:txBody>
      </p:sp>
      <p:sp>
        <p:nvSpPr>
          <p:cNvPr id="4" name="Slide Number Placeholder 3"/>
          <p:cNvSpPr>
            <a:spLocks noGrp="1"/>
          </p:cNvSpPr>
          <p:nvPr>
            <p:ph type="sldNum" sz="quarter" idx="5"/>
          </p:nvPr>
        </p:nvSpPr>
        <p:spPr/>
        <p:txBody>
          <a:bodyPr/>
          <a:lstStyle/>
          <a:p>
            <a:pPr defTabSz="904159">
              <a:defRPr/>
            </a:pPr>
            <a:fld id="{9A628E4F-335F-45F5-A2FC-FE9487D09098}" type="slidenum">
              <a:rPr lang="en-US">
                <a:solidFill>
                  <a:prstClr val="black"/>
                </a:solidFill>
                <a:latin typeface="Calibri"/>
              </a:rPr>
              <a:pPr defTabSz="904159">
                <a:defRPr/>
              </a:pPr>
              <a:t>1</a:t>
            </a:fld>
            <a:endParaRPr lang="en-US">
              <a:solidFill>
                <a:prstClr val="black"/>
              </a:solidFill>
              <a:latin typeface="Calibri"/>
            </a:endParaRPr>
          </a:p>
        </p:txBody>
      </p:sp>
    </p:spTree>
    <p:extLst>
      <p:ext uri="{BB962C8B-B14F-4D97-AF65-F5344CB8AC3E}">
        <p14:creationId xmlns:p14="http://schemas.microsoft.com/office/powerpoint/2010/main" val="21535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the Comp Coho Agreement, ?????</a:t>
            </a:r>
          </a:p>
          <a:p>
            <a:endParaRPr lang="en-US"/>
          </a:p>
        </p:txBody>
      </p:sp>
      <p:sp>
        <p:nvSpPr>
          <p:cNvPr id="4" name="Slide Number Placeholder 3"/>
          <p:cNvSpPr>
            <a:spLocks noGrp="1"/>
          </p:cNvSpPr>
          <p:nvPr>
            <p:ph type="sldNum" sz="quarter" idx="5"/>
          </p:nvPr>
        </p:nvSpPr>
        <p:spPr/>
        <p:txBody>
          <a:bodyPr/>
          <a:lstStyle/>
          <a:p>
            <a:fld id="{7205F212-5D52-4D68-A0C2-D4AA0F6EF5F7}" type="slidenum">
              <a:rPr lang="en-US" smtClean="0"/>
              <a:t>14</a:t>
            </a:fld>
            <a:endParaRPr lang="en-US"/>
          </a:p>
        </p:txBody>
      </p:sp>
    </p:spTree>
    <p:extLst>
      <p:ext uri="{BB962C8B-B14F-4D97-AF65-F5344CB8AC3E}">
        <p14:creationId xmlns:p14="http://schemas.microsoft.com/office/powerpoint/2010/main" val="2140830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MA-9 – MSF </a:t>
            </a:r>
            <a:r>
              <a:rPr lang="en-US">
                <a:highlight>
                  <a:srgbClr val="FFFF00"/>
                </a:highlight>
              </a:rPr>
              <a:t>7/11 </a:t>
            </a:r>
            <a:r>
              <a:rPr lang="en-US"/>
              <a:t>– 7/30, 3-day (Thurs- Sat), MSF 7/31 – </a:t>
            </a:r>
            <a:r>
              <a:rPr lang="en-US" b="1"/>
              <a:t>9/23</a:t>
            </a:r>
            <a:r>
              <a:rPr lang="en-US"/>
              <a:t>, NS (1 Coho limit) </a:t>
            </a:r>
            <a:r>
              <a:rPr lang="en-US" b="1"/>
              <a:t>9/24</a:t>
            </a:r>
            <a:r>
              <a:rPr lang="en-US"/>
              <a:t>-10/08 </a:t>
            </a:r>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16</a:t>
            </a:fld>
            <a:endParaRPr lang="en-US"/>
          </a:p>
        </p:txBody>
      </p:sp>
    </p:spTree>
    <p:extLst>
      <p:ext uri="{BB962C8B-B14F-4D97-AF65-F5344CB8AC3E}">
        <p14:creationId xmlns:p14="http://schemas.microsoft.com/office/powerpoint/2010/main" val="205691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Lyle, pass it off to Mark D</a:t>
            </a:r>
          </a:p>
        </p:txBody>
      </p:sp>
      <p:sp>
        <p:nvSpPr>
          <p:cNvPr id="4" name="Slide Number Placeholder 3"/>
          <p:cNvSpPr>
            <a:spLocks noGrp="1"/>
          </p:cNvSpPr>
          <p:nvPr>
            <p:ph type="sldNum" sz="quarter" idx="5"/>
          </p:nvPr>
        </p:nvSpPr>
        <p:spPr/>
        <p:txBody>
          <a:bodyPr/>
          <a:lstStyle/>
          <a:p>
            <a:fld id="{9A628E4F-335F-45F5-A2FC-FE9487D09098}" type="slidenum">
              <a:rPr lang="en-US" smtClean="0"/>
              <a:pPr/>
              <a:t>18</a:t>
            </a:fld>
            <a:endParaRPr lang="en-US"/>
          </a:p>
        </p:txBody>
      </p:sp>
    </p:spTree>
    <p:extLst>
      <p:ext uri="{BB962C8B-B14F-4D97-AF65-F5344CB8AC3E}">
        <p14:creationId xmlns:p14="http://schemas.microsoft.com/office/powerpoint/2010/main" val="189992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Jenni</a:t>
            </a:r>
          </a:p>
        </p:txBody>
      </p:sp>
      <p:sp>
        <p:nvSpPr>
          <p:cNvPr id="4" name="Slide Number Placeholder 3"/>
          <p:cNvSpPr>
            <a:spLocks noGrp="1"/>
          </p:cNvSpPr>
          <p:nvPr>
            <p:ph type="sldNum" sz="quarter" idx="5"/>
          </p:nvPr>
        </p:nvSpPr>
        <p:spPr/>
        <p:txBody>
          <a:bodyPr/>
          <a:lstStyle/>
          <a:p>
            <a:fld id="{9A628E4F-335F-45F5-A2FC-FE9487D09098}" type="slidenum">
              <a:rPr lang="en-US" smtClean="0"/>
              <a:pPr/>
              <a:t>19</a:t>
            </a:fld>
            <a:endParaRPr lang="en-US"/>
          </a:p>
        </p:txBody>
      </p:sp>
    </p:spTree>
    <p:extLst>
      <p:ext uri="{BB962C8B-B14F-4D97-AF65-F5344CB8AC3E}">
        <p14:creationId xmlns:p14="http://schemas.microsoft.com/office/powerpoint/2010/main" val="249778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 pass it off to Jenni</a:t>
            </a:r>
          </a:p>
        </p:txBody>
      </p:sp>
      <p:sp>
        <p:nvSpPr>
          <p:cNvPr id="4" name="Slide Number Placeholder 3"/>
          <p:cNvSpPr>
            <a:spLocks noGrp="1"/>
          </p:cNvSpPr>
          <p:nvPr>
            <p:ph type="sldNum" sz="quarter" idx="5"/>
          </p:nvPr>
        </p:nvSpPr>
        <p:spPr/>
        <p:txBody>
          <a:bodyPr/>
          <a:lstStyle/>
          <a:p>
            <a:fld id="{9A628E4F-335F-45F5-A2FC-FE9487D09098}" type="slidenum">
              <a:rPr lang="en-US" smtClean="0"/>
              <a:pPr/>
              <a:t>20</a:t>
            </a:fld>
            <a:endParaRPr lang="en-US"/>
          </a:p>
        </p:txBody>
      </p:sp>
    </p:spTree>
    <p:extLst>
      <p:ext uri="{BB962C8B-B14F-4D97-AF65-F5344CB8AC3E}">
        <p14:creationId xmlns:p14="http://schemas.microsoft.com/office/powerpoint/2010/main" val="286587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D4049-EBF9-4E21-81A5-85B40F7A27CD}" type="slidenum">
              <a:rPr lang="en-US" smtClean="0"/>
              <a:t>24</a:t>
            </a:fld>
            <a:endParaRPr lang="en-US"/>
          </a:p>
        </p:txBody>
      </p:sp>
    </p:spTree>
    <p:extLst>
      <p:ext uri="{BB962C8B-B14F-4D97-AF65-F5344CB8AC3E}">
        <p14:creationId xmlns:p14="http://schemas.microsoft.com/office/powerpoint/2010/main" val="2043969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628E4F-335F-45F5-A2FC-FE9487D090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654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Jenni, pass it off to Jake</a:t>
            </a:r>
          </a:p>
        </p:txBody>
      </p:sp>
      <p:sp>
        <p:nvSpPr>
          <p:cNvPr id="4" name="Slide Number Placeholder 3"/>
          <p:cNvSpPr>
            <a:spLocks noGrp="1"/>
          </p:cNvSpPr>
          <p:nvPr>
            <p:ph type="sldNum" sz="quarter" idx="5"/>
          </p:nvPr>
        </p:nvSpPr>
        <p:spPr/>
        <p:txBody>
          <a:bodyPr/>
          <a:lstStyle/>
          <a:p>
            <a:fld id="{9A628E4F-335F-45F5-A2FC-FE9487D09098}" type="slidenum">
              <a:rPr lang="en-US" smtClean="0"/>
              <a:pPr/>
              <a:t>28</a:t>
            </a:fld>
            <a:endParaRPr lang="en-US"/>
          </a:p>
        </p:txBody>
      </p:sp>
    </p:spTree>
    <p:extLst>
      <p:ext uri="{BB962C8B-B14F-4D97-AF65-F5344CB8AC3E}">
        <p14:creationId xmlns:p14="http://schemas.microsoft.com/office/powerpoint/2010/main" val="1274217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Jake</a:t>
            </a:r>
          </a:p>
        </p:txBody>
      </p:sp>
      <p:sp>
        <p:nvSpPr>
          <p:cNvPr id="4" name="Slide Number Placeholder 3"/>
          <p:cNvSpPr>
            <a:spLocks noGrp="1"/>
          </p:cNvSpPr>
          <p:nvPr>
            <p:ph type="sldNum" sz="quarter" idx="5"/>
          </p:nvPr>
        </p:nvSpPr>
        <p:spPr/>
        <p:txBody>
          <a:bodyPr/>
          <a:lstStyle/>
          <a:p>
            <a:fld id="{9A628E4F-335F-45F5-A2FC-FE9487D09098}" type="slidenum">
              <a:rPr lang="en-US" smtClean="0"/>
              <a:pPr/>
              <a:t>29</a:t>
            </a:fld>
            <a:endParaRPr lang="en-US"/>
          </a:p>
        </p:txBody>
      </p:sp>
    </p:spTree>
    <p:extLst>
      <p:ext uri="{BB962C8B-B14F-4D97-AF65-F5344CB8AC3E}">
        <p14:creationId xmlns:p14="http://schemas.microsoft.com/office/powerpoint/2010/main" val="1382611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30</a:t>
            </a:fld>
            <a:endParaRPr lang="en-US"/>
          </a:p>
        </p:txBody>
      </p:sp>
    </p:spTree>
    <p:extLst>
      <p:ext uri="{BB962C8B-B14F-4D97-AF65-F5344CB8AC3E}">
        <p14:creationId xmlns:p14="http://schemas.microsoft.com/office/powerpoint/2010/main" val="249655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of the staff changes and modeling expectations are not the same as in years past as we spoke about in the NOF forecast kickoff.</a:t>
            </a:r>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1107855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Anglers are encouraged to fill out salmon trip reports.  These are an important evaluation tool in our monitoring efforts.</a:t>
            </a:r>
          </a:p>
        </p:txBody>
      </p:sp>
      <p:sp>
        <p:nvSpPr>
          <p:cNvPr id="4" name="Slide Number Placeholder 3"/>
          <p:cNvSpPr>
            <a:spLocks noGrp="1"/>
          </p:cNvSpPr>
          <p:nvPr>
            <p:ph type="sldNum" sz="quarter" idx="5"/>
          </p:nvPr>
        </p:nvSpPr>
        <p:spPr/>
        <p:txBody>
          <a:bodyPr/>
          <a:lstStyle/>
          <a:p>
            <a:fld id="{9A628E4F-335F-45F5-A2FC-FE9487D09098}" type="slidenum">
              <a:rPr lang="en-US" smtClean="0"/>
              <a:pPr/>
              <a:t>31</a:t>
            </a:fld>
            <a:endParaRPr lang="en-US"/>
          </a:p>
        </p:txBody>
      </p:sp>
    </p:spTree>
    <p:extLst>
      <p:ext uri="{BB962C8B-B14F-4D97-AF65-F5344CB8AC3E}">
        <p14:creationId xmlns:p14="http://schemas.microsoft.com/office/powerpoint/2010/main" val="2777220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32</a:t>
            </a:fld>
            <a:endParaRPr lang="en-US"/>
          </a:p>
        </p:txBody>
      </p:sp>
    </p:spTree>
    <p:extLst>
      <p:ext uri="{BB962C8B-B14F-4D97-AF65-F5344CB8AC3E}">
        <p14:creationId xmlns:p14="http://schemas.microsoft.com/office/powerpoint/2010/main" val="378059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 21 2025 – WSR 25-03-120</a:t>
            </a:r>
          </a:p>
          <a:p>
            <a:endParaRPr lang="en-US"/>
          </a:p>
          <a:p>
            <a:r>
              <a:rPr lang="en-US"/>
              <a:t>Jake pass it off to Christina</a:t>
            </a:r>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334228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Chrsitina </a:t>
            </a:r>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15573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37447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128501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Christina, pass it off to Lyle</a:t>
            </a:r>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4620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Lyle</a:t>
            </a:r>
          </a:p>
        </p:txBody>
      </p:sp>
      <p:sp>
        <p:nvSpPr>
          <p:cNvPr id="4" name="Slide Number Placeholder 3"/>
          <p:cNvSpPr>
            <a:spLocks noGrp="1"/>
          </p:cNvSpPr>
          <p:nvPr>
            <p:ph type="sldNum" sz="quarter" idx="5"/>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218364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2025 Mid Ocean option </a:t>
            </a:r>
          </a:p>
          <a:p>
            <a:r>
              <a:rPr lang="en-US"/>
              <a:t>Updates – NT and T PS Marine Commercial and Freshwater inputs, updated sublegal/legal ratios, Individual Stock Based Management (ISBM) and Aggregate Abundance Based Management (AABM) updates from Northern fisheries</a:t>
            </a:r>
          </a:p>
          <a:p>
            <a:r>
              <a:rPr lang="en-US"/>
              <a:t>-</a:t>
            </a:r>
          </a:p>
        </p:txBody>
      </p:sp>
      <p:sp>
        <p:nvSpPr>
          <p:cNvPr id="4" name="Slide Number Placeholder 3"/>
          <p:cNvSpPr>
            <a:spLocks noGrp="1"/>
          </p:cNvSpPr>
          <p:nvPr>
            <p:ph type="sldNum" sz="quarter" idx="5"/>
          </p:nvPr>
        </p:nvSpPr>
        <p:spPr/>
        <p:txBody>
          <a:bodyPr/>
          <a:lstStyle/>
          <a:p>
            <a:fld id="{9A628E4F-335F-45F5-A2FC-FE9487D09098}" type="slidenum">
              <a:rPr lang="en-US" smtClean="0"/>
              <a:pPr/>
              <a:t>13</a:t>
            </a:fld>
            <a:endParaRPr lang="en-US"/>
          </a:p>
        </p:txBody>
      </p:sp>
    </p:spTree>
    <p:extLst>
      <p:ext uri="{BB962C8B-B14F-4D97-AF65-F5344CB8AC3E}">
        <p14:creationId xmlns:p14="http://schemas.microsoft.com/office/powerpoint/2010/main" val="3442092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7A53"/>
              </a:solidFill>
            </a:endParaRPr>
          </a:p>
        </p:txBody>
      </p:sp>
      <p:sp>
        <p:nvSpPr>
          <p:cNvPr id="2" name="Title 1"/>
          <p:cNvSpPr>
            <a:spLocks noGrp="1"/>
          </p:cNvSpPr>
          <p:nvPr>
            <p:ph type="title"/>
          </p:nvPr>
        </p:nvSpPr>
        <p:spPr>
          <a:xfrm>
            <a:off x="508000" y="1143000"/>
            <a:ext cx="11176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4/2/2025</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22013" y="5485865"/>
            <a:ext cx="1947974" cy="1090170"/>
          </a:xfrm>
          <a:prstGeom prst="rect">
            <a:avLst/>
          </a:prstGeom>
        </p:spPr>
      </p:pic>
      <p:sp>
        <p:nvSpPr>
          <p:cNvPr id="10" name="Rectangle 9"/>
          <p:cNvSpPr/>
          <p:nvPr userDrawn="1"/>
        </p:nvSpPr>
        <p:spPr>
          <a:xfrm>
            <a:off x="0" y="3429000"/>
            <a:ext cx="12192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D687948-4D2F-57CF-C228-5BD687C99F52}"/>
              </a:ext>
              <a:ext uri="{C183D7F6-B498-43B3-948B-1728B52AA6E4}">
                <adec:decorative xmlns:adec="http://schemas.microsoft.com/office/drawing/2017/decorative" val="1"/>
              </a:ext>
            </a:extLst>
          </p:cNvPr>
          <p:cNvGrpSpPr>
            <a:grpSpLocks noGrp="1" noUngrp="1" noRot="1" noMove="1" noResize="1"/>
          </p:cNvGrpSpPr>
          <p:nvPr/>
        </p:nvGrpSpPr>
        <p:grpSpPr>
          <a:xfrm>
            <a:off x="0" y="6172200"/>
            <a:ext cx="12192000" cy="685801"/>
            <a:chOff x="0" y="6423843"/>
            <a:chExt cx="9144000" cy="434157"/>
          </a:xfrm>
        </p:grpSpPr>
        <p:sp>
          <p:nvSpPr>
            <p:cNvPr id="8" name="Rectangle 7">
              <a:extLst>
                <a:ext uri="{FF2B5EF4-FFF2-40B4-BE49-F238E27FC236}">
                  <a16:creationId xmlns:a16="http://schemas.microsoft.com/office/drawing/2014/main" id="{5E09C125-C78B-1E7C-9B80-02C0025D15EE}"/>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a:extLst>
                <a:ext uri="{FF2B5EF4-FFF2-40B4-BE49-F238E27FC236}">
                  <a16:creationId xmlns:a16="http://schemas.microsoft.com/office/drawing/2014/main" id="{112519E8-CEBF-D73C-75F5-F992DC2B96EE}"/>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a:extLst>
              <a:ext uri="{FF2B5EF4-FFF2-40B4-BE49-F238E27FC236}">
                <a16:creationId xmlns:a16="http://schemas.microsoft.com/office/drawing/2014/main" id="{FEE575BB-B8AD-3961-7DC1-7A99C084FD64}"/>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a:t>Master title style</a:t>
            </a:r>
          </a:p>
        </p:txBody>
      </p:sp>
      <p:sp>
        <p:nvSpPr>
          <p:cNvPr id="11" name="Content Placeholder 2">
            <a:extLst>
              <a:ext uri="{FF2B5EF4-FFF2-40B4-BE49-F238E27FC236}">
                <a16:creationId xmlns:a16="http://schemas.microsoft.com/office/drawing/2014/main" id="{849C2614-C120-DE70-9364-4FE58CE3B8B7}"/>
              </a:ext>
            </a:extLst>
          </p:cNvPr>
          <p:cNvSpPr>
            <a:spLocks noGrp="1"/>
          </p:cNvSpPr>
          <p:nvPr>
            <p:ph idx="1" hasCustomPrompt="1"/>
          </p:nvPr>
        </p:nvSpPr>
        <p:spPr>
          <a:xfrm>
            <a:off x="593212" y="1143000"/>
            <a:ext cx="10989187" cy="4800600"/>
          </a:xfrm>
        </p:spPr>
        <p:txBody>
          <a:bodyPr>
            <a:normAutofit/>
          </a:bodyPr>
          <a:lstStyle>
            <a:lvl1pPr marL="0" indent="0">
              <a:buNone/>
              <a:defRPr sz="3200">
                <a:solidFill>
                  <a:srgbClr val="0F426B"/>
                </a:solidFill>
                <a:latin typeface="Calibri" panose="020F0502020204030204" pitchFamily="34" charset="0"/>
                <a:ea typeface="Ebrima" panose="02000000000000000000" pitchFamily="2" charset="0"/>
                <a:cs typeface="Calibri" panose="020F0502020204030204" pitchFamily="34" charset="0"/>
              </a:defRPr>
            </a:lvl1pPr>
            <a:lvl2pPr marL="365760" indent="-274320">
              <a:defRPr sz="2800">
                <a:solidFill>
                  <a:srgbClr val="0F426B"/>
                </a:solidFill>
                <a:latin typeface="Calibri" panose="020F0502020204030204" pitchFamily="34" charset="0"/>
                <a:ea typeface="Ebrima" panose="02000000000000000000" pitchFamily="2" charset="0"/>
                <a:cs typeface="Calibri" panose="020F0502020204030204" pitchFamily="34" charset="0"/>
              </a:defRPr>
            </a:lvl2pPr>
            <a:lvl3pPr marL="640080" indent="-182880">
              <a:defRPr sz="2400">
                <a:solidFill>
                  <a:srgbClr val="0F426B"/>
                </a:solidFill>
                <a:latin typeface="Calibri" panose="020F0502020204030204" pitchFamily="34" charset="0"/>
                <a:ea typeface="Ebrima" panose="02000000000000000000" pitchFamily="2" charset="0"/>
                <a:cs typeface="Calibri" panose="020F0502020204030204" pitchFamily="34" charset="0"/>
              </a:defRPr>
            </a:lvl3pPr>
            <a:lvl4pPr marL="1005840">
              <a:defRPr sz="2000">
                <a:solidFill>
                  <a:srgbClr val="0F426B"/>
                </a:solidFill>
                <a:latin typeface="Calibri" panose="020F0502020204030204" pitchFamily="34" charset="0"/>
                <a:ea typeface="Ebrima" panose="02000000000000000000" pitchFamily="2" charset="0"/>
                <a:cs typeface="Calibri" panose="020F0502020204030204" pitchFamily="34" charset="0"/>
              </a:defRPr>
            </a:lvl4pPr>
            <a:lvl5pPr marL="1188720">
              <a:defRPr sz="2000">
                <a:solidFill>
                  <a:srgbClr val="0F426B"/>
                </a:solidFill>
                <a:latin typeface="Calibri" panose="020F0502020204030204" pitchFamily="34" charset="0"/>
                <a:ea typeface="Ebrima" panose="02000000000000000000" pitchFamily="2" charset="0"/>
                <a:cs typeface="Calibri" panose="020F0502020204030204" pitchFamily="34" charset="0"/>
              </a:defRPr>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2A7A3E6-A8D9-A61B-AD99-07756017775B}"/>
              </a:ext>
            </a:extLst>
          </p:cNvPr>
          <p:cNvSpPr txBox="1">
            <a:spLocks noGrp="1" noRot="1" noMove="1" noResize="1" noEditPoints="1" noAdjustHandles="1" noChangeArrowheads="1" noChangeShapeType="1"/>
          </p:cNvSpPr>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3" name="Graphic 12">
            <a:extLst>
              <a:ext uri="{FF2B5EF4-FFF2-40B4-BE49-F238E27FC236}">
                <a16:creationId xmlns:a16="http://schemas.microsoft.com/office/drawing/2014/main" id="{E0E51DA3-5135-68FE-C33C-DE98F42D59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47830264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ith One Image or Figur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68F89E-9F7A-9A57-5461-D6F332212357}"/>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a:t>Master title style</a:t>
            </a:r>
          </a:p>
        </p:txBody>
      </p:sp>
      <p:sp>
        <p:nvSpPr>
          <p:cNvPr id="3" name="Content Placeholder 2">
            <a:extLst>
              <a:ext uri="{FF2B5EF4-FFF2-40B4-BE49-F238E27FC236}">
                <a16:creationId xmlns:a16="http://schemas.microsoft.com/office/drawing/2014/main" id="{AE2E124A-15E3-FBD3-700B-54BADAFDB1E8}"/>
              </a:ext>
              <a:ext uri="{C183D7F6-B498-43B3-948B-1728B52AA6E4}">
                <adec:decorative xmlns:adec="http://schemas.microsoft.com/office/drawing/2017/decorative" val="0"/>
              </a:ext>
            </a:extLst>
          </p:cNvPr>
          <p:cNvSpPr>
            <a:spLocks noGrp="1"/>
          </p:cNvSpPr>
          <p:nvPr>
            <p:ph sz="half" idx="1" hasCustomPrompt="1"/>
          </p:nvPr>
        </p:nvSpPr>
        <p:spPr>
          <a:xfrm>
            <a:off x="593212" y="1160091"/>
            <a:ext cx="5420180" cy="4731137"/>
          </a:xfrm>
        </p:spPr>
        <p:txBody>
          <a:bodyPr/>
          <a:lstStyle>
            <a:lvl1pPr>
              <a:defRPr sz="3200"/>
            </a:lvl1pPr>
            <a:lvl2pPr>
              <a:defRPr sz="2800"/>
            </a:lvl2pPr>
            <a:lvl3pPr>
              <a:defRPr sz="2400"/>
            </a:lvl3pPr>
            <a:lvl4pPr>
              <a:defRPr sz="2000"/>
            </a:lvl4pPr>
            <a:lvl5pPr>
              <a:defRPr sz="2000"/>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2">
            <a:extLst>
              <a:ext uri="{FF2B5EF4-FFF2-40B4-BE49-F238E27FC236}">
                <a16:creationId xmlns:a16="http://schemas.microsoft.com/office/drawing/2014/main" id="{B6584567-5C82-5AF2-16CA-CC5F6B47E877}"/>
              </a:ext>
            </a:extLst>
          </p:cNvPr>
          <p:cNvSpPr>
            <a:spLocks noGrp="1"/>
          </p:cNvSpPr>
          <p:nvPr>
            <p:ph type="pic" idx="10" hasCustomPrompt="1"/>
          </p:nvPr>
        </p:nvSpPr>
        <p:spPr>
          <a:xfrm>
            <a:off x="6178610" y="1160092"/>
            <a:ext cx="5403790" cy="43072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or figure</a:t>
            </a:r>
          </a:p>
        </p:txBody>
      </p:sp>
      <p:sp>
        <p:nvSpPr>
          <p:cNvPr id="5" name="Content Placeholder 2">
            <a:extLst>
              <a:ext uri="{FF2B5EF4-FFF2-40B4-BE49-F238E27FC236}">
                <a16:creationId xmlns:a16="http://schemas.microsoft.com/office/drawing/2014/main" id="{21943B9D-1DE3-3E5F-C3F7-356B4EE5C2FA}"/>
              </a:ext>
            </a:extLst>
          </p:cNvPr>
          <p:cNvSpPr>
            <a:spLocks noGrp="1"/>
          </p:cNvSpPr>
          <p:nvPr>
            <p:ph sz="half" idx="11" hasCustomPrompt="1"/>
          </p:nvPr>
        </p:nvSpPr>
        <p:spPr>
          <a:xfrm>
            <a:off x="6178610" y="5637498"/>
            <a:ext cx="5420180" cy="253730"/>
          </a:xfrm>
        </p:spPr>
        <p:txBody>
          <a:bodyPr>
            <a:normAutofit/>
          </a:bodyPr>
          <a:lstStyle>
            <a:lvl1pPr>
              <a:defRPr sz="1200"/>
            </a:lvl1pPr>
            <a:lvl2pPr>
              <a:defRPr sz="2800"/>
            </a:lvl2pPr>
            <a:lvl3pPr>
              <a:defRPr sz="2400"/>
            </a:lvl3pPr>
            <a:lvl4pPr>
              <a:defRPr sz="2000"/>
            </a:lvl4pPr>
            <a:lvl5pPr>
              <a:defRPr sz="2000"/>
            </a:lvl5pPr>
          </a:lstStyle>
          <a:p>
            <a:pPr lvl="0"/>
            <a:r>
              <a:rPr lang="en-US"/>
              <a:t>Photo credit or figure caption.</a:t>
            </a:r>
          </a:p>
        </p:txBody>
      </p:sp>
      <p:grpSp>
        <p:nvGrpSpPr>
          <p:cNvPr id="8" name="Group 7">
            <a:extLst>
              <a:ext uri="{FF2B5EF4-FFF2-40B4-BE49-F238E27FC236}">
                <a16:creationId xmlns:a16="http://schemas.microsoft.com/office/drawing/2014/main" id="{72D35D01-D513-A49B-DF93-0460AE6D357B}"/>
              </a:ext>
              <a:ext uri="{C183D7F6-B498-43B3-948B-1728B52AA6E4}">
                <adec:decorative xmlns:adec="http://schemas.microsoft.com/office/drawing/2017/decorative" val="1"/>
              </a:ext>
            </a:extLst>
          </p:cNvPr>
          <p:cNvGrpSpPr>
            <a:grpSpLocks noGrp="1" noUngrp="1" noRot="1" noMove="1" noResize="1"/>
          </p:cNvGrpSpPr>
          <p:nvPr/>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3199AB99-1256-B198-1E90-DE4CB94B53F8}"/>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a:extLst>
                <a:ext uri="{FF2B5EF4-FFF2-40B4-BE49-F238E27FC236}">
                  <a16:creationId xmlns:a16="http://schemas.microsoft.com/office/drawing/2014/main" id="{A6E16079-6D89-C3DD-D420-D01EA7654A70}"/>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ECCF79BF-5446-4474-D141-994C1D284078}"/>
              </a:ext>
            </a:extLst>
          </p:cNvPr>
          <p:cNvSpPr txBox="1">
            <a:spLocks noGrp="1" noRot="1" noMove="1" noResize="1" noEditPoints="1" noAdjustHandles="1" noChangeArrowheads="1" noChangeShapeType="1"/>
          </p:cNvSpPr>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DBB3D561-8F5A-4471-40E1-22AEA0B949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222347280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lumn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68F89E-9F7A-9A57-5461-D6F332212357}"/>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a:t>Master title style</a:t>
            </a:r>
          </a:p>
        </p:txBody>
      </p:sp>
      <p:sp>
        <p:nvSpPr>
          <p:cNvPr id="3" name="Content Placeholder 2">
            <a:extLst>
              <a:ext uri="{FF2B5EF4-FFF2-40B4-BE49-F238E27FC236}">
                <a16:creationId xmlns:a16="http://schemas.microsoft.com/office/drawing/2014/main" id="{AE2E124A-15E3-FBD3-700B-54BADAFDB1E8}"/>
              </a:ext>
            </a:extLst>
          </p:cNvPr>
          <p:cNvSpPr>
            <a:spLocks noGrp="1"/>
          </p:cNvSpPr>
          <p:nvPr>
            <p:ph sz="half" idx="1" hasCustomPrompt="1"/>
          </p:nvPr>
        </p:nvSpPr>
        <p:spPr>
          <a:xfrm>
            <a:off x="593212" y="1160091"/>
            <a:ext cx="5420180" cy="4731137"/>
          </a:xfrm>
        </p:spPr>
        <p:txBody>
          <a:bodyPr/>
          <a:lstStyle>
            <a:lvl1pPr>
              <a:defRPr sz="3200"/>
            </a:lvl1pPr>
            <a:lvl2pPr>
              <a:defRPr sz="2800"/>
            </a:lvl2pPr>
            <a:lvl3pPr>
              <a:defRPr sz="2400"/>
            </a:lvl3pPr>
            <a:lvl4pPr>
              <a:defRPr sz="2000"/>
            </a:lvl4pPr>
            <a:lvl5pPr>
              <a:defRPr sz="2000"/>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C714A-E925-8EA8-C39B-E61BE08F0257}"/>
              </a:ext>
            </a:extLst>
          </p:cNvPr>
          <p:cNvSpPr>
            <a:spLocks noGrp="1"/>
          </p:cNvSpPr>
          <p:nvPr>
            <p:ph sz="half" idx="2" hasCustomPrompt="1"/>
          </p:nvPr>
        </p:nvSpPr>
        <p:spPr>
          <a:xfrm>
            <a:off x="6178609" y="1156914"/>
            <a:ext cx="5403791" cy="4731137"/>
          </a:xfrm>
        </p:spPr>
        <p:txBody>
          <a:bodyPr/>
          <a:lstStyle>
            <a:lvl1pPr>
              <a:defRPr sz="3200"/>
            </a:lvl1pPr>
            <a:lvl2pPr>
              <a:defRPr sz="2800"/>
            </a:lvl2pPr>
            <a:lvl3pPr>
              <a:defRPr sz="2400"/>
            </a:lvl3pPr>
            <a:lvl4pPr>
              <a:defRPr sz="2000"/>
            </a:lvl4pPr>
            <a:lvl5pPr>
              <a:defRPr sz="2000"/>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72D35D01-D513-A49B-DF93-0460AE6D357B}"/>
              </a:ext>
              <a:ext uri="{C183D7F6-B498-43B3-948B-1728B52AA6E4}">
                <adec:decorative xmlns:adec="http://schemas.microsoft.com/office/drawing/2017/decorative" val="1"/>
              </a:ext>
            </a:extLst>
          </p:cNvPr>
          <p:cNvGrpSpPr>
            <a:grpSpLocks noGrp="1" noUngrp="1" noRot="1" noMove="1" noResize="1"/>
          </p:cNvGrpSpPr>
          <p:nvPr/>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3199AB99-1256-B198-1E90-DE4CB94B53F8}"/>
                </a:ext>
              </a:extLst>
            </p:cNvPr>
            <p:cNvSpPr>
              <a:spLocks noGrp="1" noRot="1" noMove="1" noResize="1" noEditPoints="1" noAdjustHandles="1" noChangeArrowheads="1" noChangeShapeType="1"/>
            </p:cNvSpPr>
            <p:nvPr/>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a:extLst>
                <a:ext uri="{FF2B5EF4-FFF2-40B4-BE49-F238E27FC236}">
                  <a16:creationId xmlns:a16="http://schemas.microsoft.com/office/drawing/2014/main" id="{A6E16079-6D89-C3DD-D420-D01EA7654A70}"/>
                </a:ext>
              </a:extLst>
            </p:cNvPr>
            <p:cNvSpPr>
              <a:spLocks noGrp="1" noRot="1" noMove="1" noResize="1" noEditPoints="1" noAdjustHandles="1" noChangeArrowheads="1" noChangeShapeType="1"/>
            </p:cNvSpPr>
            <p:nvPr/>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ECCF79BF-5446-4474-D141-994C1D284078}"/>
              </a:ext>
            </a:extLst>
          </p:cNvPr>
          <p:cNvSpPr txBox="1">
            <a:spLocks noGrp="1" noRot="1" noMove="1" noResize="1" noEditPoints="1" noAdjustHandles="1" noChangeArrowheads="1" noChangeShapeType="1"/>
          </p:cNvSpPr>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DBB3D561-8F5A-4471-40E1-22AEA0B949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grpSp>
        <p:nvGrpSpPr>
          <p:cNvPr id="2" name="Group 1">
            <a:extLst>
              <a:ext uri="{FF2B5EF4-FFF2-40B4-BE49-F238E27FC236}">
                <a16:creationId xmlns:a16="http://schemas.microsoft.com/office/drawing/2014/main" id="{C6CE3B51-8F37-2466-F3C5-BBC71A34974D}"/>
              </a:ext>
              <a:ext uri="{C183D7F6-B498-43B3-948B-1728B52AA6E4}">
                <adec:decorative xmlns:adec="http://schemas.microsoft.com/office/drawing/2017/decorative" val="1"/>
              </a:ext>
            </a:extLst>
          </p:cNvPr>
          <p:cNvGrpSpPr/>
          <p:nvPr/>
        </p:nvGrpSpPr>
        <p:grpSpPr>
          <a:xfrm>
            <a:off x="0" y="6172200"/>
            <a:ext cx="12192000" cy="685801"/>
            <a:chOff x="0" y="6423843"/>
            <a:chExt cx="9144000" cy="434157"/>
          </a:xfrm>
        </p:grpSpPr>
        <p:sp>
          <p:nvSpPr>
            <p:cNvPr id="5" name="Rectangle 4">
              <a:extLst>
                <a:ext uri="{FF2B5EF4-FFF2-40B4-BE49-F238E27FC236}">
                  <a16:creationId xmlns:a16="http://schemas.microsoft.com/office/drawing/2014/main" id="{F475D9AF-CC8B-243E-1278-D8DF6D63426E}"/>
                </a:ext>
              </a:extLst>
            </p:cNvPr>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Rectangle 5">
              <a:extLst>
                <a:ext uri="{FF2B5EF4-FFF2-40B4-BE49-F238E27FC236}">
                  <a16:creationId xmlns:a16="http://schemas.microsoft.com/office/drawing/2014/main" id="{03442C8D-EC5F-6590-B2DF-E4ED5A0D7A21}"/>
                </a:ext>
              </a:extLst>
            </p:cNvPr>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 name="TextBox 6">
            <a:extLst>
              <a:ext uri="{FF2B5EF4-FFF2-40B4-BE49-F238E27FC236}">
                <a16:creationId xmlns:a16="http://schemas.microsoft.com/office/drawing/2014/main" id="{1D91FF53-C195-739D-DB91-8FC61F4A20C6}"/>
              </a:ext>
            </a:extLst>
          </p:cNvPr>
          <p:cNvSpPr txBox="1"/>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4" name="Graphic 13">
            <a:extLst>
              <a:ext uri="{FF2B5EF4-FFF2-40B4-BE49-F238E27FC236}">
                <a16:creationId xmlns:a16="http://schemas.microsoft.com/office/drawing/2014/main" id="{6A51780A-2DA8-E3BB-D330-C499562ACCDE}"/>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grpSp>
        <p:nvGrpSpPr>
          <p:cNvPr id="15" name="Group 14">
            <a:extLst>
              <a:ext uri="{FF2B5EF4-FFF2-40B4-BE49-F238E27FC236}">
                <a16:creationId xmlns:a16="http://schemas.microsoft.com/office/drawing/2014/main" id="{76B1D5CB-E03A-47D9-3D21-D1702AD35E6E}"/>
              </a:ext>
              <a:ext uri="{C183D7F6-B498-43B3-948B-1728B52AA6E4}">
                <adec:decorative xmlns:adec="http://schemas.microsoft.com/office/drawing/2017/decorative" val="1"/>
              </a:ext>
            </a:extLst>
          </p:cNvPr>
          <p:cNvGrpSpPr/>
          <p:nvPr userDrawn="1"/>
        </p:nvGrpSpPr>
        <p:grpSpPr>
          <a:xfrm>
            <a:off x="0" y="6172200"/>
            <a:ext cx="12192000" cy="685801"/>
            <a:chOff x="0" y="6423843"/>
            <a:chExt cx="9144000" cy="434157"/>
          </a:xfrm>
        </p:grpSpPr>
        <p:sp>
          <p:nvSpPr>
            <p:cNvPr id="16" name="Rectangle 15">
              <a:extLst>
                <a:ext uri="{FF2B5EF4-FFF2-40B4-BE49-F238E27FC236}">
                  <a16:creationId xmlns:a16="http://schemas.microsoft.com/office/drawing/2014/main" id="{31EDD343-CE94-E52F-61C8-2BF684275FA5}"/>
                </a:ext>
              </a:extLst>
            </p:cNvPr>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7" name="Rectangle 16">
              <a:extLst>
                <a:ext uri="{FF2B5EF4-FFF2-40B4-BE49-F238E27FC236}">
                  <a16:creationId xmlns:a16="http://schemas.microsoft.com/office/drawing/2014/main" id="{53AD20DA-7385-C85A-C9D2-C1D25C174227}"/>
                </a:ext>
              </a:extLst>
            </p:cNvPr>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8" name="TextBox 17">
            <a:extLst>
              <a:ext uri="{FF2B5EF4-FFF2-40B4-BE49-F238E27FC236}">
                <a16:creationId xmlns:a16="http://schemas.microsoft.com/office/drawing/2014/main" id="{066350DE-7933-E001-4951-6DE86EC6C691}"/>
              </a:ext>
            </a:extLst>
          </p:cNvPr>
          <p:cNvSpPr txBox="1"/>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9" name="Graphic 18">
            <a:extLst>
              <a:ext uri="{FF2B5EF4-FFF2-40B4-BE49-F238E27FC236}">
                <a16:creationId xmlns:a16="http://schemas.microsoft.com/office/drawing/2014/main" id="{AAD1E03E-AE63-3BA6-D2E2-3826AD75AA19}"/>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76367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31443-4BAF-A624-C348-6ABCE5F5E79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2057400"/>
            <a:ext cx="12192000" cy="2743200"/>
          </a:xfrm>
          <a:prstGeom prst="rect">
            <a:avLst/>
          </a:prstGeom>
          <a:solidFill>
            <a:srgbClr val="007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DAEBB8A-5F07-AAF3-2E74-B640CE9A3DF6}"/>
              </a:ext>
              <a:ext uri="{C183D7F6-B498-43B3-948B-1728B52AA6E4}">
                <adec:decorative xmlns:adec="http://schemas.microsoft.com/office/drawing/2017/decorative" val="0"/>
              </a:ext>
            </a:extLst>
          </p:cNvPr>
          <p:cNvSpPr>
            <a:spLocks noGrp="1"/>
          </p:cNvSpPr>
          <p:nvPr>
            <p:ph type="ctrTitle" hasCustomPrompt="1"/>
          </p:nvPr>
        </p:nvSpPr>
        <p:spPr>
          <a:xfrm>
            <a:off x="2844800" y="2667000"/>
            <a:ext cx="8534400" cy="1371600"/>
          </a:xfrm>
        </p:spPr>
        <p:txBody>
          <a:bodyPr>
            <a:normAutofit/>
          </a:bodyPr>
          <a:lstStyle>
            <a:lvl1pPr algn="l">
              <a:defRPr sz="4000" b="1">
                <a:solidFill>
                  <a:schemeClr val="bg1"/>
                </a:solidFill>
                <a:latin typeface="Segoe UI" panose="020B0502040204020203" pitchFamily="34" charset="0"/>
                <a:ea typeface="Roboto Slab" pitchFamily="2" charset="0"/>
                <a:cs typeface="Segoe UI" panose="020B0502040204020203" pitchFamily="34" charset="0"/>
              </a:defRPr>
            </a:lvl1pPr>
          </a:lstStyle>
          <a:p>
            <a:r>
              <a:rPr lang="en-US"/>
              <a:t>Master title style</a:t>
            </a:r>
          </a:p>
        </p:txBody>
      </p:sp>
      <p:pic>
        <p:nvPicPr>
          <p:cNvPr id="9" name="Picture 8">
            <a:extLst>
              <a:ext uri="{FF2B5EF4-FFF2-40B4-BE49-F238E27FC236}">
                <a16:creationId xmlns:a16="http://schemas.microsoft.com/office/drawing/2014/main" id="{915BFBA1-44DB-AF22-0306-2F799446F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a:stretch/>
        </p:blipFill>
        <p:spPr>
          <a:xfrm>
            <a:off x="813594" y="2543175"/>
            <a:ext cx="1281906" cy="1619250"/>
          </a:xfrm>
          <a:prstGeom prst="rect">
            <a:avLst/>
          </a:prstGeom>
        </p:spPr>
      </p:pic>
      <p:sp>
        <p:nvSpPr>
          <p:cNvPr id="10" name="TextBox 9">
            <a:extLst>
              <a:ext uri="{FF2B5EF4-FFF2-40B4-BE49-F238E27FC236}">
                <a16:creationId xmlns:a16="http://schemas.microsoft.com/office/drawing/2014/main" id="{AEBE36C2-37B7-77C8-A2C8-8CEB14566916}"/>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rgbClr val="5A594D"/>
                </a:solidFill>
                <a:latin typeface="Calibri" panose="020F0502020204030204" pitchFamily="34" charset="0"/>
                <a:ea typeface="Roboto Slab" pitchFamily="2" charset="0"/>
                <a:cs typeface="Calibri" panose="020F0502020204030204" pitchFamily="34" charset="0"/>
              </a:rPr>
              <a:t>‹#›</a:t>
            </a:fld>
            <a:endParaRPr lang="en-US" sz="1100" b="1">
              <a:solidFill>
                <a:srgbClr val="5A594D"/>
              </a:solidFill>
              <a:latin typeface="Calibri" panose="020F0502020204030204" pitchFamily="34" charset="0"/>
              <a:ea typeface="Roboto Slab" pitchFamily="2" charset="0"/>
              <a:cs typeface="Calibri" panose="020F0502020204030204" pitchFamily="34" charset="0"/>
            </a:endParaRPr>
          </a:p>
        </p:txBody>
      </p:sp>
      <p:sp>
        <p:nvSpPr>
          <p:cNvPr id="2" name="Rectangle 1">
            <a:extLst>
              <a:ext uri="{FF2B5EF4-FFF2-40B4-BE49-F238E27FC236}">
                <a16:creationId xmlns:a16="http://schemas.microsoft.com/office/drawing/2014/main" id="{D58024CE-2127-B325-1817-0D589EC7F506}"/>
              </a:ext>
              <a:ext uri="{C183D7F6-B498-43B3-948B-1728B52AA6E4}">
                <adec:decorative xmlns:adec="http://schemas.microsoft.com/office/drawing/2017/decorative" val="1"/>
              </a:ext>
            </a:extLst>
          </p:cNvPr>
          <p:cNvSpPr/>
          <p:nvPr/>
        </p:nvSpPr>
        <p:spPr>
          <a:xfrm>
            <a:off x="0" y="2057400"/>
            <a:ext cx="12192000" cy="2743200"/>
          </a:xfrm>
          <a:prstGeom prst="rect">
            <a:avLst/>
          </a:prstGeom>
          <a:solidFill>
            <a:srgbClr val="007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E73E83-58AB-8A4E-F7C6-AF79CF631588}"/>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p:blipFill>
        <p:spPr>
          <a:xfrm>
            <a:off x="813594" y="2543175"/>
            <a:ext cx="1281906" cy="1619250"/>
          </a:xfrm>
          <a:prstGeom prst="rect">
            <a:avLst/>
          </a:prstGeom>
        </p:spPr>
      </p:pic>
      <p:sp>
        <p:nvSpPr>
          <p:cNvPr id="4" name="TextBox 3">
            <a:extLst>
              <a:ext uri="{FF2B5EF4-FFF2-40B4-BE49-F238E27FC236}">
                <a16:creationId xmlns:a16="http://schemas.microsoft.com/office/drawing/2014/main" id="{5219AC6A-4963-442F-FE49-18C43BC250CC}"/>
              </a:ext>
              <a:ext uri="{C183D7F6-B498-43B3-948B-1728B52AA6E4}">
                <adec:decorative xmlns:adec="http://schemas.microsoft.com/office/drawing/2017/decorative" val="0"/>
              </a:ext>
            </a:extLst>
          </p:cNvPr>
          <p:cNvSpPr txBox="1"/>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rgbClr val="5A594D"/>
                </a:solidFill>
                <a:latin typeface="Calibri" panose="020F0502020204030204" pitchFamily="34" charset="0"/>
                <a:ea typeface="Roboto Slab" pitchFamily="2" charset="0"/>
                <a:cs typeface="Calibri" panose="020F0502020204030204" pitchFamily="34" charset="0"/>
              </a:rPr>
              <a:t>‹#›</a:t>
            </a:fld>
            <a:endParaRPr lang="en-US" sz="1100" b="1">
              <a:solidFill>
                <a:srgbClr val="5A594D"/>
              </a:solidFill>
              <a:latin typeface="Calibri" panose="020F0502020204030204" pitchFamily="34" charset="0"/>
              <a:ea typeface="Roboto Slab" pitchFamily="2" charset="0"/>
              <a:cs typeface="Calibri" panose="020F0502020204030204" pitchFamily="34" charset="0"/>
            </a:endParaRPr>
          </a:p>
        </p:txBody>
      </p:sp>
    </p:spTree>
    <p:extLst>
      <p:ext uri="{BB962C8B-B14F-4D97-AF65-F5344CB8AC3E}">
        <p14:creationId xmlns:p14="http://schemas.microsoft.com/office/powerpoint/2010/main" val="128851762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12192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2844800" y="2667000"/>
            <a:ext cx="85344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2543175"/>
            <a:ext cx="173748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p:nvPr>
        </p:nvSpPr>
        <p:spPr>
          <a:xfrm>
            <a:off x="620584" y="4406901"/>
            <a:ext cx="10961816"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3" name="Text Placeholder 2"/>
          <p:cNvSpPr>
            <a:spLocks noGrp="1"/>
          </p:cNvSpPr>
          <p:nvPr>
            <p:ph type="body" idx="1"/>
          </p:nvPr>
        </p:nvSpPr>
        <p:spPr>
          <a:xfrm>
            <a:off x="620584" y="2906713"/>
            <a:ext cx="10961816"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4/2/2025</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593213" y="274638"/>
            <a:ext cx="10989187"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userDrawn="1">
            <p:ph idx="1"/>
          </p:nvPr>
        </p:nvSpPr>
        <p:spPr>
          <a:xfrm>
            <a:off x="593213" y="1582258"/>
            <a:ext cx="10989187"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p:cNvSpPr>
            <a:spLocks noGrp="1"/>
          </p:cNvSpPr>
          <p:nvPr userDrawn="1">
            <p:ph type="ftr" sz="quarter" idx="4294967295"/>
          </p:nvPr>
        </p:nvSpPr>
        <p:spPr>
          <a:xfrm>
            <a:off x="1198283" y="6508791"/>
            <a:ext cx="3860800" cy="271054"/>
          </a:xfrm>
        </p:spPr>
        <p:txBody>
          <a:bodyPr/>
          <a:lstStyle>
            <a:lvl1pPr algn="l">
              <a:defRPr sz="1000">
                <a:solidFill>
                  <a:schemeClr val="bg1"/>
                </a:solidFill>
                <a:latin typeface="Roboto Slab" pitchFamily="2" charset="0"/>
                <a:ea typeface="Roboto Slab" pitchFamily="2" charset="0"/>
              </a:defRPr>
            </a:lvl1pPr>
          </a:lstStyle>
          <a:p>
            <a:r>
              <a:rPr lang="en-US"/>
              <a:t>Department of Fish and Wildlife</a:t>
            </a:r>
          </a:p>
        </p:txBody>
      </p:sp>
      <p:grpSp>
        <p:nvGrpSpPr>
          <p:cNvPr id="21" name="Group 20"/>
          <p:cNvGrpSpPr/>
          <p:nvPr userDrawn="1"/>
        </p:nvGrpSpPr>
        <p:grpSpPr>
          <a:xfrm>
            <a:off x="0" y="6126164"/>
            <a:ext cx="12192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sz="half" idx="1"/>
          </p:nvPr>
        </p:nvSpPr>
        <p:spPr>
          <a:xfrm>
            <a:off x="609600" y="1371601"/>
            <a:ext cx="53848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737600" y="6538476"/>
            <a:ext cx="2844800" cy="243324"/>
          </a:xfrm>
        </p:spPr>
        <p:txBody>
          <a:bodyPr/>
          <a:lstStyle>
            <a:lvl1pPr algn="r">
              <a:defRPr>
                <a:solidFill>
                  <a:schemeClr val="bg1"/>
                </a:solidFill>
              </a:defRPr>
            </a:lvl1pPr>
          </a:lstStyle>
          <a:p>
            <a:fld id="{6FD19E62-BC16-499C-BCF6-4003BBF36118}" type="datetime1">
              <a:rPr lang="en-US" smtClean="0"/>
              <a:t>4/2/2025</a:t>
            </a:fld>
            <a:endParaRPr lang="en-US"/>
          </a:p>
        </p:txBody>
      </p:sp>
      <p:sp>
        <p:nvSpPr>
          <p:cNvPr id="6" name="Footer Placeholder 5"/>
          <p:cNvSpPr>
            <a:spLocks noGrp="1"/>
          </p:cNvSpPr>
          <p:nvPr>
            <p:ph type="ftr" sz="quarter" idx="11"/>
          </p:nvPr>
        </p:nvSpPr>
        <p:spPr>
          <a:xfrm>
            <a:off x="1371600" y="6510746"/>
            <a:ext cx="3860800" cy="271054"/>
          </a:xfrm>
        </p:spPr>
        <p:txBody>
          <a:bodyPr/>
          <a:lstStyle>
            <a:lvl1pPr algn="l">
              <a:defRPr>
                <a:solidFill>
                  <a:schemeClr val="bg1"/>
                </a:solidFill>
                <a:latin typeface="Roboto Slab" pitchFamily="2" charset="0"/>
                <a:ea typeface="Roboto Slab" pitchFamily="2" charset="0"/>
              </a:defRPr>
            </a:lvl1pPr>
          </a:lstStyle>
          <a:p>
            <a:r>
              <a:rPr lang="en-US"/>
              <a:t>Department of Fish and Wildlife</a:t>
            </a:r>
          </a:p>
        </p:txBody>
      </p:sp>
      <p:sp>
        <p:nvSpPr>
          <p:cNvPr id="11" name="Rectangle 10"/>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16"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idx="1"/>
          </p:nvPr>
        </p:nvSpPr>
        <p:spPr>
          <a:xfrm>
            <a:off x="609600" y="1371601"/>
            <a:ext cx="109728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126164"/>
            <a:ext cx="12192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4/2/2025</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tangle 6"/>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9"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a:xfrm>
            <a:off x="9144000" y="6452575"/>
            <a:ext cx="2844800" cy="365125"/>
          </a:xfrm>
        </p:spPr>
        <p:txBody>
          <a:bodyPr/>
          <a:lstStyle>
            <a:lvl1pPr algn="r">
              <a:defRPr>
                <a:solidFill>
                  <a:schemeClr val="bg1"/>
                </a:solidFill>
              </a:defRPr>
            </a:lvl1pPr>
          </a:lstStyle>
          <a:p>
            <a:fld id="{89B539B5-AD2A-4CAB-A137-2BA90BE6C7D9}" type="datetime1">
              <a:rPr lang="en-US" smtClean="0"/>
              <a:t>4/2/2025</a:t>
            </a:fld>
            <a:endParaRPr lang="en-US"/>
          </a:p>
        </p:txBody>
      </p:sp>
      <p:sp>
        <p:nvSpPr>
          <p:cNvPr id="4" name="Footer Placeholder 3"/>
          <p:cNvSpPr>
            <a:spLocks noGrp="1"/>
          </p:cNvSpPr>
          <p:nvPr>
            <p:ph type="ftr" sz="quarter" idx="11"/>
          </p:nvPr>
        </p:nvSpPr>
        <p:spPr>
          <a:xfrm>
            <a:off x="1422400" y="6507502"/>
            <a:ext cx="38608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a:t>Department of Fish and Wildlife</a:t>
            </a:r>
          </a:p>
        </p:txBody>
      </p:sp>
      <p:sp>
        <p:nvSpPr>
          <p:cNvPr id="9" name="Rectangle 8"/>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12"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4/2/2025</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4"/>
            <a:ext cx="12192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189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17639"/>
            <a:ext cx="109728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4/2/2025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 id="2147483670" r:id="rId10"/>
    <p:sldLayoutId id="2147483671" r:id="rId11"/>
    <p:sldLayoutId id="2147483672" r:id="rId12"/>
    <p:sldLayoutId id="2147483673" r:id="rId13"/>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dfw.wa.gov/fishing/management/north-falcon/public-input"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3A6_483EE69A.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4D_440723F1.xm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dfw.wa.gov/fishing/management/north-falcon/public-meeting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wdfw.wa.gov/fishing/management/north-falcon" TargetMode="External"/><Relationship Id="rId3" Type="http://schemas.openxmlformats.org/officeDocument/2006/relationships/hyperlink" Target="https://wdfw.wa.gov/fishing/management/north-falcon/public-meetings" TargetMode="External"/><Relationship Id="rId7" Type="http://schemas.openxmlformats.org/officeDocument/2006/relationships/hyperlink" Target="https://wdfw.medium.com/the-salmon-fishing-current-blog-north-of-falcon-2025-edition-48cfed27e019#ab06"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wdfw.wa.gov/fishing/management/north-falcon/public-input" TargetMode="External"/><Relationship Id="rId5" Type="http://schemas.openxmlformats.org/officeDocument/2006/relationships/hyperlink" Target="https://wdfw.wa.gov/fishing/management/north-falcon/forecasts" TargetMode="External"/><Relationship Id="rId4" Type="http://schemas.openxmlformats.org/officeDocument/2006/relationships/hyperlink" Target="https://wdfw.wa.gov/fishing/management/north-falcon/summaries" TargetMode="External"/><Relationship Id="rId9"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ttps://str.wdfw-fish.us/hom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dfw.wa.gov/licenses/fishing/trip-report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dfw.wa.gov/accessibility/requests-accommodation"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mailto:CivilRightsTeam@dfw.w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FBB255-965A-42C1-B9BC-B698A126B19F}"/>
              </a:ext>
            </a:extLst>
          </p:cNvPr>
          <p:cNvSpPr/>
          <p:nvPr/>
        </p:nvSpPr>
        <p:spPr>
          <a:xfrm>
            <a:off x="0" y="-5120"/>
            <a:ext cx="12192000" cy="1148120"/>
          </a:xfrm>
          <a:prstGeom prst="rect">
            <a:avLst/>
          </a:prstGeom>
          <a:solidFill>
            <a:srgbClr val="007A5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endParaRPr lang="en-US" sz="1013">
              <a:solidFill>
                <a:prstClr val="white"/>
              </a:solidFill>
              <a:latin typeface="Calibri"/>
            </a:endParaRPr>
          </a:p>
        </p:txBody>
      </p:sp>
      <p:sp>
        <p:nvSpPr>
          <p:cNvPr id="8" name="Title 7">
            <a:extLst>
              <a:ext uri="{FF2B5EF4-FFF2-40B4-BE49-F238E27FC236}">
                <a16:creationId xmlns:a16="http://schemas.microsoft.com/office/drawing/2014/main" id="{2B103C0D-735E-4BD1-AD49-45CE75256280}"/>
              </a:ext>
            </a:extLst>
          </p:cNvPr>
          <p:cNvSpPr>
            <a:spLocks noGrp="1"/>
          </p:cNvSpPr>
          <p:nvPr>
            <p:ph type="title"/>
          </p:nvPr>
        </p:nvSpPr>
        <p:spPr/>
        <p:txBody>
          <a:bodyPr>
            <a:normAutofit/>
          </a:bodyPr>
          <a:lstStyle/>
          <a:p>
            <a:pPr algn="ctr"/>
            <a:r>
              <a:rPr lang="en-US" sz="2813" b="1">
                <a:solidFill>
                  <a:schemeClr val="bg1"/>
                </a:solidFill>
                <a:latin typeface="Segoe UI" panose="020B0502040204020203" pitchFamily="34" charset="0"/>
              </a:rPr>
              <a:t>Public Meeting Guidelines and Etiquette</a:t>
            </a:r>
          </a:p>
        </p:txBody>
      </p:sp>
      <p:sp>
        <p:nvSpPr>
          <p:cNvPr id="3" name="Content Placeholder 2">
            <a:extLst>
              <a:ext uri="{FF2B5EF4-FFF2-40B4-BE49-F238E27FC236}">
                <a16:creationId xmlns:a16="http://schemas.microsoft.com/office/drawing/2014/main" id="{59619F4A-9B59-4B9C-ACCE-49B48F9258FD}"/>
              </a:ext>
            </a:extLst>
          </p:cNvPr>
          <p:cNvSpPr>
            <a:spLocks noGrp="1"/>
          </p:cNvSpPr>
          <p:nvPr>
            <p:ph idx="1"/>
          </p:nvPr>
        </p:nvSpPr>
        <p:spPr>
          <a:xfrm>
            <a:off x="601406" y="1422758"/>
            <a:ext cx="10989187" cy="4800600"/>
          </a:xfrm>
        </p:spPr>
        <p:txBody>
          <a:bodyPr vert="horz" lIns="51435" tIns="25718" rIns="51435" bIns="25718" rtlCol="0" anchor="t">
            <a:normAutofit fontScale="92500" lnSpcReduction="10000"/>
          </a:bodyPr>
          <a:lstStyle/>
          <a:p>
            <a:pPr>
              <a:spcBef>
                <a:spcPts val="675"/>
              </a:spcBef>
            </a:pPr>
            <a:r>
              <a:rPr lang="en-US" sz="1600" b="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Please note the following guidelines for our meeting:</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Upon joining the virtual meeting, your microphone will be muted automatically. </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In case of any technical issues during the meeting, notify us in the chat, and we will help you. Please note that the chat will only be monitored for technical assistance.</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Public comments are welcome and will be rotated between in-person and virtual attendees.</a:t>
            </a:r>
          </a:p>
          <a:p>
            <a:pPr marL="128588" indent="-128588">
              <a:spcBef>
                <a:spcPts val="675"/>
              </a:spcBef>
              <a:buFont typeface="Arial" panose="020B0604020202020204" pitchFamily="34" charset="0"/>
              <a:buChar char="•"/>
            </a:pPr>
            <a:r>
              <a:rPr lang="en-US" sz="1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ask a question or make a comment, please use your device's "raise hand" feature. If on the phone, dial *9 on Zoom, and if using a computer, click the hand/reactions icon at the bottom of your screen.</a:t>
            </a:r>
          </a:p>
          <a:p>
            <a:pPr marL="128588" indent="-128588">
              <a:spcBef>
                <a:spcPts val="675"/>
              </a:spcBef>
              <a:buFont typeface="Arial" panose="020B0604020202020204" pitchFamily="34" charset="0"/>
              <a:buChar char="•"/>
            </a:pPr>
            <a:r>
              <a:rPr lang="en-US" sz="1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During the comment period, the host will enable you to unmute yourself. You can then unmute yourself by pressing the mute button on your device or dialing *6 on your phone.</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Keep discussions focused on the agenda items and questions at hand. Offensive, disrespectful, or derogatory language, including profanity, personal attacks, threats, or insults towards individuals, governments, or organizations, is strictly prohibited.</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Assume positive intentions from those speaking and listen respectfully. </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To ensure a balanced discussion, limit your comments to two minutes with one clarifying follow-up question. </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Provide constructive feedback regarding the fisheries in which you participate. Remember that the most compelling comments are those that pertain to the topics under discussion. </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WDFW staff may close public comment to stay on schedule with the agenda or to provide others who still need to comment with an opportunity to speak. </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The Hybrid meetings will be recorded and posted online.</a:t>
            </a:r>
          </a:p>
          <a:p>
            <a:pPr marL="128588" indent="-128588">
              <a:spcBef>
                <a:spcPts val="675"/>
              </a:spcBef>
              <a:buFont typeface="Arial" panose="020B0604020202020204" pitchFamily="34" charset="0"/>
              <a:buChar char="•"/>
            </a:pPr>
            <a:r>
              <a:rPr lang="en-US" sz="1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If you have further questions or comments, please submit them in written format on our public comment webpage: </a:t>
            </a: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https://wdfw.wa.gov/fishing/management/north-falcon/public-input</a:t>
            </a: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F53DCF78-A5C0-4B18-83FC-B90491F5F20C}"/>
              </a:ext>
            </a:extLst>
          </p:cNvPr>
          <p:cNvSpPr/>
          <p:nvPr/>
        </p:nvSpPr>
        <p:spPr>
          <a:xfrm>
            <a:off x="0" y="1146992"/>
            <a:ext cx="12192000" cy="80917"/>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Calibri"/>
            </a:endParaRPr>
          </a:p>
        </p:txBody>
      </p:sp>
    </p:spTree>
    <p:extLst>
      <p:ext uri="{BB962C8B-B14F-4D97-AF65-F5344CB8AC3E}">
        <p14:creationId xmlns:p14="http://schemas.microsoft.com/office/powerpoint/2010/main" val="218100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0EF50-E913-13CC-06AE-806A635CD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D063D-FD98-DA0B-6330-B782719B0800}"/>
              </a:ext>
            </a:extLst>
          </p:cNvPr>
          <p:cNvSpPr>
            <a:spLocks noGrp="1"/>
          </p:cNvSpPr>
          <p:nvPr>
            <p:ph type="title"/>
          </p:nvPr>
        </p:nvSpPr>
        <p:spPr>
          <a:xfrm>
            <a:off x="593213" y="274638"/>
            <a:ext cx="10989187" cy="868362"/>
          </a:xfrm>
        </p:spPr>
        <p:txBody>
          <a:bodyPr anchor="ctr">
            <a:normAutofit/>
          </a:bodyPr>
          <a:lstStyle/>
          <a:p>
            <a:r>
              <a:rPr lang="en-US">
                <a:latin typeface="Segoe UI"/>
                <a:ea typeface="Roboto Slab"/>
                <a:cs typeface="Segoe UI"/>
              </a:rPr>
              <a:t>2025 salmon forecast recap</a:t>
            </a:r>
          </a:p>
        </p:txBody>
      </p:sp>
      <p:sp>
        <p:nvSpPr>
          <p:cNvPr id="3" name="Content Placeholder 2">
            <a:extLst>
              <a:ext uri="{FF2B5EF4-FFF2-40B4-BE49-F238E27FC236}">
                <a16:creationId xmlns:a16="http://schemas.microsoft.com/office/drawing/2014/main" id="{57F68798-B783-A7E7-0651-2C5F03995164}"/>
              </a:ext>
            </a:extLst>
          </p:cNvPr>
          <p:cNvSpPr>
            <a:spLocks noGrp="1"/>
          </p:cNvSpPr>
          <p:nvPr>
            <p:ph idx="1"/>
          </p:nvPr>
        </p:nvSpPr>
        <p:spPr>
          <a:xfrm>
            <a:off x="593212" y="1143000"/>
            <a:ext cx="10989187" cy="4800600"/>
          </a:xfrm>
        </p:spPr>
        <p:txBody>
          <a:bodyPr vert="horz" lIns="91440" tIns="45720" rIns="91440" bIns="45720" rtlCol="0" anchor="t">
            <a:normAutofit/>
          </a:bodyPr>
          <a:lstStyle/>
          <a:p>
            <a:r>
              <a:rPr lang="en-US" b="1">
                <a:latin typeface="Calibri"/>
                <a:ea typeface="Ebrima"/>
                <a:cs typeface="Calibri"/>
              </a:rPr>
              <a:t>Puget Sound pink:</a:t>
            </a:r>
          </a:p>
          <a:p>
            <a:pPr lvl="1">
              <a:buChar char="•"/>
            </a:pPr>
            <a:r>
              <a:rPr lang="en-US" sz="3200">
                <a:latin typeface="Calibri"/>
                <a:ea typeface="Ebrima"/>
                <a:cs typeface="Calibri"/>
              </a:rPr>
              <a:t>Total pink </a:t>
            </a:r>
            <a:r>
              <a:rPr lang="en-US" sz="3200" b="1">
                <a:solidFill>
                  <a:srgbClr val="067B54"/>
                </a:solidFill>
                <a:latin typeface="Calibri"/>
                <a:ea typeface="Ebrima"/>
                <a:cs typeface="Calibri"/>
              </a:rPr>
              <a:t>up 70% </a:t>
            </a:r>
            <a:r>
              <a:rPr lang="en-US" sz="3200">
                <a:latin typeface="Calibri"/>
                <a:ea typeface="Ebrima"/>
                <a:cs typeface="Calibri"/>
              </a:rPr>
              <a:t>from the 10-year cycle average</a:t>
            </a:r>
          </a:p>
          <a:p>
            <a:pPr marL="91440" lvl="1" indent="0">
              <a:buNone/>
            </a:pPr>
            <a:endParaRPr lang="en-US" sz="3200"/>
          </a:p>
          <a:p>
            <a:pPr lvl="1">
              <a:buChar char="•"/>
            </a:pPr>
            <a:r>
              <a:rPr lang="en-US" sz="3200">
                <a:latin typeface="Calibri"/>
                <a:ea typeface="Ebrima"/>
                <a:cs typeface="Calibri"/>
              </a:rPr>
              <a:t>PS pink total forecast 6.7 million</a:t>
            </a:r>
          </a:p>
          <a:p>
            <a:pPr lvl="2"/>
            <a:r>
              <a:rPr lang="en-US" b="1">
                <a:solidFill>
                  <a:srgbClr val="067B54"/>
                </a:solidFill>
                <a:latin typeface="Calibri"/>
                <a:ea typeface="Ebrima"/>
                <a:cs typeface="Calibri"/>
              </a:rPr>
              <a:t>Up 170%</a:t>
            </a:r>
            <a:r>
              <a:rPr lang="en-US">
                <a:latin typeface="Calibri"/>
                <a:ea typeface="Ebrima"/>
                <a:cs typeface="Calibri"/>
              </a:rPr>
              <a:t> from 2023 (3.95 M)</a:t>
            </a:r>
          </a:p>
          <a:p>
            <a:pPr marL="457200" lvl="2" indent="0">
              <a:buNone/>
            </a:pPr>
            <a:endParaRPr lang="en-US">
              <a:latin typeface="Calibri"/>
              <a:ea typeface="Ebrima"/>
              <a:cs typeface="Calibri"/>
            </a:endParaRPr>
          </a:p>
          <a:p>
            <a:pPr lvl="1">
              <a:buFont typeface="Arial" panose="020B0604020202020204" pitchFamily="34" charset="0"/>
              <a:buChar char="•"/>
            </a:pPr>
            <a:r>
              <a:rPr kumimoji="0" lang="en-US" sz="3600" b="0" i="0" u="none" strike="noStrike" kern="1200" cap="none" spc="0" normalizeH="0" baseline="0" noProof="0">
                <a:ln>
                  <a:noFill/>
                </a:ln>
                <a:solidFill>
                  <a:schemeClr val="accent1">
                    <a:lumMod val="50000"/>
                  </a:schemeClr>
                </a:solidFill>
                <a:effectLst/>
                <a:uLnTx/>
                <a:uFillTx/>
                <a:latin typeface="Calibri"/>
                <a:ea typeface="Ebrima"/>
                <a:cs typeface="Ebrima"/>
              </a:rPr>
              <a:t>Total Fraser Pink Forecast 27.0 million</a:t>
            </a:r>
            <a:endParaRPr lang="en-US" sz="3200">
              <a:solidFill>
                <a:schemeClr val="accent1">
                  <a:lumMod val="50000"/>
                </a:schemeClr>
              </a:solidFill>
              <a:latin typeface="Calibri"/>
              <a:ea typeface="Ebrima"/>
              <a:cs typeface="Ebrima"/>
            </a:endParaRPr>
          </a:p>
          <a:p>
            <a:pPr lvl="1"/>
            <a:endParaRPr lang="en-US" sz="3200">
              <a:highlight>
                <a:srgbClr val="FFFF00"/>
              </a:highlight>
            </a:endParaRPr>
          </a:p>
          <a:p>
            <a:pPr marL="91440" lvl="1" indent="0">
              <a:buNone/>
            </a:pPr>
            <a:endParaRPr lang="en-US" sz="3200" u="sng"/>
          </a:p>
        </p:txBody>
      </p:sp>
    </p:spTree>
    <p:extLst>
      <p:ext uri="{BB962C8B-B14F-4D97-AF65-F5344CB8AC3E}">
        <p14:creationId xmlns:p14="http://schemas.microsoft.com/office/powerpoint/2010/main" val="174978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6BA77AE9-7000-C1C0-5E55-ACFBAB595EAF}"/>
              </a:ext>
            </a:extLst>
          </p:cNvPr>
          <p:cNvSpPr txBox="1">
            <a:spLocks/>
          </p:cNvSpPr>
          <p:nvPr/>
        </p:nvSpPr>
        <p:spPr>
          <a:xfrm>
            <a:off x="514350" y="228600"/>
            <a:ext cx="115443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a:t>Proposed non-treaty ocean quotas for 2025</a:t>
            </a:r>
          </a:p>
        </p:txBody>
      </p:sp>
      <p:graphicFrame>
        <p:nvGraphicFramePr>
          <p:cNvPr id="5" name="Content Placeholder 3">
            <a:extLst>
              <a:ext uri="{FF2B5EF4-FFF2-40B4-BE49-F238E27FC236}">
                <a16:creationId xmlns:a16="http://schemas.microsoft.com/office/drawing/2014/main" id="{695457DC-0F72-B653-23B5-A1CBD0C72312}"/>
              </a:ext>
            </a:extLst>
          </p:cNvPr>
          <p:cNvGraphicFramePr>
            <a:graphicFrameLocks/>
          </p:cNvGraphicFramePr>
          <p:nvPr/>
        </p:nvGraphicFramePr>
        <p:xfrm>
          <a:off x="377190" y="1234440"/>
          <a:ext cx="11544301" cy="4275354"/>
        </p:xfrm>
        <a:graphic>
          <a:graphicData uri="http://schemas.openxmlformats.org/drawingml/2006/table">
            <a:tbl>
              <a:tblPr firstRow="1" bandRow="1">
                <a:tableStyleId>{5C22544A-7EE6-4342-B048-85BDC9FD1C3A}</a:tableStyleId>
              </a:tblPr>
              <a:tblGrid>
                <a:gridCol w="1924049">
                  <a:extLst>
                    <a:ext uri="{9D8B030D-6E8A-4147-A177-3AD203B41FA5}">
                      <a16:colId xmlns:a16="http://schemas.microsoft.com/office/drawing/2014/main" val="1775556033"/>
                    </a:ext>
                  </a:extLst>
                </a:gridCol>
                <a:gridCol w="1625286">
                  <a:extLst>
                    <a:ext uri="{9D8B030D-6E8A-4147-A177-3AD203B41FA5}">
                      <a16:colId xmlns:a16="http://schemas.microsoft.com/office/drawing/2014/main" val="1662761071"/>
                    </a:ext>
                  </a:extLst>
                </a:gridCol>
                <a:gridCol w="2162275">
                  <a:extLst>
                    <a:ext uri="{9D8B030D-6E8A-4147-A177-3AD203B41FA5}">
                      <a16:colId xmlns:a16="http://schemas.microsoft.com/office/drawing/2014/main" val="2177328341"/>
                    </a:ext>
                  </a:extLst>
                </a:gridCol>
                <a:gridCol w="2127998">
                  <a:extLst>
                    <a:ext uri="{9D8B030D-6E8A-4147-A177-3AD203B41FA5}">
                      <a16:colId xmlns:a16="http://schemas.microsoft.com/office/drawing/2014/main" val="3060627777"/>
                    </a:ext>
                  </a:extLst>
                </a:gridCol>
                <a:gridCol w="1780644">
                  <a:extLst>
                    <a:ext uri="{9D8B030D-6E8A-4147-A177-3AD203B41FA5}">
                      <a16:colId xmlns:a16="http://schemas.microsoft.com/office/drawing/2014/main" val="2795660654"/>
                    </a:ext>
                  </a:extLst>
                </a:gridCol>
                <a:gridCol w="1924049">
                  <a:extLst>
                    <a:ext uri="{9D8B030D-6E8A-4147-A177-3AD203B41FA5}">
                      <a16:colId xmlns:a16="http://schemas.microsoft.com/office/drawing/2014/main" val="1944031399"/>
                    </a:ext>
                  </a:extLst>
                </a:gridCol>
              </a:tblGrid>
              <a:tr h="784141">
                <a:tc gridSpan="2">
                  <a:txBody>
                    <a:bodyPr/>
                    <a:lstStyle/>
                    <a:p>
                      <a:pPr algn="ctr"/>
                      <a:r>
                        <a:rPr lang="en-US" sz="3200" b="0">
                          <a:solidFill>
                            <a:schemeClr val="bg1"/>
                          </a:solidFill>
                          <a:latin typeface="Calibri" panose="020F0502020204030204" pitchFamily="34" charset="0"/>
                          <a:ea typeface="Calibri" panose="020F0502020204030204" pitchFamily="34" charset="0"/>
                          <a:cs typeface="Calibri" panose="020F0502020204030204" pitchFamily="34" charset="0"/>
                        </a:rPr>
                        <a:t>Alternative #1</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a:solidFill>
                            <a:schemeClr val="bg1"/>
                          </a:solidFill>
                        </a:rPr>
                        <a:t>Alternative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n-US" sz="3200" b="0">
                          <a:solidFill>
                            <a:schemeClr val="bg1"/>
                          </a:solidFill>
                          <a:latin typeface="Calibri" panose="020F0502020204030204" pitchFamily="34" charset="0"/>
                          <a:ea typeface="Calibri" panose="020F0502020204030204" pitchFamily="34" charset="0"/>
                          <a:cs typeface="Calibri" panose="020F0502020204030204" pitchFamily="34" charset="0"/>
                        </a:rPr>
                        <a:t>Alternative # 2</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a:solidFill>
                            <a:schemeClr val="bg1"/>
                          </a:solidFill>
                        </a:rPr>
                        <a:t>Alternative # 2</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n-US" sz="3200" b="0">
                          <a:solidFill>
                            <a:schemeClr val="bg1"/>
                          </a:solidFill>
                          <a:latin typeface="Calibri" panose="020F0502020204030204" pitchFamily="34" charset="0"/>
                          <a:ea typeface="Calibri" panose="020F0502020204030204" pitchFamily="34" charset="0"/>
                          <a:cs typeface="Calibri" panose="020F0502020204030204" pitchFamily="34" charset="0"/>
                        </a:rPr>
                        <a:t>Alternative # 3</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a:solidFill>
                            <a:schemeClr val="bg1"/>
                          </a:solidFill>
                        </a:rPr>
                        <a:t>Alternative # 3</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33547223"/>
                  </a:ext>
                </a:extLst>
              </a:tr>
              <a:tr h="734030">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4003918"/>
                  </a:ext>
                </a:extLst>
              </a:tr>
              <a:tr h="664122">
                <a:tc gridSpan="2">
                  <a:txBody>
                    <a:bodyPr/>
                    <a:lstStyle/>
                    <a:p>
                      <a:pPr algn="ctr"/>
                      <a:endParaRPr lang="en-US" sz="2800" b="1">
                        <a:latin typeface="Calibri" panose="020F0502020204030204" pitchFamily="34" charset="0"/>
                        <a:ea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Chinook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n-US" sz="3200" b="1">
                          <a:latin typeface="Calibri" panose="020F0502020204030204" pitchFamily="34" charset="0"/>
                          <a:ea typeface="Calibri" panose="020F0502020204030204" pitchFamily="34" charset="0"/>
                          <a:cs typeface="Calibri" panose="020F0502020204030204" pitchFamily="34" charset="0"/>
                        </a:rPr>
                        <a:t>Chinook</a:t>
                      </a:r>
                      <a:endParaRPr lang="en-US" sz="2800" b="1">
                        <a:latin typeface="Calibri" panose="020F0502020204030204" pitchFamily="34" charset="0"/>
                        <a:ea typeface="Calibri" panose="020F0502020204030204" pitchFamily="34" charset="0"/>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Chinook</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endParaRPr lang="en-US" sz="20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Chinook</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39173214"/>
                  </a:ext>
                </a:extLst>
              </a:tr>
              <a:tr h="664122">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122,500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85,000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112,500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78,000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solidFill>
                            <a:schemeClr val="tx1"/>
                          </a:solidFill>
                          <a:latin typeface="Calibri" panose="020F0502020204030204" pitchFamily="34" charset="0"/>
                          <a:ea typeface="Calibri" panose="020F0502020204030204" pitchFamily="34" charset="0"/>
                          <a:cs typeface="Calibri" panose="020F0502020204030204" pitchFamily="34" charset="0"/>
                        </a:rPr>
                        <a:t>92,500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72,000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0974377"/>
                  </a:ext>
                </a:extLst>
              </a:tr>
              <a:tr h="664122">
                <a:tc gridSpan="2">
                  <a:txBody>
                    <a:bodyPr/>
                    <a:lstStyle/>
                    <a:p>
                      <a:pPr algn="ctr"/>
                      <a:endParaRPr lang="en-US" sz="2800" b="1">
                        <a:latin typeface="Calibri" panose="020F0502020204030204" pitchFamily="34" charset="0"/>
                        <a:ea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Coho</a:t>
                      </a:r>
                    </a:p>
                    <a:p>
                      <a:pPr algn="ctr"/>
                      <a:r>
                        <a:rPr lang="en-US" sz="2400" b="0">
                          <a:latin typeface="Ebrima" panose="02000000000000000000" pitchFamily="2" charset="0"/>
                          <a:ea typeface="Ebrima" panose="02000000000000000000" pitchFamily="2" charset="0"/>
                          <a:cs typeface="Ebrima" panose="02000000000000000000" pitchFamily="2" charset="0"/>
                        </a:rPr>
                        <a:t>200,000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n-US" sz="3200" b="1">
                          <a:latin typeface="Calibri" panose="020F0502020204030204" pitchFamily="34" charset="0"/>
                          <a:ea typeface="Calibri" panose="020F0502020204030204" pitchFamily="34" charset="0"/>
                          <a:cs typeface="Calibri" panose="020F0502020204030204" pitchFamily="34" charset="0"/>
                        </a:rPr>
                        <a:t>Coho</a:t>
                      </a:r>
                      <a:endParaRPr lang="en-US" sz="2800" b="1">
                        <a:latin typeface="Calibri" panose="020F0502020204030204" pitchFamily="34" charset="0"/>
                        <a:ea typeface="Calibri" panose="020F0502020204030204" pitchFamily="34" charset="0"/>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Coho</a:t>
                      </a:r>
                    </a:p>
                    <a:p>
                      <a:pPr algn="ctr"/>
                      <a:r>
                        <a:rPr lang="en-US" sz="2400" b="0">
                          <a:latin typeface="Ebrima" panose="02000000000000000000" pitchFamily="2" charset="0"/>
                          <a:ea typeface="Ebrima" panose="02000000000000000000" pitchFamily="2" charset="0"/>
                          <a:cs typeface="Ebrima" panose="02000000000000000000" pitchFamily="2" charset="0"/>
                        </a:rPr>
                        <a:t>185,000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endParaRPr lang="en-US" sz="20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Coho</a:t>
                      </a:r>
                    </a:p>
                    <a:p>
                      <a:pPr algn="ctr"/>
                      <a:r>
                        <a:rPr lang="en-US" sz="2400" b="0">
                          <a:latin typeface="Ebrima" panose="02000000000000000000" pitchFamily="2" charset="0"/>
                          <a:ea typeface="Ebrima" panose="02000000000000000000" pitchFamily="2" charset="0"/>
                          <a:cs typeface="Ebrima" panose="02000000000000000000" pitchFamily="2" charset="0"/>
                        </a:rPr>
                        <a:t>170,000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7395580"/>
                  </a:ext>
                </a:extLst>
              </a:tr>
              <a:tr h="764817">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120,000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105,000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115,000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95,000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solidFill>
                            <a:schemeClr val="tx1"/>
                          </a:solidFill>
                          <a:latin typeface="Calibri" panose="020F0502020204030204" pitchFamily="34" charset="0"/>
                          <a:ea typeface="Calibri" panose="020F0502020204030204" pitchFamily="34" charset="0"/>
                          <a:cs typeface="Calibri" panose="020F0502020204030204" pitchFamily="34" charset="0"/>
                        </a:rPr>
                        <a:t>85,000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80,000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7248842"/>
                  </a:ext>
                </a:extLst>
              </a:tr>
            </a:tbl>
          </a:graphicData>
        </a:graphic>
      </p:graphicFrame>
    </p:spTree>
    <p:extLst>
      <p:ext uri="{BB962C8B-B14F-4D97-AF65-F5344CB8AC3E}">
        <p14:creationId xmlns:p14="http://schemas.microsoft.com/office/powerpoint/2010/main" val="270336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FAA-19A9-209E-8503-FA337EB8CD5E}"/>
              </a:ext>
            </a:extLst>
          </p:cNvPr>
          <p:cNvSpPr>
            <a:spLocks noGrp="1"/>
          </p:cNvSpPr>
          <p:nvPr>
            <p:ph type="title"/>
          </p:nvPr>
        </p:nvSpPr>
        <p:spPr/>
        <p:txBody>
          <a:bodyPr/>
          <a:lstStyle/>
          <a:p>
            <a:r>
              <a:rPr lang="en-US"/>
              <a:t>Modeling Updates</a:t>
            </a:r>
          </a:p>
        </p:txBody>
      </p:sp>
      <p:sp>
        <p:nvSpPr>
          <p:cNvPr id="3" name="Content Placeholder 2">
            <a:extLst>
              <a:ext uri="{FF2B5EF4-FFF2-40B4-BE49-F238E27FC236}">
                <a16:creationId xmlns:a16="http://schemas.microsoft.com/office/drawing/2014/main" id="{CB2B5E68-9FF2-F0F4-95E4-38478DE73ADB}"/>
              </a:ext>
            </a:extLst>
          </p:cNvPr>
          <p:cNvSpPr>
            <a:spLocks noGrp="1"/>
          </p:cNvSpPr>
          <p:nvPr>
            <p:ph idx="1"/>
          </p:nvPr>
        </p:nvSpPr>
        <p:spPr/>
        <p:txBody>
          <a:bodyPr vert="horz" lIns="68580" tIns="34290" rIns="68580" bIns="34290" rtlCol="0" anchor="t">
            <a:normAutofit/>
          </a:bodyPr>
          <a:lstStyle/>
          <a:p>
            <a:pPr marL="457200" indent="-457200">
              <a:buFont typeface="Arial" panose="020B0604020202020204" pitchFamily="34" charset="0"/>
              <a:buChar char="•"/>
            </a:pPr>
            <a:r>
              <a:rPr lang="en-US" sz="2800">
                <a:solidFill>
                  <a:schemeClr val="accent1">
                    <a:lumMod val="75000"/>
                  </a:schemeClr>
                </a:solidFill>
              </a:rPr>
              <a:t>Chinook</a:t>
            </a:r>
          </a:p>
          <a:p>
            <a:pPr marL="822960" lvl="1" indent="-457200">
              <a:buFont typeface="Arial" panose="020B0604020202020204" pitchFamily="34" charset="0"/>
              <a:buChar char="•"/>
            </a:pPr>
            <a:r>
              <a:rPr lang="en-US" sz="2400">
                <a:solidFill>
                  <a:schemeClr val="accent1">
                    <a:lumMod val="75000"/>
                  </a:schemeClr>
                </a:solidFill>
              </a:rPr>
              <a:t>Treaty and Non-Treaty Puget Sound marine commercial inputs </a:t>
            </a:r>
            <a:endParaRPr lang="en-US" sz="2000">
              <a:solidFill>
                <a:schemeClr val="accent1">
                  <a:lumMod val="75000"/>
                </a:schemeClr>
              </a:solidFill>
            </a:endParaRPr>
          </a:p>
          <a:p>
            <a:pPr marL="822960" lvl="1" indent="-457200">
              <a:buFont typeface="Arial" panose="020B0604020202020204" pitchFamily="34" charset="0"/>
              <a:buChar char="•"/>
            </a:pPr>
            <a:r>
              <a:rPr lang="en-US" sz="2400">
                <a:solidFill>
                  <a:schemeClr val="accent1">
                    <a:lumMod val="75000"/>
                  </a:schemeClr>
                </a:solidFill>
              </a:rPr>
              <a:t>Treaty and Non-Treaty Puget Sound freshwater inputs</a:t>
            </a:r>
          </a:p>
          <a:p>
            <a:pPr marL="822960" lvl="1" indent="-457200">
              <a:buFont typeface="Arial" panose="020B0604020202020204" pitchFamily="34" charset="0"/>
              <a:buChar char="•"/>
            </a:pPr>
            <a:r>
              <a:rPr lang="en-US" sz="2400">
                <a:solidFill>
                  <a:schemeClr val="accent1">
                    <a:lumMod val="75000"/>
                  </a:schemeClr>
                </a:solidFill>
              </a:rPr>
              <a:t>Updated sub-legal and legal ratios</a:t>
            </a:r>
          </a:p>
          <a:p>
            <a:pPr marL="822960" lvl="1" indent="-457200">
              <a:buFont typeface="Arial" panose="020B0604020202020204" pitchFamily="34" charset="0"/>
              <a:buChar char="•"/>
            </a:pPr>
            <a:r>
              <a:rPr lang="en-US" sz="2400">
                <a:solidFill>
                  <a:schemeClr val="accent1">
                    <a:lumMod val="75000"/>
                  </a:schemeClr>
                </a:solidFill>
              </a:rPr>
              <a:t>Northern Fisheries:  Individual Stock Based Management (ISBM) and Aggregate Abundance Based Management (AABM)</a:t>
            </a:r>
          </a:p>
          <a:p>
            <a:pPr marL="457200" indent="-457200">
              <a:buFont typeface="Arial" panose="020B0604020202020204" pitchFamily="34" charset="0"/>
              <a:buChar char="•"/>
            </a:pPr>
            <a:r>
              <a:rPr lang="en-US" sz="2800">
                <a:solidFill>
                  <a:schemeClr val="accent1">
                    <a:lumMod val="75000"/>
                  </a:schemeClr>
                </a:solidFill>
              </a:rPr>
              <a:t>Coho</a:t>
            </a:r>
          </a:p>
          <a:p>
            <a:pPr marL="822960" lvl="1" indent="-457200">
              <a:buFont typeface="Arial" panose="020B0604020202020204" pitchFamily="34" charset="0"/>
              <a:buChar char="•"/>
            </a:pPr>
            <a:r>
              <a:rPr lang="en-US" sz="2400">
                <a:solidFill>
                  <a:schemeClr val="accent1">
                    <a:lumMod val="75000"/>
                  </a:schemeClr>
                </a:solidFill>
              </a:rPr>
              <a:t>Revised Treaty and Non-Treaty Puget Sound marine commercial inputs </a:t>
            </a:r>
          </a:p>
          <a:p>
            <a:pPr marL="822960" lvl="1" indent="-457200">
              <a:buFont typeface="Arial" panose="020B0604020202020204" pitchFamily="34" charset="0"/>
              <a:buChar char="•"/>
            </a:pPr>
            <a:r>
              <a:rPr lang="en-US" sz="2400">
                <a:solidFill>
                  <a:schemeClr val="accent1">
                    <a:lumMod val="75000"/>
                  </a:schemeClr>
                </a:solidFill>
              </a:rPr>
              <a:t>Revised Treaty and Non-Treaty Puget Sound freshwater inputs</a:t>
            </a:r>
          </a:p>
          <a:p>
            <a:pPr marL="822960" lvl="1" indent="-457200">
              <a:buFont typeface="Arial" panose="020B0604020202020204" pitchFamily="34" charset="0"/>
              <a:buChar char="•"/>
            </a:pPr>
            <a:r>
              <a:rPr lang="en-US" sz="2400">
                <a:solidFill>
                  <a:schemeClr val="accent1">
                    <a:lumMod val="75000"/>
                  </a:schemeClr>
                </a:solidFill>
              </a:rPr>
              <a:t>Canadian fishery updates</a:t>
            </a:r>
          </a:p>
          <a:p>
            <a:pPr marL="822960" lvl="1" indent="-457200">
              <a:buFont typeface="Arial" panose="020B0604020202020204" pitchFamily="34" charset="0"/>
              <a:buChar char="•"/>
            </a:pPr>
            <a:endParaRPr lang="en-US" sz="2400">
              <a:solidFill>
                <a:schemeClr val="accent1">
                  <a:lumMod val="75000"/>
                </a:schemeClr>
              </a:solidFill>
            </a:endParaRPr>
          </a:p>
          <a:p>
            <a:pPr marL="822960" lvl="1" indent="-457200">
              <a:buFont typeface="Arial" panose="020B0604020202020204" pitchFamily="34" charset="0"/>
              <a:buChar char="•"/>
            </a:pPr>
            <a:endParaRPr lang="en-US" sz="2000">
              <a:solidFill>
                <a:schemeClr val="accent1">
                  <a:lumMod val="75000"/>
                </a:schemeClr>
              </a:solidFill>
            </a:endParaRPr>
          </a:p>
        </p:txBody>
      </p:sp>
    </p:spTree>
    <p:extLst>
      <p:ext uri="{BB962C8B-B14F-4D97-AF65-F5344CB8AC3E}">
        <p14:creationId xmlns:p14="http://schemas.microsoft.com/office/powerpoint/2010/main" val="334676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8DEF-1F0A-EEB1-6BD1-5053913E9203}"/>
              </a:ext>
            </a:extLst>
          </p:cNvPr>
          <p:cNvSpPr>
            <a:spLocks noGrp="1"/>
          </p:cNvSpPr>
          <p:nvPr>
            <p:ph type="title"/>
          </p:nvPr>
        </p:nvSpPr>
        <p:spPr>
          <a:xfrm>
            <a:off x="363795" y="780999"/>
            <a:ext cx="3490452" cy="3319052"/>
          </a:xfrm>
        </p:spPr>
        <p:txBody>
          <a:bodyPr>
            <a:noAutofit/>
          </a:bodyPr>
          <a:lstStyle/>
          <a:p>
            <a:pPr algn="ctr"/>
            <a:r>
              <a:rPr lang="en-US" sz="3600"/>
              <a:t>Chinook Modeling Results</a:t>
            </a:r>
            <a:br>
              <a:rPr lang="en-US" sz="3600"/>
            </a:br>
            <a:r>
              <a:rPr lang="en-US" sz="3600"/>
              <a:t>(Model #1725)</a:t>
            </a:r>
          </a:p>
        </p:txBody>
      </p:sp>
      <p:pic>
        <p:nvPicPr>
          <p:cNvPr id="5" name="Picture 4">
            <a:extLst>
              <a:ext uri="{FF2B5EF4-FFF2-40B4-BE49-F238E27FC236}">
                <a16:creationId xmlns:a16="http://schemas.microsoft.com/office/drawing/2014/main" id="{AD304E9C-0789-2E13-DFCD-A8A8B1437635}"/>
              </a:ext>
            </a:extLst>
          </p:cNvPr>
          <p:cNvPicPr>
            <a:picLocks noChangeAspect="1"/>
          </p:cNvPicPr>
          <p:nvPr/>
        </p:nvPicPr>
        <p:blipFill>
          <a:blip r:embed="rId3"/>
          <a:stretch>
            <a:fillRect/>
          </a:stretch>
        </p:blipFill>
        <p:spPr>
          <a:xfrm>
            <a:off x="3637050" y="23009"/>
            <a:ext cx="8472755" cy="6811982"/>
          </a:xfrm>
          <a:prstGeom prst="rect">
            <a:avLst/>
          </a:prstGeom>
        </p:spPr>
      </p:pic>
    </p:spTree>
    <p:extLst>
      <p:ext uri="{BB962C8B-B14F-4D97-AF65-F5344CB8AC3E}">
        <p14:creationId xmlns:p14="http://schemas.microsoft.com/office/powerpoint/2010/main" val="420368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ormAutofit/>
          </a:bodyPr>
          <a:lstStyle/>
          <a:p>
            <a:r>
              <a:rPr lang="en-US" b="1"/>
              <a:t>Current Coho Modeling - Puget Sound</a:t>
            </a:r>
          </a:p>
        </p:txBody>
      </p:sp>
      <p:graphicFrame>
        <p:nvGraphicFramePr>
          <p:cNvPr id="2" name="Table 1">
            <a:extLst>
              <a:ext uri="{FF2B5EF4-FFF2-40B4-BE49-F238E27FC236}">
                <a16:creationId xmlns:a16="http://schemas.microsoft.com/office/drawing/2014/main" id="{CA6BF119-8210-4A74-A38D-C6CF3DDE7539}"/>
              </a:ext>
            </a:extLst>
          </p:cNvPr>
          <p:cNvGraphicFramePr>
            <a:graphicFrameLocks noGrp="1"/>
          </p:cNvGraphicFramePr>
          <p:nvPr>
            <p:extLst>
              <p:ext uri="{D42A27DB-BD31-4B8C-83A1-F6EECF244321}">
                <p14:modId xmlns:p14="http://schemas.microsoft.com/office/powerpoint/2010/main" val="2555362079"/>
              </p:ext>
            </p:extLst>
          </p:nvPr>
        </p:nvGraphicFramePr>
        <p:xfrm>
          <a:off x="715757" y="1143000"/>
          <a:ext cx="10760485" cy="4563524"/>
        </p:xfrm>
        <a:graphic>
          <a:graphicData uri="http://schemas.openxmlformats.org/drawingml/2006/table">
            <a:tbl>
              <a:tblPr firstRow="1" bandRow="1">
                <a:tableStyleId>{5C22544A-7EE6-4342-B048-85BDC9FD1C3A}</a:tableStyleId>
              </a:tblPr>
              <a:tblGrid>
                <a:gridCol w="5489377">
                  <a:extLst>
                    <a:ext uri="{9D8B030D-6E8A-4147-A177-3AD203B41FA5}">
                      <a16:colId xmlns:a16="http://schemas.microsoft.com/office/drawing/2014/main" val="654769247"/>
                    </a:ext>
                  </a:extLst>
                </a:gridCol>
                <a:gridCol w="2808543">
                  <a:extLst>
                    <a:ext uri="{9D8B030D-6E8A-4147-A177-3AD203B41FA5}">
                      <a16:colId xmlns:a16="http://schemas.microsoft.com/office/drawing/2014/main" val="3960308673"/>
                    </a:ext>
                  </a:extLst>
                </a:gridCol>
                <a:gridCol w="2462565">
                  <a:extLst>
                    <a:ext uri="{9D8B030D-6E8A-4147-A177-3AD203B41FA5}">
                      <a16:colId xmlns:a16="http://schemas.microsoft.com/office/drawing/2014/main" val="2268077009"/>
                    </a:ext>
                  </a:extLst>
                </a:gridCol>
              </a:tblGrid>
              <a:tr h="664554">
                <a:tc>
                  <a:txBody>
                    <a:bodyPr/>
                    <a:lstStyle/>
                    <a:p>
                      <a:pPr marL="0" algn="ctr" rtl="0" eaLnBrk="1" fontAlgn="ctr" latinLnBrk="0" hangingPunct="1">
                        <a:spcBef>
                          <a:spcPts val="0"/>
                        </a:spcBef>
                        <a:spcAft>
                          <a:spcPts val="0"/>
                        </a:spcAft>
                      </a:pPr>
                      <a:r>
                        <a:rPr lang="en-US" sz="2000" kern="1200">
                          <a:effectLst/>
                          <a:latin typeface="Segoe UI"/>
                          <a:cs typeface="Segoe UI"/>
                        </a:rPr>
                        <a:t>Management Unit</a:t>
                      </a:r>
                      <a:endParaRPr lang="en-US" sz="2000">
                        <a:effectLst/>
                        <a:latin typeface="Segoe UI"/>
                        <a:cs typeface="Segoe UI"/>
                      </a:endParaRPr>
                    </a:p>
                  </a:txBody>
                  <a:tcPr marL="0" marR="0" marT="0" marB="0" anchor="ctr"/>
                </a:tc>
                <a:tc>
                  <a:txBody>
                    <a:bodyPr/>
                    <a:lstStyle/>
                    <a:p>
                      <a:pPr marL="0" algn="ctr" rtl="0" eaLnBrk="1" fontAlgn="ctr" latinLnBrk="0" hangingPunct="1">
                        <a:spcBef>
                          <a:spcPts val="0"/>
                        </a:spcBef>
                        <a:spcAft>
                          <a:spcPts val="0"/>
                        </a:spcAft>
                      </a:pPr>
                      <a:r>
                        <a:rPr lang="en-US" sz="2000" kern="1200">
                          <a:effectLst/>
                          <a:latin typeface="Segoe UI"/>
                          <a:cs typeface="Segoe UI"/>
                        </a:rPr>
                        <a:t>ER CEILING</a:t>
                      </a:r>
                      <a:endParaRPr lang="en-US" sz="2000">
                        <a:effectLst/>
                        <a:latin typeface="Segoe UI"/>
                        <a:cs typeface="Segoe UI"/>
                      </a:endParaRPr>
                    </a:p>
                  </a:txBody>
                  <a:tcPr marL="0" marR="0" marT="0" marB="0" anchor="ctr"/>
                </a:tc>
                <a:tc>
                  <a:txBody>
                    <a:bodyPr/>
                    <a:lstStyle/>
                    <a:p>
                      <a:pPr marL="0" algn="ctr" rtl="0" eaLnBrk="1" fontAlgn="ctr" latinLnBrk="0" hangingPunct="1">
                        <a:spcBef>
                          <a:spcPts val="0"/>
                        </a:spcBef>
                        <a:spcAft>
                          <a:spcPts val="0"/>
                        </a:spcAft>
                      </a:pPr>
                      <a:r>
                        <a:rPr lang="en-US" sz="2000" kern="1200">
                          <a:effectLst/>
                          <a:latin typeface="Segoe UI"/>
                          <a:cs typeface="Segoe UI"/>
                        </a:rPr>
                        <a:t>Mid (2517)</a:t>
                      </a:r>
                      <a:endParaRPr lang="en-US" sz="2000">
                        <a:effectLst/>
                        <a:latin typeface="Segoe UI"/>
                        <a:cs typeface="Segoe UI"/>
                      </a:endParaRPr>
                    </a:p>
                  </a:txBody>
                  <a:tcPr marL="0" marR="0" marT="0" marB="0" anchor="ctr"/>
                </a:tc>
                <a:extLst>
                  <a:ext uri="{0D108BD9-81ED-4DB2-BD59-A6C34878D82A}">
                    <a16:rowId xmlns:a16="http://schemas.microsoft.com/office/drawing/2014/main" val="473705455"/>
                  </a:ext>
                </a:extLst>
              </a:tr>
              <a:tr h="634347">
                <a:tc>
                  <a:txBody>
                    <a:bodyPr/>
                    <a:lstStyle/>
                    <a:p>
                      <a:pPr marL="0" algn="ctr" rtl="0" eaLnBrk="1" fontAlgn="ctr" latinLnBrk="0" hangingPunct="1">
                        <a:spcBef>
                          <a:spcPts val="0"/>
                        </a:spcBef>
                        <a:spcAft>
                          <a:spcPts val="0"/>
                        </a:spcAft>
                      </a:pPr>
                      <a:r>
                        <a:rPr lang="en-US" sz="2400" b="0" kern="1200">
                          <a:effectLst/>
                          <a:latin typeface="Calibri"/>
                          <a:ea typeface="Calibri"/>
                          <a:cs typeface="Calibri"/>
                        </a:rPr>
                        <a:t>Skagit</a:t>
                      </a:r>
                      <a:endParaRPr lang="en-US" sz="2400" b="0">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60%</a:t>
                      </a:r>
                      <a:endParaRPr lang="en-US" sz="2400" b="0">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48.2%</a:t>
                      </a:r>
                    </a:p>
                  </a:txBody>
                  <a:tcPr marL="0" marR="0" marT="0" marB="0" anchor="ctr"/>
                </a:tc>
                <a:extLst>
                  <a:ext uri="{0D108BD9-81ED-4DB2-BD59-A6C34878D82A}">
                    <a16:rowId xmlns:a16="http://schemas.microsoft.com/office/drawing/2014/main" val="2834999908"/>
                  </a:ext>
                </a:extLst>
              </a:tr>
              <a:tr h="634347">
                <a:tc>
                  <a:txBody>
                    <a:bodyPr/>
                    <a:lstStyle/>
                    <a:p>
                      <a:pPr marL="0" algn="ctr" rtl="0" eaLnBrk="1" fontAlgn="ctr" latinLnBrk="0" hangingPunct="1">
                        <a:spcBef>
                          <a:spcPts val="0"/>
                        </a:spcBef>
                        <a:spcAft>
                          <a:spcPts val="0"/>
                        </a:spcAft>
                      </a:pPr>
                      <a:r>
                        <a:rPr lang="en-US" sz="2400" b="0" kern="1200">
                          <a:effectLst/>
                          <a:latin typeface="Calibri"/>
                          <a:ea typeface="Calibri"/>
                          <a:cs typeface="Calibri"/>
                        </a:rPr>
                        <a:t>Stilly</a:t>
                      </a:r>
                      <a:endParaRPr lang="en-US" sz="2400" b="0">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50%</a:t>
                      </a:r>
                      <a:endParaRPr lang="en-US" sz="2400" b="0">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26.9%</a:t>
                      </a:r>
                    </a:p>
                  </a:txBody>
                  <a:tcPr marL="0" marR="0" marT="0" marB="0" anchor="ctr"/>
                </a:tc>
                <a:extLst>
                  <a:ext uri="{0D108BD9-81ED-4DB2-BD59-A6C34878D82A}">
                    <a16:rowId xmlns:a16="http://schemas.microsoft.com/office/drawing/2014/main" val="369347059"/>
                  </a:ext>
                </a:extLst>
              </a:tr>
              <a:tr h="634347">
                <a:tc>
                  <a:txBody>
                    <a:bodyPr/>
                    <a:lstStyle/>
                    <a:p>
                      <a:pPr marL="0" algn="ctr" rtl="0" eaLnBrk="1" fontAlgn="ctr" latinLnBrk="0" hangingPunct="1">
                        <a:spcBef>
                          <a:spcPts val="0"/>
                        </a:spcBef>
                        <a:spcAft>
                          <a:spcPts val="0"/>
                        </a:spcAft>
                      </a:pPr>
                      <a:r>
                        <a:rPr lang="en-US" sz="2400" b="0" kern="1200">
                          <a:effectLst/>
                          <a:latin typeface="Calibri"/>
                          <a:ea typeface="Calibri"/>
                          <a:cs typeface="Calibri"/>
                        </a:rPr>
                        <a:t>Snohomish</a:t>
                      </a:r>
                      <a:endParaRPr lang="en-US" sz="2400" b="0">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40%</a:t>
                      </a:r>
                      <a:endParaRPr lang="en-US" sz="2400" b="0">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28.6%</a:t>
                      </a:r>
                    </a:p>
                  </a:txBody>
                  <a:tcPr marL="0" marR="0" marT="0" marB="0" anchor="ctr"/>
                </a:tc>
                <a:extLst>
                  <a:ext uri="{0D108BD9-81ED-4DB2-BD59-A6C34878D82A}">
                    <a16:rowId xmlns:a16="http://schemas.microsoft.com/office/drawing/2014/main" val="412814689"/>
                  </a:ext>
                </a:extLst>
              </a:tr>
              <a:tr h="634347">
                <a:tc>
                  <a:txBody>
                    <a:bodyPr/>
                    <a:lstStyle/>
                    <a:p>
                      <a:pPr marL="0" algn="ctr" rtl="0" eaLnBrk="1" fontAlgn="ctr" latinLnBrk="0" hangingPunct="1">
                        <a:spcBef>
                          <a:spcPts val="0"/>
                        </a:spcBef>
                        <a:spcAft>
                          <a:spcPts val="0"/>
                        </a:spcAft>
                      </a:pPr>
                      <a:r>
                        <a:rPr lang="en-US" sz="2400" b="1" kern="1200">
                          <a:effectLst/>
                          <a:latin typeface="Calibri"/>
                          <a:ea typeface="Calibri"/>
                          <a:cs typeface="Calibri"/>
                        </a:rPr>
                        <a:t>Hood Canal</a:t>
                      </a:r>
                      <a:endParaRPr lang="en-US" sz="2400" b="1">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1" kern="1200">
                          <a:solidFill>
                            <a:schemeClr val="tx1"/>
                          </a:solidFill>
                          <a:effectLst/>
                          <a:latin typeface="Calibri"/>
                          <a:ea typeface="Calibri"/>
                          <a:cs typeface="Calibri"/>
                        </a:rPr>
                        <a:t>45%*</a:t>
                      </a:r>
                      <a:endParaRPr lang="en-US" sz="2400" b="1">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1" kern="1200">
                          <a:solidFill>
                            <a:schemeClr val="tx1"/>
                          </a:solidFill>
                          <a:effectLst/>
                          <a:latin typeface="Calibri"/>
                          <a:ea typeface="Calibri"/>
                          <a:cs typeface="Calibri"/>
                        </a:rPr>
                        <a:t>45.1%</a:t>
                      </a:r>
                    </a:p>
                  </a:txBody>
                  <a:tcPr marL="0" marR="0" marT="0" marB="0" anchor="ctr"/>
                </a:tc>
                <a:extLst>
                  <a:ext uri="{0D108BD9-81ED-4DB2-BD59-A6C34878D82A}">
                    <a16:rowId xmlns:a16="http://schemas.microsoft.com/office/drawing/2014/main" val="3824062512"/>
                  </a:ext>
                </a:extLst>
              </a:tr>
              <a:tr h="634347">
                <a:tc>
                  <a:txBody>
                    <a:bodyPr/>
                    <a:lstStyle/>
                    <a:p>
                      <a:pPr marL="0" algn="ctr" rtl="0" eaLnBrk="1" fontAlgn="ctr" latinLnBrk="0" hangingPunct="1">
                        <a:spcBef>
                          <a:spcPts val="0"/>
                        </a:spcBef>
                        <a:spcAft>
                          <a:spcPts val="0"/>
                        </a:spcAft>
                      </a:pPr>
                      <a:r>
                        <a:rPr lang="en-US" sz="2400" b="0" kern="1200">
                          <a:effectLst/>
                          <a:latin typeface="Calibri"/>
                          <a:ea typeface="Calibri"/>
                          <a:cs typeface="Calibri"/>
                        </a:rPr>
                        <a:t>Strait of Juan de Fuca tributaries</a:t>
                      </a:r>
                      <a:endParaRPr lang="en-US" sz="2400" b="0">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40%</a:t>
                      </a:r>
                      <a:endParaRPr lang="en-US" sz="2400" b="0">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9.1%</a:t>
                      </a:r>
                    </a:p>
                  </a:txBody>
                  <a:tcPr marL="0" marR="0" marT="0" marB="0" anchor="ctr"/>
                </a:tc>
                <a:extLst>
                  <a:ext uri="{0D108BD9-81ED-4DB2-BD59-A6C34878D82A}">
                    <a16:rowId xmlns:a16="http://schemas.microsoft.com/office/drawing/2014/main" val="1755601026"/>
                  </a:ext>
                </a:extLst>
              </a:tr>
              <a:tr h="727235">
                <a:tc>
                  <a:txBody>
                    <a:bodyPr/>
                    <a:lstStyle/>
                    <a:p>
                      <a:pPr marL="0" algn="ctr" rtl="0" eaLnBrk="1" fontAlgn="ctr" latinLnBrk="0" hangingPunct="1">
                        <a:spcBef>
                          <a:spcPts val="0"/>
                        </a:spcBef>
                        <a:spcAft>
                          <a:spcPts val="0"/>
                        </a:spcAft>
                      </a:pPr>
                      <a:r>
                        <a:rPr lang="en-US" sz="2400" b="1" kern="1200">
                          <a:effectLst/>
                          <a:latin typeface="Calibri"/>
                          <a:ea typeface="Calibri"/>
                          <a:cs typeface="Calibri"/>
                        </a:rPr>
                        <a:t>Interior Fraser (Thompson)</a:t>
                      </a:r>
                      <a:endParaRPr lang="en-US" sz="2400" b="1">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1" kern="1200">
                          <a:solidFill>
                            <a:schemeClr val="tx1"/>
                          </a:solidFill>
                          <a:effectLst/>
                          <a:latin typeface="Calibri"/>
                          <a:ea typeface="Calibri"/>
                          <a:cs typeface="Calibri"/>
                        </a:rPr>
                        <a:t>10% SUS</a:t>
                      </a:r>
                      <a:endParaRPr lang="en-US" sz="2400" b="1">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1" kern="1200">
                          <a:solidFill>
                            <a:schemeClr val="tx1"/>
                          </a:solidFill>
                          <a:effectLst/>
                          <a:latin typeface="Calibri"/>
                          <a:ea typeface="Calibri"/>
                          <a:cs typeface="Calibri"/>
                        </a:rPr>
                        <a:t>11.3%</a:t>
                      </a:r>
                    </a:p>
                  </a:txBody>
                  <a:tcPr marL="0" marR="0" marT="0" marB="0" anchor="ctr"/>
                </a:tc>
                <a:extLst>
                  <a:ext uri="{0D108BD9-81ED-4DB2-BD59-A6C34878D82A}">
                    <a16:rowId xmlns:a16="http://schemas.microsoft.com/office/drawing/2014/main" val="1108623215"/>
                  </a:ext>
                </a:extLst>
              </a:tr>
            </a:tbl>
          </a:graphicData>
        </a:graphic>
      </p:graphicFrame>
    </p:spTree>
    <p:extLst>
      <p:ext uri="{BB962C8B-B14F-4D97-AF65-F5344CB8AC3E}">
        <p14:creationId xmlns:p14="http://schemas.microsoft.com/office/powerpoint/2010/main" val="121208181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F6B1-9035-4E95-B385-8462673DC254}"/>
              </a:ext>
            </a:extLst>
          </p:cNvPr>
          <p:cNvSpPr>
            <a:spLocks noGrp="1"/>
          </p:cNvSpPr>
          <p:nvPr>
            <p:ph type="title"/>
          </p:nvPr>
        </p:nvSpPr>
        <p:spPr/>
        <p:txBody>
          <a:bodyPr>
            <a:noAutofit/>
          </a:bodyPr>
          <a:lstStyle/>
          <a:p>
            <a:r>
              <a:rPr lang="en-US" sz="3600"/>
              <a:t>Chinook – Current Proposed Season in modeling</a:t>
            </a:r>
          </a:p>
        </p:txBody>
      </p:sp>
      <p:sp>
        <p:nvSpPr>
          <p:cNvPr id="3" name="Content Placeholder 2">
            <a:extLst>
              <a:ext uri="{FF2B5EF4-FFF2-40B4-BE49-F238E27FC236}">
                <a16:creationId xmlns:a16="http://schemas.microsoft.com/office/drawing/2014/main" id="{B0C7485C-2959-4C58-BE7D-F754080C4A05}"/>
              </a:ext>
            </a:extLst>
          </p:cNvPr>
          <p:cNvSpPr>
            <a:spLocks noGrp="1"/>
          </p:cNvSpPr>
          <p:nvPr>
            <p:ph idx="1"/>
          </p:nvPr>
        </p:nvSpPr>
        <p:spPr>
          <a:xfrm>
            <a:off x="846166" y="1327615"/>
            <a:ext cx="10335640" cy="4647093"/>
          </a:xfrm>
        </p:spPr>
        <p:txBody>
          <a:bodyPr vert="horz" lIns="91440" tIns="45720" rIns="91440" bIns="45720" rtlCol="0" anchor="t">
            <a:normAutofit fontScale="70000" lnSpcReduction="20000"/>
          </a:bodyPr>
          <a:lstStyle/>
          <a:p>
            <a:pPr marL="571500" indent="-571500">
              <a:buFont typeface="Arial" panose="020B0604020202020204" pitchFamily="34" charset="0"/>
              <a:buChar char="•"/>
            </a:pPr>
            <a:r>
              <a:rPr lang="en-US">
                <a:latin typeface="Ebrima"/>
                <a:ea typeface="Ebrima"/>
                <a:cs typeface="Ebrima"/>
              </a:rPr>
              <a:t>MA 5/6 – July 1 - Aug 15</a:t>
            </a:r>
          </a:p>
          <a:p>
            <a:pPr marL="571500" indent="-571500">
              <a:buFont typeface="Arial" panose="020B0604020202020204" pitchFamily="34" charset="0"/>
              <a:buChar char="•"/>
            </a:pPr>
            <a:r>
              <a:rPr lang="en-US">
                <a:latin typeface="Ebrima"/>
                <a:ea typeface="Ebrima"/>
                <a:cs typeface="Ebrima"/>
              </a:rPr>
              <a:t>MA 7 – Thursday, Friday, Saturday openers July 17 – 19</a:t>
            </a:r>
          </a:p>
          <a:p>
            <a:pPr marL="571500" indent="-571500">
              <a:buFont typeface="Arial" panose="020B0604020202020204" pitchFamily="34" charset="0"/>
              <a:buChar char="•"/>
            </a:pPr>
            <a:r>
              <a:rPr lang="en-US">
                <a:latin typeface="Ebrima"/>
                <a:ea typeface="Ebrima"/>
                <a:cs typeface="Ebrima"/>
              </a:rPr>
              <a:t>MA 9 – Thursday, Friday, Saturday openers July 17 – 19</a:t>
            </a:r>
          </a:p>
          <a:p>
            <a:pPr marL="571500" indent="-571500">
              <a:buFont typeface="Arial" panose="020B0604020202020204" pitchFamily="34" charset="0"/>
              <a:buChar char="•"/>
            </a:pPr>
            <a:r>
              <a:rPr lang="en-US">
                <a:latin typeface="Ebrima"/>
                <a:ea typeface="Ebrima"/>
                <a:cs typeface="Ebrima"/>
              </a:rPr>
              <a:t>MA 10 – Thursday, Friday, Saturday openers July 17 – 19 </a:t>
            </a:r>
          </a:p>
          <a:p>
            <a:pPr marL="571500" indent="-571500">
              <a:buFont typeface="Arial" panose="020B0604020202020204" pitchFamily="34" charset="0"/>
              <a:buChar char="•"/>
            </a:pPr>
            <a:r>
              <a:rPr lang="en-US">
                <a:latin typeface="Ebrima"/>
                <a:ea typeface="Ebrima"/>
                <a:cs typeface="Ebrima"/>
              </a:rPr>
              <a:t>MA 11 – Wednesday through Saturday in June.  Thursday, Friday, Saturday openers starting July 17 – 19.  Open 7 days a week August 1 – September 30.</a:t>
            </a:r>
            <a:endParaRPr lang="en-US">
              <a:highlight>
                <a:srgbClr val="FFFF00"/>
              </a:highlight>
              <a:latin typeface="Ebrima"/>
              <a:ea typeface="Ebrima"/>
              <a:cs typeface="Ebrima"/>
            </a:endParaRPr>
          </a:p>
          <a:p>
            <a:pPr marL="571500" indent="-571500">
              <a:buFont typeface="Arial" panose="020B0604020202020204" pitchFamily="34" charset="0"/>
              <a:buChar char="•"/>
            </a:pPr>
            <a:r>
              <a:rPr lang="en-US">
                <a:latin typeface="Ebrima"/>
                <a:ea typeface="Ebrima"/>
                <a:cs typeface="Ebrima"/>
              </a:rPr>
              <a:t>MA 12 – July 1 SOA</a:t>
            </a:r>
            <a:endParaRPr lang="en-US"/>
          </a:p>
          <a:p>
            <a:pPr marL="571500" indent="-571500">
              <a:buFont typeface="Arial" panose="020B0604020202020204" pitchFamily="34" charset="0"/>
              <a:buChar char="•"/>
            </a:pPr>
            <a:r>
              <a:rPr lang="en-US">
                <a:latin typeface="Ebrima"/>
                <a:ea typeface="Ebrima"/>
                <a:cs typeface="Ebrima"/>
              </a:rPr>
              <a:t>MA 13 – No changes</a:t>
            </a:r>
          </a:p>
          <a:p>
            <a:pPr marL="571500" indent="-571500">
              <a:buFont typeface="Arial" panose="020B0604020202020204" pitchFamily="34" charset="0"/>
              <a:buChar char="•"/>
            </a:pPr>
            <a:r>
              <a:rPr lang="en-US">
                <a:latin typeface="Ebrima"/>
                <a:ea typeface="Ebrima"/>
                <a:cs typeface="Ebrima"/>
              </a:rPr>
              <a:t>Additional opportunity in MAs 7, 9, 10, and 11 will be provided as quota allows.  As in recent seasons.</a:t>
            </a:r>
          </a:p>
          <a:p>
            <a:pPr marL="571500" indent="-571500">
              <a:buFont typeface="Arial" panose="020B0604020202020204" pitchFamily="34" charset="0"/>
              <a:buChar char="•"/>
            </a:pPr>
            <a:r>
              <a:rPr lang="en-US">
                <a:latin typeface="Ebrima"/>
                <a:ea typeface="Ebrima"/>
                <a:cs typeface="Ebrima"/>
              </a:rPr>
              <a:t>Winter seasons same as 2024-25.</a:t>
            </a:r>
          </a:p>
          <a:p>
            <a:pPr marL="571500" indent="-571500">
              <a:buFont typeface="Arial" panose="020B0604020202020204" pitchFamily="34" charset="0"/>
              <a:buChar char="•"/>
            </a:pPr>
            <a:endParaRPr lang="en-US"/>
          </a:p>
        </p:txBody>
      </p:sp>
    </p:spTree>
    <p:extLst>
      <p:ext uri="{BB962C8B-B14F-4D97-AF65-F5344CB8AC3E}">
        <p14:creationId xmlns:p14="http://schemas.microsoft.com/office/powerpoint/2010/main" val="215084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20A2-D2F4-4A38-9D2A-72FDBCB19493}"/>
              </a:ext>
            </a:extLst>
          </p:cNvPr>
          <p:cNvSpPr>
            <a:spLocks noGrp="1"/>
          </p:cNvSpPr>
          <p:nvPr>
            <p:ph type="title"/>
          </p:nvPr>
        </p:nvSpPr>
        <p:spPr/>
        <p:txBody>
          <a:bodyPr>
            <a:normAutofit/>
          </a:bodyPr>
          <a:lstStyle/>
          <a:p>
            <a:r>
              <a:rPr lang="en-US"/>
              <a:t>Coho - </a:t>
            </a:r>
            <a:r>
              <a:rPr lang="en-US" sz="4400"/>
              <a:t>Current Season in Modeling</a:t>
            </a:r>
            <a:endParaRPr lang="en-US"/>
          </a:p>
        </p:txBody>
      </p:sp>
      <p:sp>
        <p:nvSpPr>
          <p:cNvPr id="3" name="Content Placeholder 2">
            <a:extLst>
              <a:ext uri="{FF2B5EF4-FFF2-40B4-BE49-F238E27FC236}">
                <a16:creationId xmlns:a16="http://schemas.microsoft.com/office/drawing/2014/main" id="{AD155949-D6D0-4CA5-BFEB-46476910F41B}"/>
              </a:ext>
            </a:extLst>
          </p:cNvPr>
          <p:cNvSpPr>
            <a:spLocks noGrp="1"/>
          </p:cNvSpPr>
          <p:nvPr>
            <p:ph idx="1"/>
          </p:nvPr>
        </p:nvSpPr>
        <p:spPr>
          <a:xfrm>
            <a:off x="593212" y="1326543"/>
            <a:ext cx="10018081" cy="4960205"/>
          </a:xfrm>
        </p:spPr>
        <p:txBody>
          <a:bodyPr vert="horz" lIns="91440" tIns="45720" rIns="91440" bIns="45720" rtlCol="0" anchor="t">
            <a:normAutofit fontScale="77500" lnSpcReduction="20000"/>
          </a:bodyPr>
          <a:lstStyle/>
          <a:p>
            <a:pPr marL="571500" indent="-571500">
              <a:buFont typeface="Arial" panose="020B0604020202020204" pitchFamily="34" charset="0"/>
              <a:buChar char="•"/>
            </a:pPr>
            <a:r>
              <a:rPr lang="en-US">
                <a:latin typeface="Ebrima"/>
                <a:ea typeface="Ebrima"/>
                <a:cs typeface="Ebrima"/>
              </a:rPr>
              <a:t>MA 5/6: MSF 7/1-9/26, NS 9/27- 10/15</a:t>
            </a:r>
          </a:p>
          <a:p>
            <a:pPr marL="571500" indent="-571500">
              <a:buFont typeface="Arial" panose="020B0604020202020204" pitchFamily="34" charset="0"/>
              <a:buChar char="•"/>
            </a:pPr>
            <a:r>
              <a:rPr lang="en-US">
                <a:latin typeface="Ebrima"/>
                <a:ea typeface="Ebrima"/>
                <a:cs typeface="Ebrima"/>
              </a:rPr>
              <a:t>MA 7: MSF during Chinook openers in July, 8/1-8/30, NS 9/1-9/30</a:t>
            </a:r>
          </a:p>
          <a:p>
            <a:pPr marL="571500" indent="-571500">
              <a:buFont typeface="Arial" panose="020B0604020202020204" pitchFamily="34" charset="0"/>
              <a:buChar char="•"/>
            </a:pPr>
            <a:r>
              <a:rPr lang="en-US">
                <a:latin typeface="Ebrima"/>
                <a:ea typeface="Ebrima"/>
                <a:cs typeface="Ebrima"/>
              </a:rPr>
              <a:t>MA 8-1: NS 8/1-10/13</a:t>
            </a:r>
          </a:p>
          <a:p>
            <a:pPr marL="571500" indent="-571500">
              <a:buFont typeface="Arial" panose="020B0604020202020204" pitchFamily="34" charset="0"/>
              <a:buChar char="•"/>
            </a:pPr>
            <a:r>
              <a:rPr lang="en-US">
                <a:latin typeface="Ebrima"/>
                <a:ea typeface="Ebrima"/>
                <a:cs typeface="Ebrima"/>
              </a:rPr>
              <a:t>MA 8-2: NS 8/1-9/24 </a:t>
            </a:r>
          </a:p>
          <a:p>
            <a:pPr marL="571500" indent="-571500">
              <a:buFont typeface="Arial" panose="020B0604020202020204" pitchFamily="34" charset="0"/>
              <a:buChar char="•"/>
            </a:pPr>
            <a:r>
              <a:rPr lang="en-US">
                <a:latin typeface="Ebrima"/>
                <a:ea typeface="Ebrima"/>
                <a:cs typeface="Ebrima"/>
              </a:rPr>
              <a:t>MA 9: MSF during Chinook openers in July, 8/1-9/23, NS 9/24-9/30 </a:t>
            </a:r>
          </a:p>
          <a:p>
            <a:pPr marL="571500" indent="-571500">
              <a:buFont typeface="Arial" panose="020B0604020202020204" pitchFamily="34" charset="0"/>
              <a:buChar char="•"/>
            </a:pPr>
            <a:r>
              <a:rPr lang="en-US">
                <a:latin typeface="Ebrima"/>
                <a:ea typeface="Ebrima"/>
                <a:cs typeface="Ebrima"/>
              </a:rPr>
              <a:t>MA 10: NS 6/1 -11/15</a:t>
            </a:r>
          </a:p>
          <a:p>
            <a:pPr marL="571500" indent="-571500">
              <a:buFont typeface="Arial" panose="020B0604020202020204" pitchFamily="34" charset="0"/>
              <a:buChar char="•"/>
            </a:pPr>
            <a:r>
              <a:rPr lang="en-US">
                <a:latin typeface="Ebrima"/>
                <a:ea typeface="Ebrima"/>
                <a:cs typeface="Ebrima"/>
              </a:rPr>
              <a:t>MA 11: NS during Chinook openers in June and July and 8/1-11/15</a:t>
            </a:r>
          </a:p>
          <a:p>
            <a:pPr marL="571500" indent="-571500">
              <a:buFont typeface="Arial" panose="020B0604020202020204" pitchFamily="34" charset="0"/>
              <a:buChar char="•"/>
            </a:pPr>
            <a:r>
              <a:rPr lang="en-US">
                <a:latin typeface="Ebrima"/>
                <a:ea typeface="Ebrima"/>
                <a:cs typeface="Ebrima"/>
              </a:rPr>
              <a:t>MA12: SOA - July 1</a:t>
            </a:r>
          </a:p>
          <a:p>
            <a:pPr marL="571500" indent="-571500">
              <a:buFont typeface="Arial" panose="020B0604020202020204" pitchFamily="34" charset="0"/>
              <a:buChar char="•"/>
            </a:pPr>
            <a:r>
              <a:rPr lang="en-US">
                <a:latin typeface="Ebrima"/>
                <a:ea typeface="Ebrima"/>
                <a:cs typeface="Ebrima"/>
              </a:rPr>
              <a:t>MA 13: MSF 7/1/25 - 6/30/26</a:t>
            </a:r>
          </a:p>
          <a:p>
            <a:pPr marL="571500" indent="-571500">
              <a:buFont typeface="Arial" panose="020B0604020202020204" pitchFamily="34" charset="0"/>
              <a:buChar char="•"/>
            </a:pPr>
            <a:endParaRPr lang="en-US"/>
          </a:p>
        </p:txBody>
      </p:sp>
    </p:spTree>
    <p:extLst>
      <p:ext uri="{BB962C8B-B14F-4D97-AF65-F5344CB8AC3E}">
        <p14:creationId xmlns:p14="http://schemas.microsoft.com/office/powerpoint/2010/main" val="8234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ABD3-34F4-7268-3942-E61FF0C1316F}"/>
              </a:ext>
            </a:extLst>
          </p:cNvPr>
          <p:cNvSpPr>
            <a:spLocks noGrp="1"/>
          </p:cNvSpPr>
          <p:nvPr>
            <p:ph type="title"/>
          </p:nvPr>
        </p:nvSpPr>
        <p:spPr/>
        <p:txBody>
          <a:bodyPr/>
          <a:lstStyle/>
          <a:p>
            <a:r>
              <a:rPr lang="en-US">
                <a:latin typeface="Segoe UI"/>
                <a:ea typeface="Roboto Slab"/>
                <a:cs typeface="Segoe UI"/>
              </a:rPr>
              <a:t>Marine Area Pink Fisheries	</a:t>
            </a:r>
          </a:p>
        </p:txBody>
      </p:sp>
      <p:sp>
        <p:nvSpPr>
          <p:cNvPr id="3" name="Content Placeholder 2">
            <a:extLst>
              <a:ext uri="{FF2B5EF4-FFF2-40B4-BE49-F238E27FC236}">
                <a16:creationId xmlns:a16="http://schemas.microsoft.com/office/drawing/2014/main" id="{14FCB78F-BB5D-6FC4-D151-B1D75D3564DE}"/>
              </a:ext>
            </a:extLst>
          </p:cNvPr>
          <p:cNvSpPr>
            <a:spLocks noGrp="1"/>
          </p:cNvSpPr>
          <p:nvPr>
            <p:ph idx="1"/>
          </p:nvPr>
        </p:nvSpPr>
        <p:spPr/>
        <p:txBody>
          <a:bodyPr vert="horz" lIns="91440" tIns="45720" rIns="91440" bIns="45720" rtlCol="0" anchor="t">
            <a:normAutofit lnSpcReduction="10000"/>
          </a:bodyPr>
          <a:lstStyle/>
          <a:p>
            <a:pPr marL="457200" indent="-457200">
              <a:buFont typeface="Arial" panose="020B0604020202020204" pitchFamily="34" charset="0"/>
              <a:buChar char="•"/>
            </a:pPr>
            <a:r>
              <a:rPr lang="en-US">
                <a:latin typeface="Calibri"/>
                <a:ea typeface="Ebrima"/>
                <a:cs typeface="Calibri"/>
              </a:rPr>
              <a:t>Adding 2 additional pinks to the daily limit in all inside Marine Areas except MA 8-2.</a:t>
            </a:r>
          </a:p>
          <a:p>
            <a:pPr marL="457200" indent="-457200">
              <a:buFont typeface="Arial" panose="020B0604020202020204" pitchFamily="34" charset="0"/>
              <a:buChar char="•"/>
            </a:pPr>
            <a:r>
              <a:rPr lang="en-US">
                <a:latin typeface="Calibri"/>
                <a:ea typeface="Ebrima"/>
                <a:cs typeface="Calibri"/>
              </a:rPr>
              <a:t>Strong returns expected to the Fraser at 27 million.</a:t>
            </a:r>
          </a:p>
          <a:p>
            <a:pPr marL="457200" indent="-457200">
              <a:buFont typeface="Arial" panose="020B0604020202020204" pitchFamily="34" charset="0"/>
              <a:buChar char="•"/>
            </a:pPr>
            <a:r>
              <a:rPr lang="en-US">
                <a:latin typeface="Calibri"/>
                <a:ea typeface="Ebrima"/>
                <a:cs typeface="Calibri"/>
              </a:rPr>
              <a:t>Strong returns expected to Hood Canal and South Sound.</a:t>
            </a:r>
          </a:p>
          <a:p>
            <a:pPr marL="822960" lvl="1" indent="-457200">
              <a:buFont typeface="Arial" panose="020B0604020202020204" pitchFamily="34" charset="0"/>
              <a:buChar char="•"/>
            </a:pPr>
            <a:r>
              <a:rPr lang="en-US">
                <a:latin typeface="Calibri"/>
                <a:ea typeface="Ebrima"/>
                <a:cs typeface="Calibri"/>
              </a:rPr>
              <a:t>2.5 million to Hood Canal.</a:t>
            </a:r>
          </a:p>
          <a:p>
            <a:pPr marL="822960" lvl="1" indent="-457200">
              <a:buFont typeface="Arial" panose="020B0604020202020204" pitchFamily="34" charset="0"/>
              <a:buChar char="•"/>
            </a:pPr>
            <a:r>
              <a:rPr lang="en-US">
                <a:latin typeface="Calibri"/>
                <a:ea typeface="Ebrima"/>
                <a:cs typeface="Calibri"/>
              </a:rPr>
              <a:t>4 million to Central and South Sound.</a:t>
            </a:r>
          </a:p>
          <a:p>
            <a:pPr marL="457200" indent="-457200">
              <a:buFont typeface="Arial" panose="020B0604020202020204" pitchFamily="34" charset="0"/>
              <a:buChar char="•"/>
            </a:pPr>
            <a:r>
              <a:rPr lang="en-US">
                <a:solidFill>
                  <a:schemeClr val="accent1">
                    <a:lumMod val="50000"/>
                  </a:schemeClr>
                </a:solidFill>
                <a:latin typeface="Calibri"/>
                <a:ea typeface="Ebrima"/>
                <a:cs typeface="Calibri"/>
              </a:rPr>
              <a:t>Conservation concerns for Stillaguamish pinks being forecast below escapement.</a:t>
            </a:r>
          </a:p>
          <a:p>
            <a:pPr marL="822960" lvl="1" indent="-457200">
              <a:buFont typeface="Arial" panose="020B0604020202020204" pitchFamily="34" charset="0"/>
              <a:buChar char="•"/>
            </a:pPr>
            <a:r>
              <a:rPr lang="en-US">
                <a:latin typeface="Calibri"/>
                <a:ea typeface="Ebrima"/>
                <a:cs typeface="Calibri"/>
              </a:rPr>
              <a:t>Preseason forecast is 25% below the 5 pink cycle average (2015-23).</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170501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FAA-19A9-209E-8503-FA337EB8CD5E}"/>
              </a:ext>
            </a:extLst>
          </p:cNvPr>
          <p:cNvSpPr>
            <a:spLocks noGrp="1"/>
          </p:cNvSpPr>
          <p:nvPr>
            <p:ph type="title"/>
          </p:nvPr>
        </p:nvSpPr>
        <p:spPr/>
        <p:txBody>
          <a:bodyPr/>
          <a:lstStyle/>
          <a:p>
            <a:r>
              <a:rPr lang="en-US" u="sng"/>
              <a:t>Hood Canal Coho: Update</a:t>
            </a:r>
            <a:endParaRPr lang="en-US"/>
          </a:p>
        </p:txBody>
      </p:sp>
      <p:sp>
        <p:nvSpPr>
          <p:cNvPr id="3" name="Content Placeholder 2">
            <a:extLst>
              <a:ext uri="{FF2B5EF4-FFF2-40B4-BE49-F238E27FC236}">
                <a16:creationId xmlns:a16="http://schemas.microsoft.com/office/drawing/2014/main" id="{CB2B5E68-9FF2-F0F4-95E4-38478DE73ADB}"/>
              </a:ext>
            </a:extLst>
          </p:cNvPr>
          <p:cNvSpPr>
            <a:spLocks noGrp="1"/>
          </p:cNvSpPr>
          <p:nvPr>
            <p:ph idx="1"/>
          </p:nvPr>
        </p:nvSpPr>
        <p:spPr>
          <a:xfrm>
            <a:off x="388189" y="1319842"/>
            <a:ext cx="11404119" cy="4752755"/>
          </a:xfrm>
        </p:spPr>
        <p:txBody>
          <a:bodyPr vert="horz" lIns="68580" tIns="34290" rIns="68580" bIns="34290" rtlCol="0" anchor="t">
            <a:normAutofit fontScale="92500"/>
          </a:bodyPr>
          <a:lstStyle/>
          <a:p>
            <a:pPr marL="457200" indent="-457200">
              <a:buFont typeface="Arial" panose="020B0604020202020204" pitchFamily="34" charset="0"/>
              <a:buChar char="•"/>
            </a:pPr>
            <a:r>
              <a:rPr lang="en-US" sz="2800">
                <a:solidFill>
                  <a:schemeClr val="accent1">
                    <a:lumMod val="75000"/>
                  </a:schemeClr>
                </a:solidFill>
              </a:rPr>
              <a:t>The Comprehensive Coho Management Plan and Pacific Salmon Treaty limit exploitation rates to 45% for mid-range forecast abundances and to 20% for critically low forecast abundances.</a:t>
            </a:r>
          </a:p>
          <a:p>
            <a:pPr marL="457200" indent="-457200">
              <a:buFont typeface="Arial" panose="020B0604020202020204" pitchFamily="34" charset="0"/>
              <a:buChar char="•"/>
            </a:pPr>
            <a:r>
              <a:rPr lang="en-US" sz="2800">
                <a:solidFill>
                  <a:schemeClr val="accent1">
                    <a:lumMod val="75000"/>
                  </a:schemeClr>
                </a:solidFill>
              </a:rPr>
              <a:t>State and Tribal co-managers recognized the 2025 forecast abundance is just above the Critical Abundance threshold.  Co-managers are planning to implement more conservative fisheries to reduce our combined exploitation rate below the allowable ceiling of 45%.</a:t>
            </a:r>
          </a:p>
          <a:p>
            <a:pPr marL="457200" indent="-457200">
              <a:buFont typeface="Arial" panose="020B0604020202020204" pitchFamily="34" charset="0"/>
              <a:buChar char="•"/>
            </a:pPr>
            <a:r>
              <a:rPr lang="en-US" sz="2900">
                <a:solidFill>
                  <a:schemeClr val="accent1">
                    <a:lumMod val="75000"/>
                  </a:schemeClr>
                </a:solidFill>
              </a:rPr>
              <a:t>The current state proposal for sport fisheries reductions are:</a:t>
            </a:r>
          </a:p>
          <a:p>
            <a:pPr marL="822960" lvl="1" indent="-457200">
              <a:buFont typeface="Arial" panose="020B0604020202020204" pitchFamily="34" charset="0"/>
              <a:buChar char="•"/>
            </a:pPr>
            <a:r>
              <a:rPr lang="en-US" sz="2400">
                <a:solidFill>
                  <a:schemeClr val="accent1">
                    <a:lumMod val="75000"/>
                  </a:schemeClr>
                </a:solidFill>
              </a:rPr>
              <a:t>Convert MA 9 non-selective coho fishery to mark-selective at the end of September. </a:t>
            </a:r>
          </a:p>
          <a:p>
            <a:pPr marL="822960" lvl="1" indent="-457200">
              <a:buFont typeface="Arial" panose="020B0604020202020204" pitchFamily="34" charset="0"/>
              <a:buChar char="•"/>
            </a:pPr>
            <a:r>
              <a:rPr lang="en-US" sz="2400">
                <a:solidFill>
                  <a:schemeClr val="accent1">
                    <a:lumMod val="75000"/>
                  </a:schemeClr>
                </a:solidFill>
              </a:rPr>
              <a:t>Convert MA 12 coho fisheries to mark selective.  </a:t>
            </a:r>
          </a:p>
          <a:p>
            <a:pPr marL="822960" lvl="1" indent="-457200">
              <a:buFont typeface="Arial" panose="020B0604020202020204" pitchFamily="34" charset="0"/>
              <a:buChar char="•"/>
            </a:pPr>
            <a:r>
              <a:rPr lang="en-US" sz="2400">
                <a:solidFill>
                  <a:schemeClr val="accent1">
                    <a:lumMod val="75000"/>
                  </a:schemeClr>
                </a:solidFill>
              </a:rPr>
              <a:t>Close MA 12 to recreational salmon fishing October 1 – 15.  Reopen October 16</a:t>
            </a:r>
          </a:p>
        </p:txBody>
      </p:sp>
    </p:spTree>
    <p:extLst>
      <p:ext uri="{BB962C8B-B14F-4D97-AF65-F5344CB8AC3E}">
        <p14:creationId xmlns:p14="http://schemas.microsoft.com/office/powerpoint/2010/main" val="246139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0003-EFCE-5E02-04C8-050D47269FA8}"/>
              </a:ext>
            </a:extLst>
          </p:cNvPr>
          <p:cNvSpPr>
            <a:spLocks noGrp="1"/>
          </p:cNvSpPr>
          <p:nvPr>
            <p:ph type="ctrTitle"/>
          </p:nvPr>
        </p:nvSpPr>
        <p:spPr/>
        <p:txBody>
          <a:bodyPr/>
          <a:lstStyle/>
          <a:p>
            <a:r>
              <a:rPr lang="en-US"/>
              <a:t>Olympic Peninsula Freshwater Fisheries</a:t>
            </a:r>
          </a:p>
        </p:txBody>
      </p:sp>
      <p:sp>
        <p:nvSpPr>
          <p:cNvPr id="3" name="Footer Placeholder 2">
            <a:extLst>
              <a:ext uri="{FF2B5EF4-FFF2-40B4-BE49-F238E27FC236}">
                <a16:creationId xmlns:a16="http://schemas.microsoft.com/office/drawing/2014/main" id="{8F98AC4B-3C9A-702C-78E1-4D32048C390A}"/>
              </a:ext>
            </a:extLst>
          </p:cNvPr>
          <p:cNvSpPr>
            <a:spLocks noGrp="1"/>
          </p:cNvSpPr>
          <p:nvPr>
            <p:ph type="ftr" sz="quarter" idx="11"/>
          </p:nvPr>
        </p:nvSpPr>
        <p:spPr/>
        <p:txBody>
          <a:bodyPr/>
          <a:lstStyle/>
          <a:p>
            <a:r>
              <a:rPr lang="en-US">
                <a:solidFill>
                  <a:prstClr val="black">
                    <a:tint val="75000"/>
                  </a:prstClr>
                </a:solidFill>
              </a:rPr>
              <a:t>Department of Fish and Wildlife</a:t>
            </a:r>
          </a:p>
        </p:txBody>
      </p:sp>
    </p:spTree>
    <p:extLst>
      <p:ext uri="{BB962C8B-B14F-4D97-AF65-F5344CB8AC3E}">
        <p14:creationId xmlns:p14="http://schemas.microsoft.com/office/powerpoint/2010/main" val="50145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Coastal and Strait of Juan de Fuca Recreational Discussion</a:t>
            </a:r>
            <a:endParaRPr lang="en-US">
              <a:latin typeface="Rockwell" panose="02060603020205020403" pitchFamily="18" charset="0"/>
            </a:endParaRPr>
          </a:p>
        </p:txBody>
      </p:sp>
      <p:sp>
        <p:nvSpPr>
          <p:cNvPr id="3" name="TextBox 2"/>
          <p:cNvSpPr txBox="1"/>
          <p:nvPr/>
        </p:nvSpPr>
        <p:spPr>
          <a:xfrm>
            <a:off x="1524000" y="3879415"/>
            <a:ext cx="9144000" cy="861774"/>
          </a:xfrm>
          <a:prstGeom prst="rect">
            <a:avLst/>
          </a:prstGeom>
          <a:noFill/>
        </p:spPr>
        <p:txBody>
          <a:bodyPr wrap="square" rtlCol="0">
            <a:spAutoFit/>
          </a:bodyPr>
          <a:lstStyle/>
          <a:p>
            <a:pPr algn="ctr"/>
            <a:r>
              <a:rPr lang="en-US" sz="320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rPr>
              <a:t>April 1, 2025</a:t>
            </a:r>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DAF76-C689-C0C4-7CE0-115BBF75AB7A}"/>
              </a:ext>
            </a:extLst>
          </p:cNvPr>
          <p:cNvSpPr>
            <a:spLocks noGrp="1"/>
          </p:cNvSpPr>
          <p:nvPr>
            <p:ph type="title"/>
          </p:nvPr>
        </p:nvSpPr>
        <p:spPr/>
        <p:txBody>
          <a:bodyPr>
            <a:normAutofit/>
          </a:bodyPr>
          <a:lstStyle/>
          <a:p>
            <a:r>
              <a:rPr lang="en-US" sz="3600" b="1"/>
              <a:t>Hood Canal Freshwater Proposed Seasons</a:t>
            </a:r>
          </a:p>
        </p:txBody>
      </p:sp>
      <p:sp>
        <p:nvSpPr>
          <p:cNvPr id="4" name="Content Placeholder 3">
            <a:extLst>
              <a:ext uri="{FF2B5EF4-FFF2-40B4-BE49-F238E27FC236}">
                <a16:creationId xmlns:a16="http://schemas.microsoft.com/office/drawing/2014/main" id="{5E7B560B-14DC-A034-39E8-C365A92CC375}"/>
              </a:ext>
            </a:extLst>
          </p:cNvPr>
          <p:cNvSpPr>
            <a:spLocks noGrp="1"/>
          </p:cNvSpPr>
          <p:nvPr>
            <p:ph idx="1"/>
          </p:nvPr>
        </p:nvSpPr>
        <p:spPr/>
        <p:txBody>
          <a:bodyPr/>
          <a:lstStyle/>
          <a:p>
            <a:endParaRPr lang="en-US"/>
          </a:p>
          <a:p>
            <a:endParaRPr lang="en-US"/>
          </a:p>
        </p:txBody>
      </p:sp>
      <p:pic>
        <p:nvPicPr>
          <p:cNvPr id="9" name="Picture 8">
            <a:extLst>
              <a:ext uri="{FF2B5EF4-FFF2-40B4-BE49-F238E27FC236}">
                <a16:creationId xmlns:a16="http://schemas.microsoft.com/office/drawing/2014/main" id="{2764C2BC-75E7-4786-A1AE-FC4C85D3D14B}"/>
              </a:ext>
            </a:extLst>
          </p:cNvPr>
          <p:cNvPicPr>
            <a:picLocks noChangeAspect="1"/>
          </p:cNvPicPr>
          <p:nvPr/>
        </p:nvPicPr>
        <p:blipFill>
          <a:blip r:embed="rId3"/>
          <a:stretch>
            <a:fillRect/>
          </a:stretch>
        </p:blipFill>
        <p:spPr>
          <a:xfrm>
            <a:off x="355754" y="1325880"/>
            <a:ext cx="11480492" cy="4206240"/>
          </a:xfrm>
          <a:prstGeom prst="rect">
            <a:avLst/>
          </a:prstGeom>
        </p:spPr>
      </p:pic>
    </p:spTree>
    <p:extLst>
      <p:ext uri="{BB962C8B-B14F-4D97-AF65-F5344CB8AC3E}">
        <p14:creationId xmlns:p14="http://schemas.microsoft.com/office/powerpoint/2010/main" val="1866674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9B36-A37D-F7CF-836D-5E01BE2AD72E}"/>
              </a:ext>
            </a:extLst>
          </p:cNvPr>
          <p:cNvSpPr>
            <a:spLocks noGrp="1"/>
          </p:cNvSpPr>
          <p:nvPr>
            <p:ph type="title"/>
          </p:nvPr>
        </p:nvSpPr>
        <p:spPr/>
        <p:txBody>
          <a:bodyPr/>
          <a:lstStyle/>
          <a:p>
            <a:r>
              <a:rPr lang="en-US" b="1">
                <a:latin typeface="Segoe UI"/>
                <a:ea typeface="Roboto Slab"/>
                <a:cs typeface="Segoe UI"/>
              </a:rPr>
              <a:t>Dungeness River</a:t>
            </a:r>
            <a:endParaRPr lang="en-US" b="1"/>
          </a:p>
        </p:txBody>
      </p:sp>
      <p:sp>
        <p:nvSpPr>
          <p:cNvPr id="3" name="Content Placeholder 2">
            <a:extLst>
              <a:ext uri="{FF2B5EF4-FFF2-40B4-BE49-F238E27FC236}">
                <a16:creationId xmlns:a16="http://schemas.microsoft.com/office/drawing/2014/main" id="{1E63808F-8351-6427-0212-E9E5A6ACF631}"/>
              </a:ext>
            </a:extLst>
          </p:cNvPr>
          <p:cNvSpPr>
            <a:spLocks noGrp="1"/>
          </p:cNvSpPr>
          <p:nvPr>
            <p:ph idx="1"/>
          </p:nvPr>
        </p:nvSpPr>
        <p:spPr/>
        <p:txBody>
          <a:bodyPr vert="horz" lIns="91440" tIns="45720" rIns="91440" bIns="45720" rtlCol="0" anchor="t">
            <a:normAutofit/>
          </a:bodyPr>
          <a:lstStyle/>
          <a:p>
            <a:r>
              <a:rPr lang="en-US" b="1">
                <a:solidFill>
                  <a:schemeClr val="tx2">
                    <a:lumMod val="75000"/>
                  </a:schemeClr>
                </a:solidFill>
                <a:latin typeface="Ebrima"/>
                <a:ea typeface="Ebrima"/>
                <a:cs typeface="Ebrima"/>
              </a:rPr>
              <a:t>Proposed for 2025</a:t>
            </a:r>
          </a:p>
          <a:p>
            <a:pPr marL="571500" indent="-571500">
              <a:buChar char="•"/>
            </a:pPr>
            <a:r>
              <a:rPr lang="en-US">
                <a:solidFill>
                  <a:schemeClr val="tx2">
                    <a:lumMod val="75000"/>
                  </a:schemeClr>
                </a:solidFill>
                <a:latin typeface="Ebrima"/>
                <a:ea typeface="Ebrima"/>
                <a:cs typeface="Ebrima"/>
              </a:rPr>
              <a:t>In recent years, low flows have delayed the traditional October 16 hatchery coho opening on the Dungeness.  Open fishery 1 week later in the permanent rules and open earlier (October 16) via E-Reg if flows allow.  </a:t>
            </a:r>
          </a:p>
          <a:p>
            <a:pPr marL="571500" indent="-571500">
              <a:buChar char="•"/>
            </a:pPr>
            <a:r>
              <a:rPr lang="en-US">
                <a:solidFill>
                  <a:schemeClr val="tx2">
                    <a:lumMod val="75000"/>
                  </a:schemeClr>
                </a:solidFill>
                <a:latin typeface="Ebrima"/>
                <a:ea typeface="Ebrima"/>
                <a:cs typeface="Ebrima"/>
              </a:rPr>
              <a:t>Proposed rules are October 23 to November 30.  Salmon daily limit 4, release all salmon other than hatchery coho.  </a:t>
            </a:r>
          </a:p>
          <a:p>
            <a:pPr marL="571500" indent="-571500">
              <a:buChar char="•"/>
            </a:pPr>
            <a:endParaRPr lang="en-US">
              <a:solidFill>
                <a:srgbClr val="17375E"/>
              </a:solidFill>
              <a:latin typeface="Ebrima"/>
              <a:ea typeface="Ebrima"/>
              <a:cs typeface="Ebrima"/>
            </a:endParaRPr>
          </a:p>
          <a:p>
            <a:endParaRPr lang="en-US" sz="1100">
              <a:latin typeface="Calibri"/>
              <a:ea typeface="Calibri"/>
              <a:cs typeface="Calibri"/>
            </a:endParaRPr>
          </a:p>
        </p:txBody>
      </p:sp>
      <p:sp>
        <p:nvSpPr>
          <p:cNvPr id="4" name="Footer Placeholder 3">
            <a:extLst>
              <a:ext uri="{FF2B5EF4-FFF2-40B4-BE49-F238E27FC236}">
                <a16:creationId xmlns:a16="http://schemas.microsoft.com/office/drawing/2014/main" id="{2D2985E6-7428-EEF3-C048-E6219E1D72C6}"/>
              </a:ext>
            </a:extLst>
          </p:cNvPr>
          <p:cNvSpPr>
            <a:spLocks noGrp="1"/>
          </p:cNvSpPr>
          <p:nvPr>
            <p:ph type="ftr" sz="quarter" idx="4294967295"/>
          </p:nvPr>
        </p:nvSpPr>
        <p:spPr>
          <a:xfrm>
            <a:off x="0" y="6356350"/>
            <a:ext cx="3860800" cy="365125"/>
          </a:xfrm>
        </p:spPr>
        <p:txBody>
          <a:bodyPr/>
          <a:lstStyle/>
          <a:p>
            <a:r>
              <a:rPr lang="en-US"/>
              <a:t>Department of Fish and Wildlife</a:t>
            </a:r>
          </a:p>
        </p:txBody>
      </p:sp>
    </p:spTree>
    <p:extLst>
      <p:ext uri="{BB962C8B-B14F-4D97-AF65-F5344CB8AC3E}">
        <p14:creationId xmlns:p14="http://schemas.microsoft.com/office/powerpoint/2010/main" val="3967410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58A8-C69F-CAE8-0B68-82DB1AEC0B46}"/>
              </a:ext>
            </a:extLst>
          </p:cNvPr>
          <p:cNvSpPr>
            <a:spLocks noGrp="1"/>
          </p:cNvSpPr>
          <p:nvPr>
            <p:ph type="title"/>
          </p:nvPr>
        </p:nvSpPr>
        <p:spPr/>
        <p:txBody>
          <a:bodyPr/>
          <a:lstStyle/>
          <a:p>
            <a:r>
              <a:rPr lang="en-US">
                <a:latin typeface="Segoe UI"/>
                <a:ea typeface="Roboto Slab"/>
                <a:cs typeface="Segoe UI"/>
              </a:rPr>
              <a:t>Other Strait of Juan de Fuca tributaries</a:t>
            </a:r>
            <a:endParaRPr lang="en-US"/>
          </a:p>
        </p:txBody>
      </p:sp>
      <p:sp>
        <p:nvSpPr>
          <p:cNvPr id="3" name="Content Placeholder 2">
            <a:extLst>
              <a:ext uri="{FF2B5EF4-FFF2-40B4-BE49-F238E27FC236}">
                <a16:creationId xmlns:a16="http://schemas.microsoft.com/office/drawing/2014/main" id="{96E1151F-8892-EFF3-AA13-7666614180C8}"/>
              </a:ext>
            </a:extLst>
          </p:cNvPr>
          <p:cNvSpPr>
            <a:spLocks noGrp="1"/>
          </p:cNvSpPr>
          <p:nvPr>
            <p:ph idx="1"/>
          </p:nvPr>
        </p:nvSpPr>
        <p:spPr/>
        <p:txBody>
          <a:bodyPr vert="horz" lIns="91440" tIns="45720" rIns="91440" bIns="45720" rtlCol="0" anchor="t">
            <a:normAutofit fontScale="92500" lnSpcReduction="10000"/>
          </a:bodyPr>
          <a:lstStyle/>
          <a:p>
            <a:r>
              <a:rPr lang="en-US" sz="2800">
                <a:latin typeface="Ebrima"/>
                <a:ea typeface="Ebrima"/>
                <a:cs typeface="Calibri"/>
              </a:rPr>
              <a:t>Concern: anglers targeting salmon during gamefish seasons.  To protect salmon during gamefish seasons the following gear rules are proposed.</a:t>
            </a:r>
          </a:p>
          <a:p>
            <a:endParaRPr lang="en-US" sz="2800">
              <a:latin typeface="Ebrima"/>
              <a:ea typeface="Ebrima"/>
              <a:cs typeface="Calibri"/>
            </a:endParaRPr>
          </a:p>
          <a:p>
            <a:pPr marL="457200" indent="-457200">
              <a:buChar char="•"/>
            </a:pPr>
            <a:r>
              <a:rPr lang="en-US" sz="2400" b="1" u="sng">
                <a:latin typeface="Ebrima"/>
                <a:ea typeface="Ebrima"/>
                <a:cs typeface="Calibri"/>
              </a:rPr>
              <a:t>Lyre River, mouth to falls</a:t>
            </a:r>
            <a:r>
              <a:rPr lang="en-US" sz="2400" u="sng">
                <a:latin typeface="Ebrima"/>
                <a:ea typeface="Ebrima"/>
                <a:cs typeface="Calibri"/>
              </a:rPr>
              <a:t>;</a:t>
            </a:r>
            <a:r>
              <a:rPr lang="en-US" sz="2400">
                <a:latin typeface="Ebrima"/>
                <a:ea typeface="Ebrima"/>
                <a:cs typeface="Calibri"/>
              </a:rPr>
              <a:t> add selective gear rules when salmon are present.   Currently there are no gear restrictions.  This proposal would add selective gear rules </a:t>
            </a:r>
            <a:r>
              <a:rPr lang="en-US" sz="2400" i="1">
                <a:latin typeface="Ebrima"/>
                <a:ea typeface="Calibri"/>
                <a:cs typeface="Calibri"/>
              </a:rPr>
              <a:t>September 1 through January 31</a:t>
            </a:r>
            <a:r>
              <a:rPr lang="en-US" sz="2400">
                <a:latin typeface="Ebrima"/>
                <a:ea typeface="Calibri"/>
                <a:cs typeface="Calibri"/>
              </a:rPr>
              <a:t>. </a:t>
            </a:r>
            <a:endParaRPr lang="en-US" sz="2400">
              <a:latin typeface="Ebrima"/>
              <a:ea typeface="Ebrima"/>
              <a:cs typeface="Calibri"/>
            </a:endParaRPr>
          </a:p>
          <a:p>
            <a:pPr marL="457200" indent="-457200">
              <a:buChar char="•"/>
            </a:pPr>
            <a:r>
              <a:rPr lang="en-US" sz="2400" b="1" u="sng">
                <a:latin typeface="Ebrima"/>
                <a:ea typeface="Ebrima"/>
                <a:cs typeface="Calibri"/>
              </a:rPr>
              <a:t>Clallam River</a:t>
            </a:r>
            <a:r>
              <a:rPr lang="en-US" sz="2400" u="sng">
                <a:latin typeface="Ebrima"/>
                <a:ea typeface="Ebrima"/>
                <a:cs typeface="Calibri"/>
              </a:rPr>
              <a:t>;</a:t>
            </a:r>
            <a:r>
              <a:rPr lang="en-US" sz="2400">
                <a:latin typeface="Ebrima"/>
                <a:ea typeface="Ebrima"/>
                <a:cs typeface="Calibri"/>
              </a:rPr>
              <a:t> add selective gear rules when salmon are present.  Currently selective gear rules are in effect the Saturday before Memorial Day through October 31. This proposal would extend selective gear rules through January 31.  </a:t>
            </a:r>
            <a:endParaRPr lang="en-US" sz="2400">
              <a:latin typeface="Ebrima"/>
            </a:endParaRPr>
          </a:p>
          <a:p>
            <a:pPr marL="457200" indent="-457200">
              <a:buChar char="•"/>
            </a:pPr>
            <a:r>
              <a:rPr lang="en-US" sz="2400" b="1" u="sng">
                <a:latin typeface="Ebrima"/>
                <a:ea typeface="Ebrima"/>
                <a:cs typeface="Calibri"/>
              </a:rPr>
              <a:t>Hoko River, mouth to Upper Hoko Bridge</a:t>
            </a:r>
            <a:r>
              <a:rPr lang="en-US" sz="2400" u="sng">
                <a:latin typeface="Ebrima"/>
                <a:ea typeface="Ebrima"/>
                <a:cs typeface="Calibri"/>
              </a:rPr>
              <a:t>;</a:t>
            </a:r>
            <a:r>
              <a:rPr lang="en-US" sz="2400">
                <a:latin typeface="Ebrima"/>
                <a:ea typeface="Ebrima"/>
                <a:cs typeface="Calibri"/>
              </a:rPr>
              <a:t> extend fly fishing only rules for 2 additional weeks to protect Chinook. Currently flyfishing only rules are in effect on the lower Hoko September 1 through October 31. This proposal would extend flyfishing only rules through November 15. </a:t>
            </a:r>
            <a:endParaRPr lang="en-US" sz="2400">
              <a:latin typeface="Ebrima"/>
              <a:ea typeface="Ebrima"/>
            </a:endParaRPr>
          </a:p>
        </p:txBody>
      </p:sp>
    </p:spTree>
    <p:extLst>
      <p:ext uri="{BB962C8B-B14F-4D97-AF65-F5344CB8AC3E}">
        <p14:creationId xmlns:p14="http://schemas.microsoft.com/office/powerpoint/2010/main" val="104940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u="sng">
                <a:latin typeface="Rockwell"/>
                <a:ea typeface="Roboto Slab"/>
              </a:rPr>
              <a:t>2025 Considerations for North Coast rivers</a:t>
            </a:r>
            <a:endParaRPr lang="en-US" u="sng">
              <a:solidFill>
                <a:srgbClr val="FF0000"/>
              </a:solidFill>
              <a:latin typeface="Rockwell"/>
              <a:ea typeface="Roboto Slab"/>
            </a:endParaRPr>
          </a:p>
        </p:txBody>
      </p:sp>
      <p:sp>
        <p:nvSpPr>
          <p:cNvPr id="8" name="Content Placeholder 7"/>
          <p:cNvSpPr>
            <a:spLocks noGrp="1"/>
          </p:cNvSpPr>
          <p:nvPr>
            <p:ph idx="1"/>
          </p:nvPr>
        </p:nvSpPr>
        <p:spPr>
          <a:xfrm>
            <a:off x="593213" y="1397063"/>
            <a:ext cx="10989187" cy="4647093"/>
          </a:xfrm>
        </p:spPr>
        <p:txBody>
          <a:bodyPr vert="horz" lIns="68580" tIns="34290" rIns="68580" bIns="34290" rtlCol="0" anchor="t">
            <a:normAutofit fontScale="77500" lnSpcReduction="20000"/>
          </a:bodyPr>
          <a:lstStyle/>
          <a:p>
            <a:r>
              <a:rPr lang="en-US" sz="3000" b="1" u="sng">
                <a:latin typeface="Ebrima"/>
                <a:ea typeface="Ebrima"/>
                <a:cs typeface="Ebrima"/>
              </a:rPr>
              <a:t>Hoh River</a:t>
            </a:r>
            <a:endParaRPr lang="en-US" sz="2200" u="sng">
              <a:latin typeface="Ebrima"/>
              <a:ea typeface="Ebrima"/>
              <a:cs typeface="Ebrima"/>
            </a:endParaRPr>
          </a:p>
          <a:p>
            <a:pPr marL="285750" indent="-285750">
              <a:buChar char="•"/>
            </a:pPr>
            <a:r>
              <a:rPr lang="en-US" sz="2900" b="1">
                <a:latin typeface="Ebrima"/>
                <a:ea typeface="Ebrima"/>
                <a:cs typeface="Ebrima"/>
              </a:rPr>
              <a:t>Wild Spring/Summer Chinook</a:t>
            </a:r>
            <a:r>
              <a:rPr lang="en-US" sz="2900">
                <a:latin typeface="Ebrima"/>
                <a:ea typeface="Ebrima"/>
                <a:cs typeface="Ebrima"/>
              </a:rPr>
              <a:t>: </a:t>
            </a:r>
          </a:p>
          <a:p>
            <a:pPr marL="651510" lvl="1" indent="-285750">
              <a:buChar char="•"/>
            </a:pPr>
            <a:r>
              <a:rPr lang="en-US" sz="2300">
                <a:latin typeface="Ebrima"/>
                <a:ea typeface="Ebrima"/>
                <a:cs typeface="Ebrima"/>
              </a:rPr>
              <a:t>Forecast = 1,233 (2024 forecast: 1,146) </a:t>
            </a:r>
          </a:p>
          <a:p>
            <a:pPr marL="651510" lvl="1" indent="-285750">
              <a:buChar char="•"/>
            </a:pPr>
            <a:r>
              <a:rPr lang="en-US" sz="2300">
                <a:latin typeface="Ebrima"/>
                <a:ea typeface="Ebrima"/>
                <a:cs typeface="Ebrima"/>
              </a:rPr>
              <a:t>Escapement goal = 900 or 69% of the run.</a:t>
            </a:r>
            <a:r>
              <a:rPr lang="en-US" sz="2300">
                <a:solidFill>
                  <a:srgbClr val="FF0000"/>
                </a:solidFill>
                <a:latin typeface="Ebrima"/>
                <a:ea typeface="Ebrima"/>
                <a:cs typeface="Ebrima"/>
              </a:rPr>
              <a:t> </a:t>
            </a:r>
            <a:endParaRPr lang="en-US" sz="2300">
              <a:latin typeface="Ebrima"/>
              <a:ea typeface="Ebrima"/>
              <a:cs typeface="Ebrima"/>
            </a:endParaRPr>
          </a:p>
          <a:p>
            <a:pPr marL="651510" lvl="1" indent="-285750">
              <a:buChar char="•"/>
            </a:pPr>
            <a:r>
              <a:rPr lang="en-US" sz="2300">
                <a:solidFill>
                  <a:schemeClr val="tx2"/>
                </a:solidFill>
                <a:latin typeface="Ebrima"/>
                <a:ea typeface="Ebrima"/>
                <a:cs typeface="Ebrima"/>
              </a:rPr>
              <a:t>Above escapement goal but not by much.</a:t>
            </a:r>
          </a:p>
          <a:p>
            <a:endParaRPr lang="en-US" sz="2900"/>
          </a:p>
          <a:p>
            <a:pPr marL="342900" indent="-342900">
              <a:buFont typeface="Arial" panose="020B0604020202020204" pitchFamily="34" charset="0"/>
              <a:buChar char="•"/>
            </a:pPr>
            <a:r>
              <a:rPr lang="en-US" sz="2900" b="1">
                <a:latin typeface="Ebrima"/>
                <a:ea typeface="Ebrima"/>
                <a:cs typeface="Ebrima"/>
              </a:rPr>
              <a:t>Wild Fall Chinook</a:t>
            </a:r>
            <a:r>
              <a:rPr lang="en-US" sz="2900">
                <a:latin typeface="Ebrima"/>
                <a:ea typeface="Ebrima"/>
                <a:cs typeface="Ebrima"/>
              </a:rPr>
              <a:t>:  </a:t>
            </a:r>
          </a:p>
          <a:p>
            <a:pPr marL="708660" lvl="1">
              <a:buFont typeface="Arial" panose="020B0604020202020204" pitchFamily="34" charset="0"/>
              <a:buChar char="•"/>
            </a:pPr>
            <a:r>
              <a:rPr lang="en-US" sz="2300">
                <a:latin typeface="Ebrima"/>
                <a:ea typeface="Ebrima"/>
                <a:cs typeface="Ebrima"/>
              </a:rPr>
              <a:t>Forecast = 2,491 (2024: 3,460) </a:t>
            </a:r>
            <a:endParaRPr lang="en-US" sz="2300"/>
          </a:p>
          <a:p>
            <a:pPr marL="708660" lvl="1">
              <a:buFont typeface="Arial" panose="020B0604020202020204" pitchFamily="34" charset="0"/>
              <a:buChar char="•"/>
            </a:pPr>
            <a:r>
              <a:rPr lang="en-US" sz="2300">
                <a:latin typeface="Ebrima"/>
                <a:ea typeface="Ebrima"/>
                <a:cs typeface="Ebrima"/>
              </a:rPr>
              <a:t>Escapement goal = 1,200 or 60% of run size (60% = 1,495).  </a:t>
            </a:r>
            <a:endParaRPr lang="en-US" sz="2300"/>
          </a:p>
          <a:p>
            <a:pPr marL="708660" lvl="1">
              <a:buFont typeface="Arial" panose="020B0604020202020204" pitchFamily="34" charset="0"/>
              <a:buChar char="•"/>
            </a:pPr>
            <a:r>
              <a:rPr lang="en-US" sz="2300">
                <a:latin typeface="Ebrima"/>
                <a:ea typeface="Ebrima"/>
                <a:cs typeface="Ebrima"/>
              </a:rPr>
              <a:t>Harvestable = 996 (498 share) </a:t>
            </a:r>
            <a:endParaRPr lang="en-US" sz="2300"/>
          </a:p>
          <a:p>
            <a:pPr marL="342900" indent="-342900">
              <a:buFont typeface="Arial" panose="020B0604020202020204" pitchFamily="34" charset="0"/>
              <a:buChar char="•"/>
            </a:pPr>
            <a:endParaRPr lang="en-US" sz="2900">
              <a:latin typeface="Ebrima"/>
              <a:ea typeface="Ebrima"/>
              <a:cs typeface="Ebrima"/>
            </a:endParaRPr>
          </a:p>
          <a:p>
            <a:pPr marL="342900" indent="-342900">
              <a:buFont typeface="Arial" panose="020B0604020202020204" pitchFamily="34" charset="0"/>
              <a:buChar char="•"/>
            </a:pPr>
            <a:r>
              <a:rPr lang="en-US" sz="2900" b="1">
                <a:latin typeface="Ebrima"/>
                <a:ea typeface="Ebrima"/>
                <a:cs typeface="Ebrima"/>
              </a:rPr>
              <a:t>Wild Fall Coho</a:t>
            </a:r>
            <a:r>
              <a:rPr lang="en-US" sz="2900">
                <a:latin typeface="Ebrima"/>
                <a:ea typeface="Ebrima"/>
                <a:cs typeface="Ebrima"/>
              </a:rPr>
              <a:t>: </a:t>
            </a:r>
          </a:p>
          <a:p>
            <a:pPr marL="708660" lvl="1">
              <a:buFont typeface="Arial" panose="020B0604020202020204" pitchFamily="34" charset="0"/>
              <a:buChar char="•"/>
            </a:pPr>
            <a:r>
              <a:rPr lang="en-US" sz="2300">
                <a:latin typeface="Ebrima"/>
                <a:ea typeface="Ebrima"/>
                <a:cs typeface="Ebrima"/>
              </a:rPr>
              <a:t>Escapement goal = 2,000-5,000.  </a:t>
            </a:r>
            <a:endParaRPr lang="en-US" sz="2300"/>
          </a:p>
          <a:p>
            <a:pPr marL="708660" lvl="1">
              <a:buFont typeface="Arial" panose="020B0604020202020204" pitchFamily="34" charset="0"/>
              <a:buChar char="•"/>
            </a:pPr>
            <a:r>
              <a:rPr lang="en-US" sz="2300">
                <a:latin typeface="Ebrima"/>
                <a:ea typeface="Ebrima"/>
                <a:cs typeface="Ebrima"/>
              </a:rPr>
              <a:t>OA3 forecast = 5,371 (less to terminal run) (2024: 4,870)</a:t>
            </a:r>
            <a:r>
              <a:rPr lang="en-US" sz="2600">
                <a:latin typeface="Ebrima"/>
                <a:ea typeface="Ebrima"/>
                <a:cs typeface="Ebrima"/>
              </a:rPr>
              <a:t> </a:t>
            </a:r>
            <a:endParaRPr lang="en-US" sz="2600"/>
          </a:p>
          <a:p>
            <a:pPr marL="708660" lvl="1">
              <a:buFont typeface="Arial" panose="020B0604020202020204" pitchFamily="34" charset="0"/>
              <a:buChar char="•"/>
            </a:pPr>
            <a:r>
              <a:rPr lang="en-US" sz="2300">
                <a:latin typeface="Ebrima"/>
                <a:ea typeface="Ebrima"/>
                <a:cs typeface="Ebrima"/>
              </a:rPr>
              <a:t>Harvestable =  up to ~2,600 (~1,300 share)</a:t>
            </a:r>
          </a:p>
          <a:p>
            <a:pPr marL="708660" lvl="1">
              <a:buFont typeface="Arial" panose="020B0604020202020204" pitchFamily="34" charset="0"/>
              <a:buChar char="•"/>
            </a:pPr>
            <a:endParaRPr lang="en-US" sz="2300">
              <a:solidFill>
                <a:srgbClr val="C00000"/>
              </a:solidFill>
              <a:latin typeface="Ebrima"/>
              <a:ea typeface="Ebrima"/>
              <a:cs typeface="Ebrima"/>
            </a:endParaRPr>
          </a:p>
          <a:p>
            <a:pPr marL="708660" lvl="1">
              <a:buFont typeface="Arial" panose="020B0604020202020204" pitchFamily="34" charset="0"/>
              <a:buChar char="•"/>
            </a:pPr>
            <a:endParaRPr lang="en-US" sz="2300">
              <a:solidFill>
                <a:srgbClr val="C00000"/>
              </a:solidFill>
            </a:endParaRPr>
          </a:p>
        </p:txBody>
      </p:sp>
    </p:spTree>
    <p:extLst>
      <p:ext uri="{BB962C8B-B14F-4D97-AF65-F5344CB8AC3E}">
        <p14:creationId xmlns:p14="http://schemas.microsoft.com/office/powerpoint/2010/main" val="1977020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4000" u="sng">
                <a:latin typeface="Rockwell"/>
                <a:ea typeface="Roboto Slab"/>
              </a:rPr>
              <a:t>2025 Considerations for North Coast rivers</a:t>
            </a:r>
            <a:endParaRPr lang="en-US" sz="4000" u="sng">
              <a:solidFill>
                <a:srgbClr val="FF0000"/>
              </a:solidFill>
              <a:latin typeface="Rockwell"/>
              <a:ea typeface="Roboto Slab"/>
            </a:endParaRPr>
          </a:p>
        </p:txBody>
      </p:sp>
      <p:sp>
        <p:nvSpPr>
          <p:cNvPr id="8" name="Content Placeholder 7"/>
          <p:cNvSpPr>
            <a:spLocks noGrp="1"/>
          </p:cNvSpPr>
          <p:nvPr>
            <p:ph sz="half" idx="1"/>
          </p:nvPr>
        </p:nvSpPr>
        <p:spPr>
          <a:xfrm>
            <a:off x="609600" y="1371601"/>
            <a:ext cx="5384800" cy="5050464"/>
          </a:xfrm>
        </p:spPr>
        <p:txBody>
          <a:bodyPr vert="horz" lIns="68580" tIns="34290" rIns="68580" bIns="34290" rtlCol="0" anchor="t">
            <a:normAutofit lnSpcReduction="10000"/>
          </a:bodyPr>
          <a:lstStyle/>
          <a:p>
            <a:pPr lvl="0"/>
            <a:r>
              <a:rPr lang="en-US" sz="2000" b="1" u="sng">
                <a:latin typeface="Ebrima"/>
                <a:ea typeface="Ebrima"/>
                <a:cs typeface="Ebrima"/>
              </a:rPr>
              <a:t>Quillayute System</a:t>
            </a:r>
          </a:p>
          <a:p>
            <a:pPr lvl="0"/>
            <a:endParaRPr lang="en-US" sz="1400" b="1"/>
          </a:p>
          <a:p>
            <a:pPr marL="428625" indent="-428625">
              <a:buFont typeface="Arial" panose="020B0604020202020204" pitchFamily="34" charset="0"/>
              <a:buChar char="•"/>
            </a:pPr>
            <a:r>
              <a:rPr lang="en-US" sz="2000" b="1">
                <a:latin typeface="Ebrima"/>
                <a:ea typeface="Ebrima"/>
                <a:cs typeface="Ebrima"/>
              </a:rPr>
              <a:t>Wild fall Chinook</a:t>
            </a:r>
            <a:r>
              <a:rPr lang="en-US" sz="2000">
                <a:latin typeface="Ebrima"/>
                <a:ea typeface="Ebrima"/>
                <a:cs typeface="Ebrima"/>
              </a:rPr>
              <a:t>: </a:t>
            </a:r>
            <a:endParaRPr lang="en-US" sz="2000">
              <a:solidFill>
                <a:srgbClr val="067B54"/>
              </a:solidFill>
            </a:endParaRPr>
          </a:p>
          <a:p>
            <a:pPr marL="428625" indent="-428625">
              <a:buFont typeface="Arial" panose="020B0604020202020204" pitchFamily="34" charset="0"/>
              <a:buChar char="•"/>
            </a:pPr>
            <a:r>
              <a:rPr lang="en-US" sz="1600">
                <a:latin typeface="Ebrima"/>
                <a:ea typeface="Ebrima"/>
                <a:cs typeface="Ebrima"/>
              </a:rPr>
              <a:t>Forecast = 6,393 (2024: 8,552)</a:t>
            </a:r>
            <a:endParaRPr lang="en-US" sz="1600">
              <a:solidFill>
                <a:srgbClr val="067B54"/>
              </a:solidFill>
            </a:endParaRPr>
          </a:p>
          <a:p>
            <a:pPr marL="794385" lvl="1" indent="-428625">
              <a:buFont typeface="Arial" panose="020B0604020202020204" pitchFamily="34" charset="0"/>
              <a:buChar char="•"/>
            </a:pPr>
            <a:r>
              <a:rPr lang="en-US" sz="1600">
                <a:latin typeface="Ebrima"/>
                <a:ea typeface="Ebrima"/>
                <a:cs typeface="Ebrima"/>
              </a:rPr>
              <a:t>Escapement Goal = 3,000 or 60% of run (3,836).  </a:t>
            </a:r>
            <a:endParaRPr lang="en-US" sz="1600">
              <a:solidFill>
                <a:srgbClr val="067B54"/>
              </a:solidFill>
            </a:endParaRPr>
          </a:p>
          <a:p>
            <a:pPr marL="794385" lvl="1" indent="-428625">
              <a:buFont typeface="Arial" panose="020B0604020202020204" pitchFamily="34" charset="0"/>
              <a:buChar char="•"/>
            </a:pPr>
            <a:r>
              <a:rPr lang="en-US" sz="1600">
                <a:latin typeface="Ebrima"/>
                <a:ea typeface="Ebrima"/>
                <a:cs typeface="Ebrima"/>
              </a:rPr>
              <a:t>Harvestable = 2,557 (1,279 share) </a:t>
            </a:r>
            <a:r>
              <a:rPr lang="en-US" sz="1800">
                <a:latin typeface="Ebrima"/>
                <a:ea typeface="Ebrima"/>
                <a:cs typeface="Ebrima"/>
              </a:rPr>
              <a:t>  </a:t>
            </a:r>
            <a:endParaRPr lang="en-US" sz="1800">
              <a:solidFill>
                <a:srgbClr val="067B54"/>
              </a:solidFill>
            </a:endParaRPr>
          </a:p>
          <a:p>
            <a:pPr marL="428625" indent="-428625">
              <a:buFont typeface="Arial" panose="020B0604020202020204" pitchFamily="34" charset="0"/>
              <a:buChar char="•"/>
            </a:pPr>
            <a:r>
              <a:rPr lang="en-US" sz="2000" b="1">
                <a:latin typeface="Ebrima"/>
                <a:ea typeface="Ebrima"/>
                <a:cs typeface="Ebrima"/>
              </a:rPr>
              <a:t>Wild summer Chinook</a:t>
            </a:r>
            <a:r>
              <a:rPr lang="en-US" sz="2000">
                <a:latin typeface="Ebrima"/>
                <a:ea typeface="Ebrima"/>
                <a:cs typeface="Ebrima"/>
              </a:rPr>
              <a:t>: </a:t>
            </a:r>
          </a:p>
          <a:p>
            <a:pPr marL="794385" lvl="1" indent="-428625">
              <a:buFont typeface="Arial" panose="020B0604020202020204" pitchFamily="34" charset="0"/>
              <a:buChar char="•"/>
            </a:pPr>
            <a:r>
              <a:rPr lang="en-US" sz="1800">
                <a:latin typeface="Ebrima"/>
                <a:ea typeface="Ebrima"/>
                <a:cs typeface="Ebrima"/>
              </a:rPr>
              <a:t>Forecast =1,744 (2024: 1,560) </a:t>
            </a:r>
          </a:p>
          <a:p>
            <a:pPr marL="794385" lvl="1" indent="-428625">
              <a:buFont typeface="Arial" panose="020B0604020202020204" pitchFamily="34" charset="0"/>
              <a:buChar char="•"/>
            </a:pPr>
            <a:r>
              <a:rPr lang="en-US" sz="1800">
                <a:latin typeface="Ebrima"/>
                <a:ea typeface="Ebrima"/>
                <a:cs typeface="Ebrima"/>
              </a:rPr>
              <a:t>Escapement guideline = 1,200  </a:t>
            </a:r>
            <a:endParaRPr lang="en-US" sz="3600"/>
          </a:p>
          <a:p>
            <a:pPr marL="428625" indent="-428625">
              <a:buFont typeface="Arial" panose="020B0604020202020204" pitchFamily="34" charset="0"/>
              <a:buChar char="•"/>
            </a:pPr>
            <a:r>
              <a:rPr lang="en-US" sz="2000" b="1">
                <a:latin typeface="Ebrima"/>
                <a:ea typeface="Ebrima"/>
                <a:cs typeface="Ebrima"/>
              </a:rPr>
              <a:t>Hatchery spring Chinook</a:t>
            </a:r>
            <a:r>
              <a:rPr lang="en-US" sz="2000">
                <a:latin typeface="Ebrima"/>
                <a:ea typeface="Ebrima"/>
                <a:cs typeface="Ebrima"/>
              </a:rPr>
              <a:t>: </a:t>
            </a:r>
            <a:endParaRPr lang="en-US" sz="2000"/>
          </a:p>
          <a:p>
            <a:pPr marL="794385" lvl="1" indent="-428625">
              <a:buFont typeface="Arial" panose="020B0604020202020204" pitchFamily="34" charset="0"/>
              <a:buChar char="•"/>
            </a:pPr>
            <a:r>
              <a:rPr lang="en-US" sz="1800">
                <a:latin typeface="Ebrima"/>
                <a:ea typeface="Ebrima"/>
                <a:cs typeface="Ebrima"/>
              </a:rPr>
              <a:t>Forecast = 2,447 (2024: 2,489)</a:t>
            </a:r>
            <a:endParaRPr lang="en-US" sz="1800"/>
          </a:p>
          <a:p>
            <a:pPr marL="794385" lvl="1" indent="-428625">
              <a:buFont typeface="Arial" panose="020B0604020202020204" pitchFamily="34" charset="0"/>
              <a:buChar char="•"/>
            </a:pPr>
            <a:r>
              <a:rPr lang="en-US" sz="1800">
                <a:latin typeface="Ebrima"/>
                <a:ea typeface="Ebrima"/>
                <a:cs typeface="Ebrima"/>
              </a:rPr>
              <a:t>Broodstock needs = ~900</a:t>
            </a:r>
            <a:endParaRPr lang="en-US" sz="1800"/>
          </a:p>
          <a:p>
            <a:pPr marL="794385" lvl="1" indent="-428625">
              <a:buFont typeface="Arial" panose="020B0604020202020204" pitchFamily="34" charset="0"/>
              <a:buChar char="•"/>
            </a:pPr>
            <a:r>
              <a:rPr lang="en-US" sz="1800">
                <a:latin typeface="Ebrima"/>
                <a:ea typeface="Ebrima"/>
                <a:cs typeface="Ebrima"/>
              </a:rPr>
              <a:t>Harvestable = 1,547 (773 share)</a:t>
            </a:r>
            <a:endParaRPr lang="en-US" sz="1400"/>
          </a:p>
        </p:txBody>
      </p:sp>
      <p:sp>
        <p:nvSpPr>
          <p:cNvPr id="2" name="Content Placeholder 1">
            <a:extLst>
              <a:ext uri="{FF2B5EF4-FFF2-40B4-BE49-F238E27FC236}">
                <a16:creationId xmlns:a16="http://schemas.microsoft.com/office/drawing/2014/main" id="{D2E58A4D-5B65-40D3-BD15-ACEDF5523995}"/>
              </a:ext>
            </a:extLst>
          </p:cNvPr>
          <p:cNvSpPr>
            <a:spLocks noGrp="1"/>
          </p:cNvSpPr>
          <p:nvPr>
            <p:ph sz="half" idx="2"/>
          </p:nvPr>
        </p:nvSpPr>
        <p:spPr>
          <a:xfrm>
            <a:off x="6197600" y="1371601"/>
            <a:ext cx="5384800" cy="5050464"/>
          </a:xfrm>
        </p:spPr>
        <p:txBody>
          <a:bodyPr vert="horz" lIns="91440" tIns="45720" rIns="91440" bIns="45720" rtlCol="0" anchor="t">
            <a:normAutofit lnSpcReduction="10000"/>
          </a:bodyPr>
          <a:lstStyle/>
          <a:p>
            <a:pPr marL="428625" indent="-428625">
              <a:buFont typeface="Arial" panose="020B0604020202020204" pitchFamily="34" charset="0"/>
              <a:buChar char="•"/>
            </a:pPr>
            <a:r>
              <a:rPr lang="en-US" sz="2000" b="1">
                <a:latin typeface="Ebrima"/>
                <a:ea typeface="Ebrima"/>
                <a:cs typeface="Ebrima"/>
              </a:rPr>
              <a:t>Wild fall coho</a:t>
            </a:r>
            <a:r>
              <a:rPr lang="en-US" sz="2000">
                <a:latin typeface="Ebrima"/>
                <a:ea typeface="Ebrima"/>
                <a:cs typeface="Ebrima"/>
              </a:rPr>
              <a:t>:</a:t>
            </a:r>
          </a:p>
          <a:p>
            <a:pPr marL="794385" lvl="1" indent="-428625">
              <a:buFont typeface="Arial" panose="020B0604020202020204" pitchFamily="34" charset="0"/>
              <a:buChar char="•"/>
            </a:pPr>
            <a:r>
              <a:rPr lang="en-US" sz="1600">
                <a:latin typeface="Ebrima"/>
                <a:ea typeface="Ebrima"/>
                <a:cs typeface="Ebrima"/>
              </a:rPr>
              <a:t>Forecast (OA3) = 10,879 (2024: 10,244)</a:t>
            </a:r>
            <a:endParaRPr lang="en-US" sz="3200"/>
          </a:p>
          <a:p>
            <a:pPr marL="794385" lvl="1" indent="-428625">
              <a:buFont typeface="Arial" panose="020B0604020202020204" pitchFamily="34" charset="0"/>
              <a:buChar char="•"/>
            </a:pPr>
            <a:r>
              <a:rPr lang="en-US" sz="1600">
                <a:latin typeface="Ebrima"/>
                <a:ea typeface="Ebrima"/>
                <a:cs typeface="Ebrima"/>
              </a:rPr>
              <a:t>Escapement goal = 6,300-15,800</a:t>
            </a:r>
            <a:endParaRPr lang="en-US" sz="3200"/>
          </a:p>
          <a:p>
            <a:pPr marL="794385" lvl="1" indent="-428625">
              <a:buFont typeface="Arial" panose="020B0604020202020204" pitchFamily="34" charset="0"/>
              <a:buChar char="•"/>
            </a:pPr>
            <a:r>
              <a:rPr lang="en-US" sz="1600">
                <a:latin typeface="Ebrima"/>
                <a:ea typeface="Ebrima"/>
                <a:cs typeface="Ebrima"/>
              </a:rPr>
              <a:t>Harvestable = ~3,000 (~1,500 share) above lower end of escapement goal</a:t>
            </a:r>
            <a:endParaRPr lang="en-US" sz="3200"/>
          </a:p>
          <a:p>
            <a:pPr marL="428625" indent="-428625">
              <a:buFont typeface="Arial" panose="020B0604020202020204" pitchFamily="34" charset="0"/>
              <a:buChar char="•"/>
            </a:pPr>
            <a:r>
              <a:rPr lang="en-US" sz="2000" b="1">
                <a:latin typeface="Ebrima"/>
                <a:ea typeface="Ebrima"/>
                <a:cs typeface="Ebrima"/>
              </a:rPr>
              <a:t>Hatchery fall coho</a:t>
            </a:r>
            <a:r>
              <a:rPr lang="en-US" sz="2000">
                <a:latin typeface="Ebrima"/>
                <a:ea typeface="Ebrima"/>
                <a:cs typeface="Ebrima"/>
              </a:rPr>
              <a:t>: </a:t>
            </a:r>
            <a:endParaRPr lang="en-US" sz="2000"/>
          </a:p>
          <a:p>
            <a:pPr marL="428625" indent="-428625">
              <a:buFont typeface="Arial" panose="020B0604020202020204" pitchFamily="34" charset="0"/>
              <a:buChar char="•"/>
            </a:pPr>
            <a:r>
              <a:rPr lang="en-US" sz="1600">
                <a:latin typeface="Ebrima"/>
                <a:ea typeface="Ebrima"/>
                <a:cs typeface="Ebrima"/>
              </a:rPr>
              <a:t>Forecast (OA3) = 13,546 (2024: 10,298) </a:t>
            </a:r>
            <a:endParaRPr lang="en-US" sz="1600"/>
          </a:p>
          <a:p>
            <a:pPr marL="794385" lvl="1" indent="-428625">
              <a:buFont typeface="Arial" panose="020B0604020202020204" pitchFamily="34" charset="0"/>
              <a:buChar char="•"/>
            </a:pPr>
            <a:r>
              <a:rPr lang="en-US" sz="1600">
                <a:latin typeface="Ebrima"/>
                <a:ea typeface="Ebrima"/>
                <a:cs typeface="Ebrima"/>
              </a:rPr>
              <a:t>Broodstock needs = ~600</a:t>
            </a:r>
            <a:endParaRPr lang="en-US" sz="1600"/>
          </a:p>
          <a:p>
            <a:pPr marL="794385" lvl="1" indent="-428625">
              <a:buFont typeface="Arial" panose="020B0604020202020204" pitchFamily="34" charset="0"/>
              <a:buChar char="•"/>
            </a:pPr>
            <a:r>
              <a:rPr lang="en-US" sz="1600">
                <a:latin typeface="Ebrima"/>
                <a:ea typeface="Ebrima"/>
                <a:cs typeface="Ebrima"/>
              </a:rPr>
              <a:t>Harvestable = ~11,000 (~5,500 share) </a:t>
            </a:r>
            <a:endParaRPr lang="en-US" sz="1600"/>
          </a:p>
          <a:p>
            <a:pPr marL="428625" indent="-428625">
              <a:buFont typeface="Arial" panose="020B0604020202020204" pitchFamily="34" charset="0"/>
              <a:buChar char="•"/>
            </a:pPr>
            <a:r>
              <a:rPr lang="en-US" sz="2000" b="1">
                <a:latin typeface="Ebrima"/>
                <a:ea typeface="Ebrima"/>
                <a:cs typeface="Ebrima"/>
              </a:rPr>
              <a:t>Wild summer coho</a:t>
            </a:r>
            <a:r>
              <a:rPr lang="en-US" sz="2000">
                <a:latin typeface="Ebrima"/>
                <a:ea typeface="Ebrima"/>
                <a:cs typeface="Ebrima"/>
              </a:rPr>
              <a:t>: </a:t>
            </a:r>
            <a:endParaRPr lang="en-US" sz="2000">
              <a:solidFill>
                <a:srgbClr val="FF0000"/>
              </a:solidFill>
              <a:latin typeface="Ebrima"/>
              <a:ea typeface="Ebrima"/>
              <a:cs typeface="Ebrima"/>
            </a:endParaRPr>
          </a:p>
          <a:p>
            <a:pPr marL="794385" lvl="1" indent="-428625">
              <a:buFont typeface="Arial" panose="020B0604020202020204" pitchFamily="34" charset="0"/>
              <a:buChar char="•"/>
            </a:pPr>
            <a:r>
              <a:rPr lang="en-US" sz="1600">
                <a:latin typeface="Ebrima"/>
                <a:ea typeface="Ebrima"/>
                <a:cs typeface="Ebrima"/>
              </a:rPr>
              <a:t>Forecast (OA3) = 347 (2024: 393)</a:t>
            </a:r>
          </a:p>
          <a:p>
            <a:pPr marL="794385" lvl="1" indent="-428625">
              <a:buFont typeface="Arial" panose="020B0604020202020204" pitchFamily="34" charset="0"/>
              <a:buChar char="•"/>
            </a:pPr>
            <a:r>
              <a:rPr lang="en-US" sz="1600">
                <a:latin typeface="Ebrima"/>
                <a:ea typeface="Ebrima"/>
                <a:cs typeface="Ebrima"/>
              </a:rPr>
              <a:t>Escapement Goal = Not established, 900-1,200 fish guideline  </a:t>
            </a:r>
            <a:endParaRPr lang="en-US" sz="3200"/>
          </a:p>
          <a:p>
            <a:pPr marL="428625" indent="-428625">
              <a:buFont typeface="Arial" panose="020B0604020202020204" pitchFamily="34" charset="0"/>
              <a:buChar char="•"/>
            </a:pPr>
            <a:r>
              <a:rPr lang="en-US" sz="2000" b="1">
                <a:latin typeface="Ebrima"/>
                <a:ea typeface="Ebrima"/>
                <a:cs typeface="Ebrima"/>
              </a:rPr>
              <a:t>Hatchery summer coho</a:t>
            </a:r>
            <a:r>
              <a:rPr lang="en-US" sz="2000">
                <a:latin typeface="Ebrima"/>
                <a:ea typeface="Ebrima"/>
                <a:cs typeface="Ebrima"/>
              </a:rPr>
              <a:t>: </a:t>
            </a:r>
          </a:p>
          <a:p>
            <a:pPr marL="794385" lvl="1" indent="-428625">
              <a:buFont typeface="Arial" panose="020B0604020202020204" pitchFamily="34" charset="0"/>
              <a:buChar char="•"/>
            </a:pPr>
            <a:r>
              <a:rPr lang="en-US" sz="1600">
                <a:latin typeface="Ebrima"/>
                <a:ea typeface="Ebrima"/>
                <a:cs typeface="Ebrima"/>
              </a:rPr>
              <a:t>Forecast (OA3) = 2,975 (2024: 2,315)</a:t>
            </a:r>
            <a:endParaRPr lang="en-US" sz="1600"/>
          </a:p>
          <a:p>
            <a:pPr marL="794385" lvl="1" indent="-428625">
              <a:buFont typeface="Arial" panose="020B0604020202020204" pitchFamily="34" charset="0"/>
              <a:buChar char="•"/>
            </a:pPr>
            <a:r>
              <a:rPr lang="en-US" sz="1600">
                <a:latin typeface="Ebrima"/>
                <a:ea typeface="Ebrima"/>
                <a:cs typeface="Ebrima"/>
              </a:rPr>
              <a:t> Broodstock needs = ~100</a:t>
            </a:r>
            <a:endParaRPr lang="en-US" sz="1600"/>
          </a:p>
          <a:p>
            <a:pPr marL="794385" lvl="1" indent="-428625">
              <a:buFont typeface="Arial" panose="020B0604020202020204" pitchFamily="34" charset="0"/>
              <a:buChar char="•"/>
            </a:pPr>
            <a:r>
              <a:rPr lang="en-US" sz="1600">
                <a:latin typeface="Ebrima"/>
                <a:ea typeface="Ebrima"/>
                <a:cs typeface="Ebrima"/>
              </a:rPr>
              <a:t>Harvestable =~2,500 (~1,250 shares)</a:t>
            </a:r>
          </a:p>
          <a:p>
            <a:pPr lvl="1" indent="0">
              <a:buNone/>
            </a:pPr>
            <a:endParaRPr lang="en-US" sz="1600">
              <a:highlight>
                <a:srgbClr val="FFFF00"/>
              </a:highlight>
              <a:latin typeface="Ebrima"/>
              <a:ea typeface="Ebrima"/>
              <a:cs typeface="Ebrima"/>
            </a:endParaRPr>
          </a:p>
        </p:txBody>
      </p:sp>
    </p:spTree>
    <p:extLst>
      <p:ext uri="{BB962C8B-B14F-4D97-AF65-F5344CB8AC3E}">
        <p14:creationId xmlns:p14="http://schemas.microsoft.com/office/powerpoint/2010/main" val="3537225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1A09-58F3-4C83-8B3D-E28C25ED7B7C}"/>
              </a:ext>
            </a:extLst>
          </p:cNvPr>
          <p:cNvSpPr>
            <a:spLocks noGrp="1"/>
          </p:cNvSpPr>
          <p:nvPr>
            <p:ph type="title"/>
          </p:nvPr>
        </p:nvSpPr>
        <p:spPr/>
        <p:txBody>
          <a:bodyPr>
            <a:normAutofit fontScale="90000"/>
          </a:bodyPr>
          <a:lstStyle/>
          <a:p>
            <a:pPr algn="ctr"/>
            <a:r>
              <a:rPr lang="en-US" u="sng">
                <a:latin typeface="Rockwell"/>
                <a:ea typeface="Roboto Slab"/>
              </a:rPr>
              <a:t>Suggestions for North Coast freshwater regulations received from the public</a:t>
            </a:r>
          </a:p>
        </p:txBody>
      </p:sp>
      <p:sp>
        <p:nvSpPr>
          <p:cNvPr id="3" name="Content Placeholder 2">
            <a:extLst>
              <a:ext uri="{FF2B5EF4-FFF2-40B4-BE49-F238E27FC236}">
                <a16:creationId xmlns:a16="http://schemas.microsoft.com/office/drawing/2014/main" id="{8A9022B5-0BF5-48F5-A537-74E09E6BC148}"/>
              </a:ext>
            </a:extLst>
          </p:cNvPr>
          <p:cNvSpPr>
            <a:spLocks noGrp="1"/>
          </p:cNvSpPr>
          <p:nvPr>
            <p:ph idx="1"/>
          </p:nvPr>
        </p:nvSpPr>
        <p:spPr/>
        <p:txBody>
          <a:bodyPr vert="horz" lIns="68580" tIns="34290" rIns="68580" bIns="34290" rtlCol="0" anchor="t">
            <a:normAutofit fontScale="70000" lnSpcReduction="20000"/>
          </a:bodyPr>
          <a:lstStyle/>
          <a:p>
            <a:pPr marL="571500" indent="-571500">
              <a:buFont typeface="Arial" panose="020B0604020202020204" pitchFamily="34" charset="0"/>
              <a:buChar char="•"/>
            </a:pPr>
            <a:r>
              <a:rPr lang="en-US">
                <a:latin typeface="Ebrima"/>
                <a:ea typeface="Ebrima"/>
                <a:cs typeface="Ebrima"/>
              </a:rPr>
              <a:t>Allow retention of one wild fish (coho or Chinook) during fall fisheries on the Quillayute system.</a:t>
            </a:r>
            <a:endParaRPr lang="en-US"/>
          </a:p>
          <a:p>
            <a:pPr marL="571500" indent="-571500">
              <a:buFont typeface="Arial" panose="020B0604020202020204" pitchFamily="34" charset="0"/>
              <a:buChar char="•"/>
            </a:pPr>
            <a:r>
              <a:rPr lang="en-US">
                <a:latin typeface="Ebrima"/>
                <a:ea typeface="Ebrima"/>
                <a:cs typeface="Ebrima"/>
              </a:rPr>
              <a:t>Provide as much advance notice as possible if in-season fisheries modifications (E-Regs) are necessary.</a:t>
            </a:r>
            <a:endParaRPr lang="en-US" err="1"/>
          </a:p>
          <a:p>
            <a:pPr marL="571500" indent="-571500">
              <a:buFont typeface="Arial" panose="020B0604020202020204" pitchFamily="34" charset="0"/>
              <a:buChar char="•"/>
            </a:pPr>
            <a:r>
              <a:rPr lang="en-US">
                <a:latin typeface="Ebrima"/>
                <a:ea typeface="Ebrima"/>
                <a:cs typeface="Ebrima"/>
              </a:rPr>
              <a:t>Eliminate bait if E-Regs are necessary.</a:t>
            </a:r>
          </a:p>
          <a:p>
            <a:pPr marL="571500" indent="-571500">
              <a:buFont typeface="Arial" panose="020B0604020202020204" pitchFamily="34" charset="0"/>
              <a:buChar char="•"/>
            </a:pPr>
            <a:r>
              <a:rPr lang="en-US">
                <a:latin typeface="Ebrima"/>
                <a:ea typeface="Ebrima"/>
                <a:cs typeface="Ebrima"/>
              </a:rPr>
              <a:t>Consider one and done if E-Regs are necessary.</a:t>
            </a:r>
          </a:p>
          <a:p>
            <a:pPr marL="571500" indent="-571500">
              <a:buFont typeface="Arial" panose="020B0604020202020204" pitchFamily="34" charset="0"/>
              <a:buChar char="•"/>
            </a:pPr>
            <a:r>
              <a:rPr lang="en-US">
                <a:latin typeface="Ebrima"/>
                <a:ea typeface="Ebrima"/>
                <a:cs typeface="Ebrima"/>
              </a:rPr>
              <a:t>Establish rules to protect wild summer coho, concerns with no escapement goal, low flow, low forecast. </a:t>
            </a:r>
          </a:p>
          <a:p>
            <a:pPr marL="571500" indent="-571500">
              <a:buFont typeface="Arial" panose="020B0604020202020204" pitchFamily="34" charset="0"/>
              <a:buChar char="•"/>
            </a:pPr>
            <a:r>
              <a:rPr lang="en-US">
                <a:latin typeface="Ebrima"/>
                <a:ea typeface="Ebrima"/>
                <a:cs typeface="Ebrima"/>
              </a:rPr>
              <a:t>Prioritize a full season over a larger bag limit.</a:t>
            </a:r>
            <a:endParaRPr lang="en-US"/>
          </a:p>
          <a:p>
            <a:pPr marL="571500" indent="-571500">
              <a:buChar char="•"/>
            </a:pPr>
            <a:r>
              <a:rPr lang="en-US">
                <a:latin typeface="Ebrima"/>
                <a:ea typeface="Ebrima"/>
                <a:cs typeface="Ebrima"/>
              </a:rPr>
              <a:t>Establish a flow dependent bag limit (Quillayute).    </a:t>
            </a:r>
            <a:endParaRPr lang="en-US"/>
          </a:p>
          <a:p>
            <a:pPr marL="571500" indent="-571500">
              <a:buChar char="•"/>
            </a:pPr>
            <a:r>
              <a:rPr lang="en-US">
                <a:latin typeface="Ebrima"/>
                <a:ea typeface="Ebrima"/>
                <a:cs typeface="Ebrima"/>
              </a:rPr>
              <a:t>Allow one barbless treble hook (instead of one single point barbless hook).  </a:t>
            </a:r>
            <a:endParaRPr lang="en-US"/>
          </a:p>
          <a:p>
            <a:pPr marL="571500" indent="-571500">
              <a:buChar char="•"/>
            </a:pPr>
            <a:r>
              <a:rPr lang="en-US">
                <a:latin typeface="Ebrima"/>
                <a:ea typeface="Ebrima"/>
                <a:cs typeface="Ebrima"/>
              </a:rPr>
              <a:t>Allow bait and barbed hooks in fall fisheries.</a:t>
            </a:r>
            <a:endParaRPr lang="en-US"/>
          </a:p>
          <a:p>
            <a:endParaRPr lang="en-US"/>
          </a:p>
          <a:p>
            <a:pPr marL="571500" indent="-571500">
              <a:buFont typeface="Arial" panose="020B0604020202020204" pitchFamily="34" charset="0"/>
              <a:buChar char="•"/>
            </a:pPr>
            <a:endParaRPr lang="en-US"/>
          </a:p>
          <a:p>
            <a:pPr marL="571500" indent="-571500">
              <a:buFont typeface="Arial" panose="020B0604020202020204" pitchFamily="34" charset="0"/>
              <a:buChar char="•"/>
            </a:pPr>
            <a:endParaRPr lang="en-US"/>
          </a:p>
          <a:p>
            <a:pPr marL="571500" indent="-571500">
              <a:buFont typeface="Arial" panose="020B0604020202020204" pitchFamily="34" charset="0"/>
              <a:buChar char="•"/>
            </a:pPr>
            <a:endParaRPr lang="en-US"/>
          </a:p>
          <a:p>
            <a:pPr>
              <a:buFont typeface="Arial" panose="020B0604020202020204" pitchFamily="34" charset="0"/>
              <a:buChar char="•"/>
            </a:pPr>
            <a:endParaRPr lang="en-US"/>
          </a:p>
          <a:p>
            <a:pPr marL="428625" indent="-428625">
              <a:buFont typeface="Arial" panose="020B0604020202020204" pitchFamily="34" charset="0"/>
              <a:buChar char="•"/>
            </a:pPr>
            <a:endParaRPr lang="en-US"/>
          </a:p>
        </p:txBody>
      </p:sp>
    </p:spTree>
    <p:extLst>
      <p:ext uri="{BB962C8B-B14F-4D97-AF65-F5344CB8AC3E}">
        <p14:creationId xmlns:p14="http://schemas.microsoft.com/office/powerpoint/2010/main" val="1286459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2EA1-F3E3-6DA0-B036-53B7835A83D4}"/>
              </a:ext>
            </a:extLst>
          </p:cNvPr>
          <p:cNvSpPr>
            <a:spLocks noGrp="1"/>
          </p:cNvSpPr>
          <p:nvPr>
            <p:ph type="title"/>
          </p:nvPr>
        </p:nvSpPr>
        <p:spPr/>
        <p:txBody>
          <a:bodyPr/>
          <a:lstStyle/>
          <a:p>
            <a:r>
              <a:rPr lang="en-US" b="1">
                <a:ea typeface="Roboto Slab"/>
              </a:rPr>
              <a:t>Hoh River</a:t>
            </a:r>
          </a:p>
        </p:txBody>
      </p:sp>
      <p:sp>
        <p:nvSpPr>
          <p:cNvPr id="3" name="Content Placeholder 2">
            <a:extLst>
              <a:ext uri="{FF2B5EF4-FFF2-40B4-BE49-F238E27FC236}">
                <a16:creationId xmlns:a16="http://schemas.microsoft.com/office/drawing/2014/main" id="{F3EF24E1-9D02-F78A-A994-021D4836F3C9}"/>
              </a:ext>
            </a:extLst>
          </p:cNvPr>
          <p:cNvSpPr>
            <a:spLocks noGrp="1"/>
          </p:cNvSpPr>
          <p:nvPr>
            <p:ph idx="1"/>
          </p:nvPr>
        </p:nvSpPr>
        <p:spPr/>
        <p:txBody>
          <a:bodyPr vert="horz" lIns="91440" tIns="45720" rIns="91440" bIns="45720" rtlCol="0" anchor="t">
            <a:normAutofit/>
          </a:bodyPr>
          <a:lstStyle/>
          <a:p>
            <a:r>
              <a:rPr lang="en-US" b="1">
                <a:solidFill>
                  <a:schemeClr val="tx2">
                    <a:lumMod val="75000"/>
                  </a:schemeClr>
                </a:solidFill>
                <a:latin typeface="+mj-lt"/>
                <a:ea typeface="Ebrima"/>
                <a:cs typeface="Ebrima"/>
              </a:rPr>
              <a:t>Proposed for 2025 </a:t>
            </a:r>
            <a:endParaRPr lang="en-US" b="1">
              <a:solidFill>
                <a:schemeClr val="tx2">
                  <a:lumMod val="75000"/>
                </a:schemeClr>
              </a:solidFill>
              <a:latin typeface="+mj-lt"/>
            </a:endParaRPr>
          </a:p>
          <a:p>
            <a:r>
              <a:rPr lang="en-US" sz="2400">
                <a:solidFill>
                  <a:schemeClr val="tx2">
                    <a:lumMod val="75000"/>
                  </a:schemeClr>
                </a:solidFill>
                <a:latin typeface="+mj-lt"/>
                <a:ea typeface="Ebrima"/>
                <a:cs typeface="Ebrima"/>
              </a:rPr>
              <a:t>Higher daily limit than last year due to higher coho forecast.</a:t>
            </a:r>
          </a:p>
          <a:p>
            <a:pPr marL="571500" indent="-571500">
              <a:buChar char="•"/>
            </a:pPr>
            <a:r>
              <a:rPr lang="en-US" sz="2400">
                <a:solidFill>
                  <a:schemeClr val="tx2"/>
                </a:solidFill>
                <a:latin typeface="+mj-lt"/>
                <a:ea typeface="Ebrima"/>
                <a:cs typeface="Ebrima"/>
              </a:rPr>
              <a:t>Mouth to Oxbow, Sept 16 – Nov. 30, </a:t>
            </a:r>
            <a:r>
              <a:rPr lang="en-US" sz="2400">
                <a:solidFill>
                  <a:schemeClr val="accent2"/>
                </a:solidFill>
                <a:latin typeface="+mj-lt"/>
                <a:ea typeface="Ebrima"/>
                <a:cs typeface="Ebrima"/>
              </a:rPr>
              <a:t>daily limit 3, only 2 adults</a:t>
            </a:r>
            <a:r>
              <a:rPr lang="en-US" sz="2400">
                <a:solidFill>
                  <a:schemeClr val="tx2"/>
                </a:solidFill>
                <a:latin typeface="+mj-lt"/>
                <a:ea typeface="Ebrima"/>
                <a:cs typeface="Ebrima"/>
              </a:rPr>
              <a:t> may be retained, only 1 may be a Chinook.  December 1-15 daily limit 1 coho only.</a:t>
            </a:r>
          </a:p>
          <a:p>
            <a:pPr marL="571500" indent="-571500">
              <a:buChar char="•"/>
            </a:pPr>
            <a:r>
              <a:rPr lang="en-US" sz="2400">
                <a:solidFill>
                  <a:schemeClr val="tx2"/>
                </a:solidFill>
                <a:latin typeface="+mj-lt"/>
                <a:ea typeface="Ebrima"/>
                <a:cs typeface="Ebrima"/>
              </a:rPr>
              <a:t>Oxbow to Morgans Crossing, Oct 16 – Nov. 30, </a:t>
            </a:r>
            <a:r>
              <a:rPr lang="en-US" sz="2400">
                <a:solidFill>
                  <a:schemeClr val="accent2"/>
                </a:solidFill>
                <a:latin typeface="+mj-lt"/>
                <a:ea typeface="Ebrima"/>
                <a:cs typeface="Ebrima"/>
              </a:rPr>
              <a:t>daily limit 3, only 2 adults</a:t>
            </a:r>
            <a:r>
              <a:rPr lang="en-US" sz="2400">
                <a:solidFill>
                  <a:schemeClr val="tx2"/>
                </a:solidFill>
                <a:latin typeface="+mj-lt"/>
                <a:ea typeface="Ebrima"/>
                <a:cs typeface="Ebrima"/>
              </a:rPr>
              <a:t> may be retained, only 1 may be a Chinook.  December 1-15 daily limit 1 coho only.   </a:t>
            </a:r>
          </a:p>
          <a:p>
            <a:pPr marL="571500" indent="-571500">
              <a:buChar char="•"/>
            </a:pPr>
            <a:r>
              <a:rPr lang="en-US" sz="2400">
                <a:solidFill>
                  <a:schemeClr val="tx2"/>
                </a:solidFill>
                <a:latin typeface="+mj-lt"/>
                <a:ea typeface="Ebrima"/>
                <a:cs typeface="Ebrima"/>
              </a:rPr>
              <a:t>Only one single point barbless hook. Bait allowed.</a:t>
            </a:r>
            <a:endParaRPr lang="en-US" sz="2400">
              <a:solidFill>
                <a:schemeClr val="tx2"/>
              </a:solidFill>
              <a:latin typeface="+mj-lt"/>
            </a:endParaRPr>
          </a:p>
          <a:p>
            <a:endParaRPr lang="en-US" sz="2400">
              <a:solidFill>
                <a:schemeClr val="tx2">
                  <a:lumMod val="75000"/>
                </a:schemeClr>
              </a:solidFill>
              <a:latin typeface="Ebrima"/>
              <a:ea typeface="Ebrima"/>
              <a:cs typeface="Ebrima"/>
            </a:endParaRPr>
          </a:p>
        </p:txBody>
      </p:sp>
    </p:spTree>
    <p:extLst>
      <p:ext uri="{BB962C8B-B14F-4D97-AF65-F5344CB8AC3E}">
        <p14:creationId xmlns:p14="http://schemas.microsoft.com/office/powerpoint/2010/main" val="278842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6BFD-B030-A6EE-C819-3BE602BEEC80}"/>
              </a:ext>
            </a:extLst>
          </p:cNvPr>
          <p:cNvSpPr>
            <a:spLocks noGrp="1"/>
          </p:cNvSpPr>
          <p:nvPr>
            <p:ph type="title"/>
          </p:nvPr>
        </p:nvSpPr>
        <p:spPr/>
        <p:txBody>
          <a:bodyPr/>
          <a:lstStyle/>
          <a:p>
            <a:r>
              <a:rPr lang="en-US" b="1">
                <a:ea typeface="Roboto Slab"/>
              </a:rPr>
              <a:t>Quillayute River</a:t>
            </a:r>
          </a:p>
        </p:txBody>
      </p:sp>
      <p:sp>
        <p:nvSpPr>
          <p:cNvPr id="3" name="Content Placeholder 2">
            <a:extLst>
              <a:ext uri="{FF2B5EF4-FFF2-40B4-BE49-F238E27FC236}">
                <a16:creationId xmlns:a16="http://schemas.microsoft.com/office/drawing/2014/main" id="{FFD4D48C-C4DC-71A8-C83E-877A9058A047}"/>
              </a:ext>
            </a:extLst>
          </p:cNvPr>
          <p:cNvSpPr>
            <a:spLocks noGrp="1"/>
          </p:cNvSpPr>
          <p:nvPr>
            <p:ph idx="1"/>
          </p:nvPr>
        </p:nvSpPr>
        <p:spPr/>
        <p:txBody>
          <a:bodyPr vert="horz" lIns="91440" tIns="45720" rIns="91440" bIns="45720" rtlCol="0" anchor="t">
            <a:normAutofit fontScale="92500" lnSpcReduction="10000"/>
          </a:bodyPr>
          <a:lstStyle/>
          <a:p>
            <a:r>
              <a:rPr lang="en-US" sz="3500" b="1">
                <a:solidFill>
                  <a:schemeClr val="tx2">
                    <a:lumMod val="75000"/>
                  </a:schemeClr>
                </a:solidFill>
                <a:latin typeface="+mj-lt"/>
                <a:ea typeface="Ebrima"/>
                <a:cs typeface="Ebrima"/>
              </a:rPr>
              <a:t>Proposed for 2025</a:t>
            </a:r>
          </a:p>
          <a:p>
            <a:pPr marL="571500" indent="-571500">
              <a:buFont typeface="Arial,Sans-Serif"/>
              <a:buChar char="•"/>
            </a:pPr>
            <a:r>
              <a:rPr lang="en-US" sz="2800">
                <a:solidFill>
                  <a:srgbClr val="000000"/>
                </a:solidFill>
                <a:latin typeface="+mj-lt"/>
                <a:ea typeface="Ebrima"/>
                <a:cs typeface="Ebrima"/>
              </a:rPr>
              <a:t>Spring Fisheries, same as 2024</a:t>
            </a:r>
            <a:endParaRPr lang="en-US" sz="2800">
              <a:solidFill>
                <a:srgbClr val="000000"/>
              </a:solidFill>
              <a:latin typeface="+mj-lt"/>
            </a:endParaRPr>
          </a:p>
          <a:p>
            <a:pPr marL="937260" lvl="1">
              <a:buFont typeface="Arial,Sans-Serif"/>
              <a:buChar char="•"/>
            </a:pPr>
            <a:r>
              <a:rPr lang="en-US" sz="2400">
                <a:solidFill>
                  <a:srgbClr val="000000"/>
                </a:solidFill>
                <a:latin typeface="+mj-lt"/>
                <a:ea typeface="Ebrima"/>
                <a:cs typeface="Ebrima"/>
              </a:rPr>
              <a:t>Quillayute &amp; Sol Duc, May 1-Aug. 31, 4 salmon, only 2 adults, release wild Chinook, wild coho &amp; sockeye.  Bait allowed except July 16-Aug 31 on Sol Duc. </a:t>
            </a:r>
          </a:p>
          <a:p>
            <a:pPr marL="937260" lvl="1">
              <a:buFont typeface="Arial,Sans-Serif"/>
              <a:buChar char="•"/>
            </a:pPr>
            <a:r>
              <a:rPr lang="en-US" sz="2400" err="1">
                <a:solidFill>
                  <a:srgbClr val="000000"/>
                </a:solidFill>
                <a:latin typeface="+mj-lt"/>
                <a:ea typeface="Ebrima"/>
                <a:cs typeface="Ebrima"/>
              </a:rPr>
              <a:t>Bogachiel</a:t>
            </a:r>
            <a:r>
              <a:rPr lang="en-US" sz="2400">
                <a:solidFill>
                  <a:srgbClr val="000000"/>
                </a:solidFill>
                <a:latin typeface="+mj-lt"/>
                <a:ea typeface="Ebrima"/>
                <a:cs typeface="Ebrima"/>
              </a:rPr>
              <a:t>, </a:t>
            </a:r>
            <a:r>
              <a:rPr lang="en-US" sz="2400" err="1">
                <a:solidFill>
                  <a:srgbClr val="000000"/>
                </a:solidFill>
                <a:latin typeface="+mj-lt"/>
                <a:ea typeface="Ebrima"/>
                <a:cs typeface="Ebrima"/>
              </a:rPr>
              <a:t>Calawah</a:t>
            </a:r>
            <a:r>
              <a:rPr lang="en-US" sz="2400">
                <a:solidFill>
                  <a:srgbClr val="000000"/>
                </a:solidFill>
                <a:latin typeface="+mj-lt"/>
                <a:ea typeface="Ebrima"/>
                <a:cs typeface="Ebrima"/>
              </a:rPr>
              <a:t>, &amp; Dickey, July 1-Aug. 31, 4 salmon only 2 adults, release wild Chinook, wild coho &amp; sockeye.  Bait prohibited.</a:t>
            </a:r>
          </a:p>
          <a:p>
            <a:pPr marL="937260" lvl="1">
              <a:buFont typeface="Arial,Sans-Serif"/>
              <a:buChar char="•"/>
            </a:pPr>
            <a:r>
              <a:rPr lang="en-US" sz="2400">
                <a:solidFill>
                  <a:srgbClr val="000000"/>
                </a:solidFill>
                <a:latin typeface="+mj-lt"/>
                <a:ea typeface="Ebrima"/>
                <a:cs typeface="Ebrima"/>
              </a:rPr>
              <a:t>Concern for wild summer coho forecast at less than 400.</a:t>
            </a:r>
          </a:p>
          <a:p>
            <a:pPr marL="571500" indent="-571500">
              <a:buFont typeface="Arial,Sans-Serif"/>
              <a:buChar char="•"/>
            </a:pPr>
            <a:r>
              <a:rPr lang="en-US" sz="2800">
                <a:solidFill>
                  <a:srgbClr val="000000"/>
                </a:solidFill>
                <a:latin typeface="+mj-lt"/>
                <a:ea typeface="Ebrima"/>
                <a:cs typeface="Ebrima"/>
              </a:rPr>
              <a:t>Fall Fisheries,</a:t>
            </a:r>
            <a:r>
              <a:rPr lang="en-US" sz="2400">
                <a:solidFill>
                  <a:srgbClr val="000000"/>
                </a:solidFill>
                <a:latin typeface="+mj-lt"/>
                <a:ea typeface="Ebrima"/>
                <a:cs typeface="Ebrima"/>
              </a:rPr>
              <a:t> higher bag limit than 2024 on </a:t>
            </a:r>
            <a:r>
              <a:rPr lang="en-US" sz="2400" err="1">
                <a:solidFill>
                  <a:srgbClr val="000000"/>
                </a:solidFill>
                <a:latin typeface="+mj-lt"/>
                <a:ea typeface="Ebrima"/>
                <a:cs typeface="Ebrima"/>
              </a:rPr>
              <a:t>Bogachiel</a:t>
            </a:r>
            <a:r>
              <a:rPr lang="en-US" sz="2400">
                <a:solidFill>
                  <a:srgbClr val="000000"/>
                </a:solidFill>
                <a:latin typeface="+mj-lt"/>
                <a:ea typeface="Ebrima"/>
                <a:cs typeface="Ebrima"/>
              </a:rPr>
              <a:t>, </a:t>
            </a:r>
            <a:r>
              <a:rPr lang="en-US" sz="2400" err="1">
                <a:solidFill>
                  <a:srgbClr val="000000"/>
                </a:solidFill>
                <a:latin typeface="+mj-lt"/>
                <a:ea typeface="Ebrima"/>
                <a:cs typeface="Ebrima"/>
              </a:rPr>
              <a:t>Calawah</a:t>
            </a:r>
            <a:r>
              <a:rPr lang="en-US" sz="2400">
                <a:solidFill>
                  <a:srgbClr val="000000"/>
                </a:solidFill>
                <a:latin typeface="+mj-lt"/>
                <a:ea typeface="Ebrima"/>
                <a:cs typeface="Ebrima"/>
              </a:rPr>
              <a:t>, Dickey.  </a:t>
            </a:r>
            <a:r>
              <a:rPr lang="en-US" sz="2400">
                <a:solidFill>
                  <a:schemeClr val="accent2"/>
                </a:solidFill>
                <a:latin typeface="+mj-lt"/>
                <a:ea typeface="Ebrima"/>
                <a:cs typeface="Ebrima"/>
              </a:rPr>
              <a:t>1 wild fish retention </a:t>
            </a:r>
            <a:r>
              <a:rPr lang="en-US" sz="2400">
                <a:solidFill>
                  <a:srgbClr val="000000"/>
                </a:solidFill>
                <a:latin typeface="+mj-lt"/>
                <a:ea typeface="Ebrima"/>
                <a:cs typeface="Ebrima"/>
              </a:rPr>
              <a:t>(coho or Chinook).</a:t>
            </a:r>
          </a:p>
          <a:p>
            <a:pPr marL="937260" lvl="1">
              <a:buFont typeface="Arial,Sans-Serif"/>
              <a:buChar char="•"/>
            </a:pPr>
            <a:r>
              <a:rPr lang="en-US" sz="2400">
                <a:solidFill>
                  <a:srgbClr val="000000"/>
                </a:solidFill>
                <a:latin typeface="+mj-lt"/>
                <a:ea typeface="Ebrima"/>
                <a:cs typeface="Ebrima"/>
              </a:rPr>
              <a:t>Quillayute &amp; Sol Duc, Sept 1-Dec 15, 6 salmon, </a:t>
            </a:r>
            <a:r>
              <a:rPr lang="en-US" sz="2400">
                <a:solidFill>
                  <a:schemeClr val="tx1"/>
                </a:solidFill>
                <a:latin typeface="+mj-lt"/>
                <a:ea typeface="Ebrima"/>
                <a:cs typeface="Ebrima"/>
              </a:rPr>
              <a:t>only 3 adults</a:t>
            </a:r>
            <a:r>
              <a:rPr lang="en-US" sz="2400">
                <a:solidFill>
                  <a:schemeClr val="accent2"/>
                </a:solidFill>
                <a:latin typeface="+mj-lt"/>
                <a:ea typeface="Ebrima"/>
                <a:cs typeface="Ebrima"/>
              </a:rPr>
              <a:t>, only 1 wild</a:t>
            </a:r>
            <a:r>
              <a:rPr lang="en-US" sz="2400">
                <a:solidFill>
                  <a:srgbClr val="000000"/>
                </a:solidFill>
                <a:latin typeface="+mj-lt"/>
                <a:ea typeface="Ebrima"/>
                <a:cs typeface="Ebrima"/>
              </a:rPr>
              <a:t>. Bait allowed </a:t>
            </a:r>
            <a:endParaRPr lang="en-US" sz="2400">
              <a:solidFill>
                <a:srgbClr val="000000"/>
              </a:solidFill>
              <a:latin typeface="+mj-lt"/>
            </a:endParaRPr>
          </a:p>
          <a:p>
            <a:pPr marL="937260" lvl="1">
              <a:buFont typeface="Arial,Sans-Serif"/>
              <a:buChar char="•"/>
            </a:pPr>
            <a:r>
              <a:rPr lang="en-US" sz="2400" err="1">
                <a:solidFill>
                  <a:srgbClr val="000000"/>
                </a:solidFill>
                <a:latin typeface="+mj-lt"/>
                <a:ea typeface="Ebrima"/>
                <a:cs typeface="Ebrima"/>
              </a:rPr>
              <a:t>Bogachiel</a:t>
            </a:r>
            <a:r>
              <a:rPr lang="en-US" sz="2400">
                <a:solidFill>
                  <a:srgbClr val="000000"/>
                </a:solidFill>
                <a:latin typeface="+mj-lt"/>
                <a:ea typeface="Ebrima"/>
                <a:cs typeface="Ebrima"/>
              </a:rPr>
              <a:t>, </a:t>
            </a:r>
            <a:r>
              <a:rPr lang="en-US" sz="2400" err="1">
                <a:solidFill>
                  <a:srgbClr val="000000"/>
                </a:solidFill>
                <a:latin typeface="+mj-lt"/>
                <a:ea typeface="Ebrima"/>
                <a:cs typeface="Ebrima"/>
              </a:rPr>
              <a:t>Calawah</a:t>
            </a:r>
            <a:r>
              <a:rPr lang="en-US" sz="2400">
                <a:solidFill>
                  <a:srgbClr val="000000"/>
                </a:solidFill>
                <a:latin typeface="+mj-lt"/>
                <a:ea typeface="Ebrima"/>
                <a:cs typeface="Ebrima"/>
              </a:rPr>
              <a:t>, &amp; Dickey, Sept 1-Dec 15, 3 salmon, </a:t>
            </a:r>
            <a:r>
              <a:rPr lang="en-US" sz="2400">
                <a:solidFill>
                  <a:srgbClr val="C00000"/>
                </a:solidFill>
                <a:latin typeface="+mj-lt"/>
                <a:ea typeface="Ebrima"/>
                <a:cs typeface="Ebrima"/>
              </a:rPr>
              <a:t>only 2 adults, only 1 wild</a:t>
            </a:r>
            <a:r>
              <a:rPr lang="en-US" sz="2400">
                <a:solidFill>
                  <a:srgbClr val="000000"/>
                </a:solidFill>
                <a:latin typeface="+mj-lt"/>
                <a:ea typeface="Ebrima"/>
                <a:cs typeface="Ebrima"/>
              </a:rPr>
              <a:t>.  Bait allowed.</a:t>
            </a:r>
            <a:endParaRPr lang="en-US" sz="2400">
              <a:solidFill>
                <a:srgbClr val="000000"/>
              </a:solidFill>
              <a:latin typeface="+mj-lt"/>
            </a:endParaRPr>
          </a:p>
          <a:p>
            <a:pPr marL="937260" lvl="1">
              <a:buFont typeface="Arial,Sans-Serif"/>
              <a:buChar char="•"/>
            </a:pPr>
            <a:endParaRPr lang="en-US" sz="2400">
              <a:solidFill>
                <a:srgbClr val="000000"/>
              </a:solidFill>
            </a:endParaRPr>
          </a:p>
          <a:p>
            <a:pPr marL="937260" lvl="1">
              <a:buFont typeface="Arial,Sans-Serif"/>
              <a:buChar char="•"/>
            </a:pPr>
            <a:endParaRPr lang="en-US" sz="3000">
              <a:solidFill>
                <a:srgbClr val="000000"/>
              </a:solidFill>
            </a:endParaRPr>
          </a:p>
          <a:p>
            <a:pPr marL="937260" lvl="1">
              <a:buFont typeface="Arial,Sans-Serif"/>
              <a:buChar char="•"/>
            </a:pPr>
            <a:endParaRPr lang="en-US" sz="3100">
              <a:solidFill>
                <a:srgbClr val="000000"/>
              </a:solidFill>
            </a:endParaRPr>
          </a:p>
          <a:p>
            <a:endParaRPr lang="en-US" sz="3200">
              <a:latin typeface="Segoe UI"/>
            </a:endParaRPr>
          </a:p>
          <a:p>
            <a:endParaRPr lang="en-US" sz="3200">
              <a:latin typeface="Segoe UI"/>
            </a:endParaRPr>
          </a:p>
        </p:txBody>
      </p:sp>
    </p:spTree>
    <p:extLst>
      <p:ext uri="{BB962C8B-B14F-4D97-AF65-F5344CB8AC3E}">
        <p14:creationId xmlns:p14="http://schemas.microsoft.com/office/powerpoint/2010/main" val="3689508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E3E7-5F1C-20ED-A903-A927155F6A5D}"/>
              </a:ext>
            </a:extLst>
          </p:cNvPr>
          <p:cNvSpPr>
            <a:spLocks noGrp="1"/>
          </p:cNvSpPr>
          <p:nvPr>
            <p:ph type="title"/>
          </p:nvPr>
        </p:nvSpPr>
        <p:spPr/>
        <p:txBody>
          <a:bodyPr>
            <a:normAutofit/>
          </a:bodyPr>
          <a:lstStyle/>
          <a:p>
            <a:r>
              <a:rPr lang="en-US" sz="3600" b="1">
                <a:ea typeface="Roboto Slab"/>
              </a:rPr>
              <a:t>Potential for In-Season Action on North Coast</a:t>
            </a:r>
            <a:endParaRPr lang="en-US" sz="3600" b="1"/>
          </a:p>
        </p:txBody>
      </p:sp>
      <p:sp>
        <p:nvSpPr>
          <p:cNvPr id="3" name="Content Placeholder 2">
            <a:extLst>
              <a:ext uri="{FF2B5EF4-FFF2-40B4-BE49-F238E27FC236}">
                <a16:creationId xmlns:a16="http://schemas.microsoft.com/office/drawing/2014/main" id="{7E55AD70-8690-0F72-BCCB-61CDF98D8A10}"/>
              </a:ext>
            </a:extLst>
          </p:cNvPr>
          <p:cNvSpPr>
            <a:spLocks noGrp="1"/>
          </p:cNvSpPr>
          <p:nvPr>
            <p:ph idx="1"/>
          </p:nvPr>
        </p:nvSpPr>
        <p:spPr/>
        <p:txBody>
          <a:bodyPr vert="horz" lIns="91440" tIns="45720" rIns="91440" bIns="45720" rtlCol="0" anchor="t">
            <a:normAutofit/>
          </a:bodyPr>
          <a:lstStyle/>
          <a:p>
            <a:r>
              <a:rPr lang="en-US" sz="2800">
                <a:solidFill>
                  <a:schemeClr val="tx2">
                    <a:lumMod val="75000"/>
                  </a:schemeClr>
                </a:solidFill>
                <a:latin typeface="+mn-lt"/>
                <a:ea typeface="Ebrima"/>
                <a:cs typeface="Ebrima"/>
              </a:rPr>
              <a:t>Concern: In recent years, low flows, high temperatures, and run coming in below preseason forecast have led to in-season management actions through E-Reg. </a:t>
            </a:r>
            <a:r>
              <a:rPr lang="en-US" sz="2400">
                <a:solidFill>
                  <a:schemeClr val="tx2">
                    <a:lumMod val="75000"/>
                  </a:schemeClr>
                </a:solidFill>
                <a:latin typeface="+mn-lt"/>
                <a:ea typeface="Ebrima"/>
                <a:cs typeface="Ebrima"/>
              </a:rPr>
              <a:t> </a:t>
            </a:r>
          </a:p>
          <a:p>
            <a:r>
              <a:rPr lang="en-US" sz="2400">
                <a:solidFill>
                  <a:schemeClr val="tx2">
                    <a:lumMod val="75000"/>
                  </a:schemeClr>
                </a:solidFill>
                <a:latin typeface="Ebrima"/>
                <a:ea typeface="Ebrima"/>
                <a:cs typeface="Ebrima"/>
              </a:rPr>
              <a:t> </a:t>
            </a:r>
            <a:endParaRPr lang="en-US" sz="2400">
              <a:solidFill>
                <a:schemeClr val="tx2">
                  <a:lumMod val="75000"/>
                </a:schemeClr>
              </a:solidFill>
            </a:endParaRPr>
          </a:p>
          <a:p>
            <a:pPr marL="342900" indent="-342900">
              <a:buChar char="•"/>
            </a:pPr>
            <a:r>
              <a:rPr lang="en-US" sz="2400">
                <a:solidFill>
                  <a:schemeClr val="tx2">
                    <a:lumMod val="75000"/>
                  </a:schemeClr>
                </a:solidFill>
                <a:latin typeface="+mj-lt"/>
                <a:ea typeface="Ebrima"/>
                <a:cs typeface="Ebrima"/>
              </a:rPr>
              <a:t>Possible in-season actions through E-Reg</a:t>
            </a:r>
            <a:endParaRPr lang="en-US" sz="2400">
              <a:solidFill>
                <a:schemeClr val="tx2">
                  <a:lumMod val="75000"/>
                </a:schemeClr>
              </a:solidFill>
              <a:latin typeface="+mj-lt"/>
            </a:endParaRPr>
          </a:p>
          <a:p>
            <a:pPr marL="1211580" lvl="2" indent="-571500">
              <a:buFont typeface="Arial,Sans-Serif"/>
              <a:buChar char="•"/>
            </a:pPr>
            <a:r>
              <a:rPr lang="en-US" sz="2400">
                <a:solidFill>
                  <a:schemeClr val="tx2">
                    <a:lumMod val="75000"/>
                  </a:schemeClr>
                </a:solidFill>
                <a:latin typeface="+mj-lt"/>
                <a:ea typeface="Ebrima"/>
                <a:cs typeface="Ebrima"/>
              </a:rPr>
              <a:t>Lower bag limit</a:t>
            </a:r>
            <a:endParaRPr lang="en-US" sz="2400">
              <a:solidFill>
                <a:schemeClr val="tx2">
                  <a:lumMod val="75000"/>
                </a:schemeClr>
              </a:solidFill>
              <a:latin typeface="+mj-lt"/>
            </a:endParaRPr>
          </a:p>
          <a:p>
            <a:pPr marL="1211580" lvl="2" indent="-571500">
              <a:buFont typeface="Arial,Sans-Serif"/>
              <a:buChar char="•"/>
            </a:pPr>
            <a:r>
              <a:rPr lang="en-US" sz="2400">
                <a:solidFill>
                  <a:schemeClr val="tx2">
                    <a:lumMod val="75000"/>
                  </a:schemeClr>
                </a:solidFill>
                <a:latin typeface="+mj-lt"/>
                <a:ea typeface="Ebrima"/>
                <a:cs typeface="Ebrima"/>
              </a:rPr>
              <a:t>Release stock of concern</a:t>
            </a:r>
            <a:endParaRPr lang="en-US" sz="2400">
              <a:solidFill>
                <a:schemeClr val="tx2">
                  <a:lumMod val="75000"/>
                </a:schemeClr>
              </a:solidFill>
              <a:latin typeface="+mj-lt"/>
            </a:endParaRPr>
          </a:p>
          <a:p>
            <a:pPr marL="1211580" lvl="2" indent="-571500">
              <a:buFont typeface="Arial,Sans-Serif"/>
              <a:buChar char="•"/>
            </a:pPr>
            <a:r>
              <a:rPr lang="en-US" sz="2400">
                <a:solidFill>
                  <a:schemeClr val="tx2">
                    <a:lumMod val="75000"/>
                  </a:schemeClr>
                </a:solidFill>
                <a:latin typeface="+mj-lt"/>
                <a:ea typeface="Ebrima"/>
                <a:cs typeface="Ebrima"/>
              </a:rPr>
              <a:t>Gear restrictions.  </a:t>
            </a:r>
            <a:endParaRPr lang="en-US" sz="2400">
              <a:solidFill>
                <a:schemeClr val="tx2">
                  <a:lumMod val="75000"/>
                </a:schemeClr>
              </a:solidFill>
              <a:latin typeface="+mj-lt"/>
            </a:endParaRPr>
          </a:p>
          <a:p>
            <a:pPr marL="1211580" lvl="2" indent="-571500">
              <a:buFont typeface="Arial,Sans-Serif"/>
              <a:buChar char="•"/>
            </a:pPr>
            <a:r>
              <a:rPr lang="en-US" sz="2400">
                <a:solidFill>
                  <a:schemeClr val="tx2">
                    <a:lumMod val="75000"/>
                  </a:schemeClr>
                </a:solidFill>
                <a:latin typeface="+mj-lt"/>
                <a:ea typeface="Ebrima"/>
                <a:cs typeface="Ebrima"/>
              </a:rPr>
              <a:t>Closure of some areas</a:t>
            </a:r>
          </a:p>
          <a:p>
            <a:pPr marL="1211580" lvl="2" indent="-571500">
              <a:buFont typeface="Arial,Sans-Serif"/>
              <a:buChar char="•"/>
            </a:pPr>
            <a:r>
              <a:rPr lang="en-US" sz="2400">
                <a:solidFill>
                  <a:schemeClr val="tx2">
                    <a:lumMod val="75000"/>
                  </a:schemeClr>
                </a:solidFill>
                <a:latin typeface="+mj-lt"/>
                <a:ea typeface="Ebrima"/>
                <a:cs typeface="Ebrima"/>
              </a:rPr>
              <a:t>Closed to fishing</a:t>
            </a:r>
          </a:p>
          <a:p>
            <a:pPr marL="937260" lvl="1" indent="-571500">
              <a:buFont typeface="Arial,Sans-Serif"/>
              <a:buChar char="•"/>
            </a:pPr>
            <a:endParaRPr lang="en-US" sz="2000">
              <a:solidFill>
                <a:schemeClr val="tx2">
                  <a:lumMod val="75000"/>
                </a:schemeClr>
              </a:solidFill>
            </a:endParaRPr>
          </a:p>
          <a:p>
            <a:endParaRPr lang="en-US" sz="2400"/>
          </a:p>
        </p:txBody>
      </p:sp>
    </p:spTree>
    <p:extLst>
      <p:ext uri="{BB962C8B-B14F-4D97-AF65-F5344CB8AC3E}">
        <p14:creationId xmlns:p14="http://schemas.microsoft.com/office/powerpoint/2010/main" val="384254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5376-A54C-4071-88F2-7080221B73F6}"/>
              </a:ext>
            </a:extLst>
          </p:cNvPr>
          <p:cNvSpPr>
            <a:spLocks noGrp="1"/>
          </p:cNvSpPr>
          <p:nvPr>
            <p:ph type="title"/>
          </p:nvPr>
        </p:nvSpPr>
        <p:spPr>
          <a:xfrm>
            <a:off x="593211" y="160017"/>
            <a:ext cx="10989187" cy="868362"/>
          </a:xfrm>
        </p:spPr>
        <p:txBody>
          <a:bodyPr vert="horz" lIns="91440" tIns="45720" rIns="91440" bIns="45720" rtlCol="0" anchor="ctr">
            <a:normAutofit/>
          </a:bodyPr>
          <a:lstStyle/>
          <a:p>
            <a:r>
              <a:rPr lang="en-US" sz="3600" b="1" kern="1200">
                <a:latin typeface="Segoe UI" panose="020B0502040204020203" pitchFamily="34" charset="0"/>
                <a:ea typeface="Roboto Slab" pitchFamily="2" charset="0"/>
                <a:cs typeface="Segoe UI" panose="020B0502040204020203" pitchFamily="34" charset="0"/>
              </a:rPr>
              <a:t>2025 NOF meeting </a:t>
            </a:r>
            <a:r>
              <a:rPr lang="en-US" sz="3600" b="1"/>
              <a:t>s</a:t>
            </a:r>
            <a:r>
              <a:rPr lang="en-US" sz="3600" b="1" kern="1200">
                <a:latin typeface="Segoe UI" panose="020B0502040204020203" pitchFamily="34" charset="0"/>
                <a:ea typeface="Roboto Slab" pitchFamily="2" charset="0"/>
                <a:cs typeface="Segoe UI" panose="020B0502040204020203" pitchFamily="34" charset="0"/>
              </a:rPr>
              <a:t>chedule</a:t>
            </a:r>
          </a:p>
        </p:txBody>
      </p:sp>
      <p:graphicFrame>
        <p:nvGraphicFramePr>
          <p:cNvPr id="5" name="Table 5">
            <a:extLst>
              <a:ext uri="{FF2B5EF4-FFF2-40B4-BE49-F238E27FC236}">
                <a16:creationId xmlns:a16="http://schemas.microsoft.com/office/drawing/2014/main" id="{9C4CA2CE-BA21-4B19-A811-BE35F8773CB7}"/>
              </a:ext>
            </a:extLst>
          </p:cNvPr>
          <p:cNvGraphicFramePr>
            <a:graphicFrameLocks noGrp="1"/>
          </p:cNvGraphicFramePr>
          <p:nvPr>
            <p:ph sz="half" idx="1"/>
            <p:extLst>
              <p:ext uri="{D42A27DB-BD31-4B8C-83A1-F6EECF244321}">
                <p14:modId xmlns:p14="http://schemas.microsoft.com/office/powerpoint/2010/main" val="3760984239"/>
              </p:ext>
            </p:extLst>
          </p:nvPr>
        </p:nvGraphicFramePr>
        <p:xfrm>
          <a:off x="804672" y="908389"/>
          <a:ext cx="10451592" cy="4756916"/>
        </p:xfrm>
        <a:graphic>
          <a:graphicData uri="http://schemas.openxmlformats.org/drawingml/2006/table">
            <a:tbl>
              <a:tblPr firstRow="1" bandRow="1">
                <a:tableStyleId>{5C22544A-7EE6-4342-B048-85BDC9FD1C3A}</a:tableStyleId>
              </a:tblPr>
              <a:tblGrid>
                <a:gridCol w="2234214">
                  <a:extLst>
                    <a:ext uri="{9D8B030D-6E8A-4147-A177-3AD203B41FA5}">
                      <a16:colId xmlns:a16="http://schemas.microsoft.com/office/drawing/2014/main" val="3976685481"/>
                    </a:ext>
                  </a:extLst>
                </a:gridCol>
                <a:gridCol w="8217378">
                  <a:extLst>
                    <a:ext uri="{9D8B030D-6E8A-4147-A177-3AD203B41FA5}">
                      <a16:colId xmlns:a16="http://schemas.microsoft.com/office/drawing/2014/main" val="1658822293"/>
                    </a:ext>
                  </a:extLst>
                </a:gridCol>
              </a:tblGrid>
              <a:tr h="575625">
                <a:tc>
                  <a:txBody>
                    <a:bodyPr/>
                    <a:lstStyle/>
                    <a:p>
                      <a:pPr algn="ctr"/>
                      <a:r>
                        <a:rPr lang="en-US" sz="2000" b="1">
                          <a:solidFill>
                            <a:schemeClr val="bg1"/>
                          </a:solidFill>
                        </a:rPr>
                        <a:t>Date</a:t>
                      </a:r>
                      <a:endParaRPr lang="en-US" sz="2000" b="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85760" marR="85760" marT="42880" marB="42880" anchor="ctr" anchorCtr="1"/>
                </a:tc>
                <a:tc>
                  <a:txBody>
                    <a:bodyPr/>
                    <a:lstStyle/>
                    <a:p>
                      <a:pPr algn="l"/>
                      <a:r>
                        <a:rPr lang="en-US" sz="2000" b="1">
                          <a:solidFill>
                            <a:schemeClr val="bg1"/>
                          </a:solidFill>
                        </a:rPr>
                        <a:t>Meeting</a:t>
                      </a:r>
                      <a:endParaRPr lang="en-US" sz="2000" b="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85760" marR="85760" marT="42880" marB="42880" anchor="ctr" anchorCtr="1"/>
                </a:tc>
                <a:extLst>
                  <a:ext uri="{0D108BD9-81ED-4DB2-BD59-A6C34878D82A}">
                    <a16:rowId xmlns:a16="http://schemas.microsoft.com/office/drawing/2014/main" val="3916814225"/>
                  </a:ext>
                </a:extLst>
              </a:tr>
              <a:tr h="521208">
                <a:tc>
                  <a:txBody>
                    <a:bodyPr/>
                    <a:lstStyle/>
                    <a:p>
                      <a:pPr marL="0" algn="ctr" defTabSz="914400" rtl="0" eaLnBrk="1" fontAlgn="b" latinLnBrk="0" hangingPunct="1"/>
                      <a:r>
                        <a:rPr lang="en-US" sz="2000" strike="sngStrike" kern="1200">
                          <a:solidFill>
                            <a:schemeClr val="accent1">
                              <a:lumMod val="75000"/>
                            </a:schemeClr>
                          </a:solidFill>
                        </a:rPr>
                        <a:t>March 19</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700" marR="6700" marT="6700" marB="0" anchor="ctr" anchorCtr="1"/>
                </a:tc>
                <a:tc>
                  <a:txBody>
                    <a:bodyPr/>
                    <a:lstStyle/>
                    <a:p>
                      <a:pPr marL="0" algn="l" defTabSz="914400" rtl="0" eaLnBrk="1" fontAlgn="b" latinLnBrk="0" hangingPunct="1"/>
                      <a:r>
                        <a:rPr lang="en-US" sz="2000" strike="sngStrike" kern="1200">
                          <a:solidFill>
                            <a:schemeClr val="accent1">
                              <a:lumMod val="75000"/>
                            </a:schemeClr>
                          </a:solidFill>
                        </a:rPr>
                        <a:t>North of Falcon #1 – Statewide proposals</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700" marR="6700" marT="6700" marB="0" anchor="ctr" anchorCtr="1"/>
                </a:tc>
                <a:extLst>
                  <a:ext uri="{0D108BD9-81ED-4DB2-BD59-A6C34878D82A}">
                    <a16:rowId xmlns:a16="http://schemas.microsoft.com/office/drawing/2014/main" val="3742898862"/>
                  </a:ext>
                </a:extLst>
              </a:tr>
              <a:tr h="522869">
                <a:tc>
                  <a:txBody>
                    <a:bodyPr/>
                    <a:lstStyle/>
                    <a:p>
                      <a:pPr marL="0" algn="ctr" defTabSz="914400" rtl="0" eaLnBrk="1" fontAlgn="b" latinLnBrk="0" hangingPunct="1"/>
                      <a:r>
                        <a:rPr lang="en-US" sz="2000" strike="sngStrike" kern="1200">
                          <a:solidFill>
                            <a:schemeClr val="accent1">
                              <a:lumMod val="75000"/>
                            </a:schemeClr>
                          </a:solidFill>
                        </a:rPr>
                        <a:t>March 24</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700" marR="6700" marT="6700" marB="0" anchor="ctr" anchorCtr="1"/>
                </a:tc>
                <a:tc>
                  <a:txBody>
                    <a:bodyPr/>
                    <a:lstStyle/>
                    <a:p>
                      <a:pPr algn="l" fontAlgn="b"/>
                      <a:r>
                        <a:rPr lang="en-US" sz="2000" strike="sngStrike" kern="1200">
                          <a:solidFill>
                            <a:schemeClr val="accent1">
                              <a:lumMod val="75000"/>
                            </a:schemeClr>
                          </a:solidFill>
                        </a:rPr>
                        <a:t>PFMC public hearing – Westport, WA</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700" marR="6700" marT="6700" marB="0" anchor="ctr" anchorCtr="1"/>
                </a:tc>
                <a:extLst>
                  <a:ext uri="{0D108BD9-81ED-4DB2-BD59-A6C34878D82A}">
                    <a16:rowId xmlns:a16="http://schemas.microsoft.com/office/drawing/2014/main" val="3468727721"/>
                  </a:ext>
                </a:extLst>
              </a:tr>
              <a:tr h="522869">
                <a:tc>
                  <a:txBody>
                    <a:bodyPr/>
                    <a:lstStyle/>
                    <a:p>
                      <a:pPr marL="0" algn="ctr" defTabSz="914400" rtl="0" eaLnBrk="1" fontAlgn="b" latinLnBrk="0" hangingPunct="1"/>
                      <a:r>
                        <a:rPr lang="en-US" sz="2000" strike="sngStrike" kern="1200">
                          <a:solidFill>
                            <a:schemeClr val="accent1">
                              <a:lumMod val="75000"/>
                            </a:schemeClr>
                          </a:solidFill>
                        </a:rPr>
                        <a:t>March 25</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algn="l" defTabSz="914400" rtl="0" eaLnBrk="1" fontAlgn="b" latinLnBrk="0" hangingPunct="1"/>
                      <a:r>
                        <a:rPr lang="en-US" sz="2000" strike="sngStrike" kern="1200">
                          <a:solidFill>
                            <a:schemeClr val="accent1">
                              <a:lumMod val="75000"/>
                            </a:schemeClr>
                          </a:solidFill>
                        </a:rPr>
                        <a:t>North of Falcon #2 – statewide proposals</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2389579431"/>
                  </a:ext>
                </a:extLst>
              </a:tr>
              <a:tr h="522869">
                <a:tc>
                  <a:txBody>
                    <a:bodyPr/>
                    <a:lstStyle/>
                    <a:p>
                      <a:pPr marL="0" algn="ctr" defTabSz="914400" rtl="0" eaLnBrk="1" fontAlgn="b" latinLnBrk="0" hangingPunct="1"/>
                      <a:r>
                        <a:rPr lang="en-US" sz="2000" kern="1200">
                          <a:solidFill>
                            <a:schemeClr val="accent1">
                              <a:lumMod val="75000"/>
                            </a:schemeClr>
                          </a:solidFill>
                        </a:rPr>
                        <a:t>April 1</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algn="l" defTabSz="914400" rtl="0" eaLnBrk="1" fontAlgn="b" latinLnBrk="0" hangingPunct="1"/>
                      <a:r>
                        <a:rPr lang="en-US" sz="2000" kern="1200">
                          <a:solidFill>
                            <a:schemeClr val="accent1">
                              <a:lumMod val="75000"/>
                            </a:schemeClr>
                          </a:solidFill>
                        </a:rPr>
                        <a:t>Coastal and Strait of Juan de Fuca recreational fisheries</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3542767253"/>
                  </a:ext>
                </a:extLst>
              </a:tr>
              <a:tr h="522869">
                <a:tc>
                  <a:txBody>
                    <a:bodyPr/>
                    <a:lstStyle/>
                    <a:p>
                      <a:pPr marL="0" algn="ctr" defTabSz="914400" rtl="0" eaLnBrk="1" fontAlgn="b" latinLnBrk="0" hangingPunct="1"/>
                      <a:r>
                        <a:rPr lang="en-US" sz="2000" kern="1200">
                          <a:solidFill>
                            <a:schemeClr val="accent1">
                              <a:lumMod val="75000"/>
                            </a:schemeClr>
                          </a:solidFill>
                        </a:rPr>
                        <a:t>April 2</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kern="1200">
                          <a:solidFill>
                            <a:schemeClr val="accent1">
                              <a:lumMod val="75000"/>
                            </a:schemeClr>
                          </a:solidFill>
                        </a:rPr>
                        <a:t>Willapa Bay and Grays Harbor fisheries</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2778803540"/>
                  </a:ext>
                </a:extLst>
              </a:tr>
              <a:tr h="522869">
                <a:tc>
                  <a:txBody>
                    <a:bodyPr/>
                    <a:lstStyle/>
                    <a:p>
                      <a:pPr marL="0" algn="ctr" defTabSz="914400" rtl="0" eaLnBrk="1" fontAlgn="b" latinLnBrk="0" hangingPunct="1"/>
                      <a:r>
                        <a:rPr lang="en-US" sz="2000" kern="1200">
                          <a:solidFill>
                            <a:schemeClr val="accent1">
                              <a:lumMod val="75000"/>
                            </a:schemeClr>
                          </a:solidFill>
                        </a:rPr>
                        <a:t>April 3</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kern="1200">
                          <a:solidFill>
                            <a:schemeClr val="accent1">
                              <a:lumMod val="75000"/>
                            </a:schemeClr>
                          </a:solidFill>
                        </a:rPr>
                        <a:t>Columbia River Fisheries – Buoy 10 to Hwy 395 Bridge at Pasco, WA</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3592291732"/>
                  </a:ext>
                </a:extLst>
              </a:tr>
              <a:tr h="52286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kern="1200">
                          <a:solidFill>
                            <a:schemeClr val="accent1">
                              <a:lumMod val="75000"/>
                            </a:schemeClr>
                          </a:solidFill>
                        </a:rPr>
                        <a:t>April 3</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kern="1200">
                          <a:solidFill>
                            <a:schemeClr val="accent1">
                              <a:lumMod val="75000"/>
                            </a:schemeClr>
                          </a:solidFill>
                        </a:rPr>
                        <a:t>Puget Sound freshwater and marine recreational fisheries</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2899221340"/>
                  </a:ext>
                </a:extLst>
              </a:tr>
              <a:tr h="522869">
                <a:tc>
                  <a:txBody>
                    <a:bodyPr/>
                    <a:lstStyle/>
                    <a:p>
                      <a:pPr marL="0" algn="ctr" defTabSz="914400" rtl="0" eaLnBrk="1" fontAlgn="b" latinLnBrk="0" hangingPunct="1"/>
                      <a:r>
                        <a:rPr lang="en-US" sz="2000" kern="1200">
                          <a:solidFill>
                            <a:schemeClr val="accent1">
                              <a:lumMod val="75000"/>
                            </a:schemeClr>
                          </a:solidFill>
                        </a:rPr>
                        <a:t>April 9-15</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algn="l" defTabSz="914400" rtl="0" eaLnBrk="1" fontAlgn="b" latinLnBrk="0" hangingPunct="1"/>
                      <a:r>
                        <a:rPr lang="en-US" sz="2000" kern="1200">
                          <a:solidFill>
                            <a:schemeClr val="accent1">
                              <a:lumMod val="75000"/>
                            </a:schemeClr>
                          </a:solidFill>
                        </a:rPr>
                        <a:t>Pacific Fishery Management Council meeting – San Jose, CA</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2733666461"/>
                  </a:ext>
                </a:extLst>
              </a:tr>
            </a:tbl>
          </a:graphicData>
        </a:graphic>
      </p:graphicFrame>
      <p:sp>
        <p:nvSpPr>
          <p:cNvPr id="3" name="TextBox 2">
            <a:extLst>
              <a:ext uri="{FF2B5EF4-FFF2-40B4-BE49-F238E27FC236}">
                <a16:creationId xmlns:a16="http://schemas.microsoft.com/office/drawing/2014/main" id="{8799A807-CC1B-4E8E-AEF4-DEEDC4A5360B}"/>
              </a:ext>
            </a:extLst>
          </p:cNvPr>
          <p:cNvSpPr txBox="1"/>
          <p:nvPr/>
        </p:nvSpPr>
        <p:spPr>
          <a:xfrm>
            <a:off x="467139" y="5665305"/>
            <a:ext cx="11115261" cy="501042"/>
          </a:xfrm>
          <a:prstGeom prst="rect">
            <a:avLst/>
          </a:prstGeom>
        </p:spPr>
        <p:txBody>
          <a:bodyPr vert="horz" lIns="91440" tIns="45720" rIns="91440" bIns="45720" rtlCol="0">
            <a:normAutofit/>
          </a:bodyPr>
          <a:lstStyle/>
          <a:p>
            <a:pPr fontAlgn="b">
              <a:lnSpc>
                <a:spcPct val="90000"/>
              </a:lnSpc>
              <a:spcBef>
                <a:spcPts val="1000"/>
              </a:spcBef>
              <a:buFont typeface="Arial" panose="020B0604020202020204" pitchFamily="34" charset="0"/>
            </a:pPr>
            <a:endParaRPr lang="en-US" sz="2000">
              <a:solidFill>
                <a:srgbClr val="0F426B"/>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D5EEBD0-9800-DF98-7A45-0CCC61568A9B}"/>
              </a:ext>
            </a:extLst>
          </p:cNvPr>
          <p:cNvSpPr txBox="1"/>
          <p:nvPr/>
        </p:nvSpPr>
        <p:spPr>
          <a:xfrm>
            <a:off x="3548541" y="5745010"/>
            <a:ext cx="7707723" cy="341632"/>
          </a:xfrm>
          <a:prstGeom prst="rect">
            <a:avLst/>
          </a:prstGeom>
          <a:noFill/>
        </p:spPr>
        <p:txBody>
          <a:bodyPr wrap="square">
            <a:spAutoFit/>
          </a:bodyPr>
          <a:lstStyle/>
          <a:p>
            <a:pPr fontAlgn="b">
              <a:lnSpc>
                <a:spcPct val="90000"/>
              </a:lnSpc>
              <a:spcBef>
                <a:spcPts val="1000"/>
              </a:spcBef>
              <a:buFont typeface="Arial" panose="020B0604020202020204" pitchFamily="34" charset="0"/>
            </a:pPr>
            <a:r>
              <a:rPr lang="en-US" sz="1800">
                <a:solidFill>
                  <a:srgbClr val="0F426B"/>
                </a:solidFill>
                <a:latin typeface="Calibri" panose="020F0502020204030204" pitchFamily="34" charset="0"/>
                <a:cs typeface="Calibri" panose="020F0502020204030204" pitchFamily="34" charset="0"/>
              </a:rPr>
              <a:t>Registrations links and meeting materials are available on the </a:t>
            </a:r>
            <a:r>
              <a:rPr lang="en-US" sz="1800">
                <a:solidFill>
                  <a:srgbClr val="0F426B"/>
                </a:solidFill>
                <a:latin typeface="Calibri" panose="020F0502020204030204" pitchFamily="34" charset="0"/>
                <a:cs typeface="Calibri" panose="020F0502020204030204" pitchFamily="34" charset="0"/>
                <a:hlinkClick r:id="rId4"/>
              </a:rPr>
              <a:t>WDFW website</a:t>
            </a:r>
            <a:r>
              <a:rPr lang="en-US" sz="1800">
                <a:solidFill>
                  <a:srgbClr val="0F426B"/>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4131864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7E79-6337-4DBA-98BD-17F1A150DEC1}"/>
              </a:ext>
            </a:extLst>
          </p:cNvPr>
          <p:cNvSpPr>
            <a:spLocks noGrp="1"/>
          </p:cNvSpPr>
          <p:nvPr>
            <p:ph type="title"/>
          </p:nvPr>
        </p:nvSpPr>
        <p:spPr/>
        <p:txBody>
          <a:bodyPr/>
          <a:lstStyle/>
          <a:p>
            <a:r>
              <a:rPr lang="en-US" u="sng"/>
              <a:t>Agenda</a:t>
            </a:r>
          </a:p>
        </p:txBody>
      </p:sp>
      <p:sp>
        <p:nvSpPr>
          <p:cNvPr id="3" name="Content Placeholder 2">
            <a:extLst>
              <a:ext uri="{FF2B5EF4-FFF2-40B4-BE49-F238E27FC236}">
                <a16:creationId xmlns:a16="http://schemas.microsoft.com/office/drawing/2014/main" id="{EE2523CB-FCDA-4C11-8CD5-00FA808BFB6D}"/>
              </a:ext>
            </a:extLst>
          </p:cNvPr>
          <p:cNvSpPr>
            <a:spLocks noGrp="1"/>
          </p:cNvSpPr>
          <p:nvPr>
            <p:ph idx="1"/>
          </p:nvPr>
        </p:nvSpPr>
        <p:spPr>
          <a:xfrm>
            <a:off x="783948" y="1295401"/>
            <a:ext cx="8948631" cy="4506309"/>
          </a:xfrm>
        </p:spPr>
        <p:txBody>
          <a:bodyPr>
            <a:normAutofit/>
          </a:bodyPr>
          <a:lstStyle/>
          <a:p>
            <a:pPr marL="520700" indent="-520700">
              <a:spcBef>
                <a:spcPts val="1200"/>
              </a:spcBef>
              <a:buFont typeface="Arial" panose="020B0604020202020204" pitchFamily="34" charset="0"/>
              <a:buChar char="•"/>
            </a:pPr>
            <a:r>
              <a:rPr lang="en-US" sz="3000">
                <a:solidFill>
                  <a:schemeClr val="tx1"/>
                </a:solidFill>
              </a:rPr>
              <a:t>Introductions</a:t>
            </a:r>
          </a:p>
          <a:p>
            <a:pPr marL="520700" indent="-520700">
              <a:spcBef>
                <a:spcPts val="1200"/>
              </a:spcBef>
              <a:buFont typeface="Arial" panose="020B0604020202020204" pitchFamily="34" charset="0"/>
              <a:buChar char="•"/>
            </a:pPr>
            <a:r>
              <a:rPr lang="en-US" sz="3000">
                <a:solidFill>
                  <a:schemeClr val="tx1"/>
                </a:solidFill>
              </a:rPr>
              <a:t>Puget Sound Forecasts Review</a:t>
            </a:r>
          </a:p>
          <a:p>
            <a:pPr marL="520700" indent="-520700">
              <a:spcBef>
                <a:spcPts val="1200"/>
              </a:spcBef>
              <a:buFont typeface="Arial" panose="020B0604020202020204" pitchFamily="34" charset="0"/>
              <a:buChar char="•"/>
            </a:pPr>
            <a:r>
              <a:rPr lang="en-US" sz="3000">
                <a:solidFill>
                  <a:schemeClr val="tx1"/>
                </a:solidFill>
              </a:rPr>
              <a:t>Puget Sound Modeling Updates</a:t>
            </a:r>
          </a:p>
          <a:p>
            <a:pPr marL="520700" indent="-520700">
              <a:spcBef>
                <a:spcPts val="1200"/>
              </a:spcBef>
              <a:buFont typeface="Arial" panose="020B0604020202020204" pitchFamily="34" charset="0"/>
              <a:buChar char="•"/>
            </a:pPr>
            <a:r>
              <a:rPr lang="en-US" sz="3000">
                <a:solidFill>
                  <a:schemeClr val="tx1"/>
                </a:solidFill>
              </a:rPr>
              <a:t>Coastal Forecasts, Trends, &amp; Opportunities</a:t>
            </a:r>
          </a:p>
          <a:p>
            <a:pPr marL="520700" indent="-520700">
              <a:spcBef>
                <a:spcPts val="1200"/>
              </a:spcBef>
              <a:buFont typeface="Arial" panose="020B0604020202020204" pitchFamily="34" charset="0"/>
              <a:buChar char="•"/>
            </a:pPr>
            <a:r>
              <a:rPr lang="en-US" sz="3000">
                <a:solidFill>
                  <a:schemeClr val="tx1"/>
                </a:solidFill>
              </a:rPr>
              <a:t>Recreational Considerations</a:t>
            </a:r>
          </a:p>
          <a:p>
            <a:pPr marL="520700" indent="-520700">
              <a:spcBef>
                <a:spcPts val="1200"/>
              </a:spcBef>
              <a:buFont typeface="Arial" panose="020B0604020202020204" pitchFamily="34" charset="0"/>
              <a:buChar char="•"/>
            </a:pPr>
            <a:r>
              <a:rPr lang="en-US" sz="3000">
                <a:solidFill>
                  <a:schemeClr val="tx1"/>
                </a:solidFill>
              </a:rPr>
              <a:t>Public Comment</a:t>
            </a:r>
          </a:p>
        </p:txBody>
      </p:sp>
    </p:spTree>
    <p:extLst>
      <p:ext uri="{BB962C8B-B14F-4D97-AF65-F5344CB8AC3E}">
        <p14:creationId xmlns:p14="http://schemas.microsoft.com/office/powerpoint/2010/main" val="1966678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93213" y="274638"/>
            <a:ext cx="10989187" cy="868362"/>
          </a:xfrm>
        </p:spPr>
        <p:txBody>
          <a:bodyPr anchor="ctr">
            <a:normAutofit/>
          </a:bodyPr>
          <a:lstStyle/>
          <a:p>
            <a:r>
              <a:rPr lang="en-US"/>
              <a:t>Learn more at WDFW.wa.gov/NOF</a:t>
            </a:r>
          </a:p>
        </p:txBody>
      </p:sp>
      <p:sp>
        <p:nvSpPr>
          <p:cNvPr id="15" name="Content Placeholder 14"/>
          <p:cNvSpPr>
            <a:spLocks noGrp="1"/>
          </p:cNvSpPr>
          <p:nvPr>
            <p:ph sz="half" idx="1"/>
          </p:nvPr>
        </p:nvSpPr>
        <p:spPr>
          <a:xfrm>
            <a:off x="593212" y="1160091"/>
            <a:ext cx="5380205" cy="4731137"/>
          </a:xfrm>
        </p:spPr>
        <p:txBody>
          <a:bodyPr>
            <a:normAutofit/>
          </a:bodyPr>
          <a:lstStyle/>
          <a:p>
            <a:r>
              <a:rPr lang="en-US" sz="2800"/>
              <a:t>Find up-to-date information about: </a:t>
            </a:r>
          </a:p>
          <a:p>
            <a:pPr marL="457200" indent="-457200">
              <a:buFont typeface="Arial" panose="020B0604020202020204" pitchFamily="34" charset="0"/>
              <a:buChar char="•"/>
            </a:pPr>
            <a:r>
              <a:rPr lang="en-US" sz="2800">
                <a:hlinkClick r:id="rId3"/>
              </a:rPr>
              <a:t>Upcoming meetings </a:t>
            </a:r>
            <a:endParaRPr lang="en-US" sz="2800"/>
          </a:p>
          <a:p>
            <a:pPr marL="457200" indent="-457200">
              <a:buFont typeface="Arial" panose="020B0604020202020204" pitchFamily="34" charset="0"/>
              <a:buChar char="•"/>
            </a:pPr>
            <a:r>
              <a:rPr lang="en-US" sz="2800">
                <a:hlinkClick r:id="rId4"/>
              </a:rPr>
              <a:t>Proposed seasons </a:t>
            </a:r>
            <a:endParaRPr lang="en-US" sz="2800"/>
          </a:p>
          <a:p>
            <a:pPr marL="457200" indent="-457200">
              <a:buFont typeface="Arial" panose="020B0604020202020204" pitchFamily="34" charset="0"/>
              <a:buChar char="•"/>
            </a:pPr>
            <a:r>
              <a:rPr lang="en-US" sz="2800">
                <a:hlinkClick r:id="rId5"/>
              </a:rPr>
              <a:t>Updated forecasts and model runs</a:t>
            </a:r>
            <a:endParaRPr lang="en-US" sz="2800"/>
          </a:p>
          <a:p>
            <a:pPr marL="457200" indent="-457200">
              <a:buFont typeface="Arial" panose="020B0604020202020204" pitchFamily="34" charset="0"/>
              <a:buChar char="•"/>
            </a:pPr>
            <a:r>
              <a:rPr lang="en-US" sz="2800">
                <a:hlinkClick r:id="rId6"/>
              </a:rPr>
              <a:t>Public input opportunities</a:t>
            </a:r>
            <a:endParaRPr lang="en-US" sz="2800"/>
          </a:p>
          <a:p>
            <a:pPr marL="457200" indent="-457200">
              <a:buFont typeface="Arial" panose="020B0604020202020204" pitchFamily="34" charset="0"/>
              <a:buChar char="•"/>
            </a:pPr>
            <a:r>
              <a:rPr lang="en-US" sz="2800">
                <a:hlinkClick r:id="rId7"/>
              </a:rPr>
              <a:t>Salmon Fishing Current blog</a:t>
            </a:r>
            <a:endParaRPr lang="en-US" sz="2800"/>
          </a:p>
        </p:txBody>
      </p:sp>
      <p:pic>
        <p:nvPicPr>
          <p:cNvPr id="3" name="Picture 2">
            <a:hlinkClick r:id="rId8"/>
            <a:extLst>
              <a:ext uri="{FF2B5EF4-FFF2-40B4-BE49-F238E27FC236}">
                <a16:creationId xmlns:a16="http://schemas.microsoft.com/office/drawing/2014/main" id="{BC7FAFCF-4430-3EE1-E62A-BF81C21EA3C6}"/>
              </a:ext>
            </a:extLst>
          </p:cNvPr>
          <p:cNvPicPr>
            <a:picLocks noChangeAspect="1"/>
          </p:cNvPicPr>
          <p:nvPr/>
        </p:nvPicPr>
        <p:blipFill>
          <a:blip r:embed="rId9"/>
          <a:stretch>
            <a:fillRect/>
          </a:stretch>
        </p:blipFill>
        <p:spPr>
          <a:xfrm>
            <a:off x="6692354" y="1156914"/>
            <a:ext cx="4376301" cy="4731137"/>
          </a:xfrm>
          <a:prstGeom prst="rect">
            <a:avLst/>
          </a:prstGeom>
          <a:noFill/>
          <a:ln>
            <a:solidFill>
              <a:schemeClr val="bg2"/>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A2D7-69C7-FA60-A2C7-5C52D7981734}"/>
              </a:ext>
            </a:extLst>
          </p:cNvPr>
          <p:cNvSpPr>
            <a:spLocks noGrp="1"/>
          </p:cNvSpPr>
          <p:nvPr>
            <p:ph type="title"/>
          </p:nvPr>
        </p:nvSpPr>
        <p:spPr/>
        <p:txBody>
          <a:bodyPr/>
          <a:lstStyle/>
          <a:p>
            <a:r>
              <a:rPr lang="en-US"/>
              <a:t>Salmon Trip Report</a:t>
            </a:r>
          </a:p>
        </p:txBody>
      </p:sp>
      <p:sp>
        <p:nvSpPr>
          <p:cNvPr id="4" name="Footer Placeholder 3">
            <a:extLst>
              <a:ext uri="{FF2B5EF4-FFF2-40B4-BE49-F238E27FC236}">
                <a16:creationId xmlns:a16="http://schemas.microsoft.com/office/drawing/2014/main" id="{8EC815C3-5330-A7BD-2D50-0A04519A0F6F}"/>
              </a:ext>
            </a:extLst>
          </p:cNvPr>
          <p:cNvSpPr>
            <a:spLocks noGrp="1"/>
          </p:cNvSpPr>
          <p:nvPr>
            <p:ph type="ftr" sz="quarter" idx="4294967295"/>
          </p:nvPr>
        </p:nvSpPr>
        <p:spPr>
          <a:xfrm>
            <a:off x="1198283" y="6508791"/>
            <a:ext cx="3860800" cy="271054"/>
          </a:xfrm>
        </p:spPr>
        <p:txBody>
          <a:bodyPr/>
          <a:lstStyle/>
          <a:p>
            <a:r>
              <a:rPr lang="en-US"/>
              <a:t>Department of Fish and Wildlife</a:t>
            </a:r>
          </a:p>
        </p:txBody>
      </p:sp>
      <p:sp>
        <p:nvSpPr>
          <p:cNvPr id="8" name="Content Placeholder 7">
            <a:extLst>
              <a:ext uri="{FF2B5EF4-FFF2-40B4-BE49-F238E27FC236}">
                <a16:creationId xmlns:a16="http://schemas.microsoft.com/office/drawing/2014/main" id="{8A389AE3-CFFD-3315-E3A5-950AA60F15DB}"/>
              </a:ext>
            </a:extLst>
          </p:cNvPr>
          <p:cNvSpPr>
            <a:spLocks noGrp="1"/>
          </p:cNvSpPr>
          <p:nvPr>
            <p:ph idx="1"/>
          </p:nvPr>
        </p:nvSpPr>
        <p:spPr>
          <a:xfrm>
            <a:off x="593214" y="1582258"/>
            <a:ext cx="4465869" cy="4647093"/>
          </a:xfrm>
        </p:spPr>
        <p:txBody>
          <a:bodyPr>
            <a:normAutofit fontScale="77500" lnSpcReduction="20000"/>
          </a:bodyPr>
          <a:lstStyle/>
          <a:p>
            <a:pPr marL="571500" indent="-571500">
              <a:buFont typeface="Arial" panose="020B0604020202020204" pitchFamily="34" charset="0"/>
              <a:buChar char="•"/>
            </a:pPr>
            <a:r>
              <a:rPr lang="en-US"/>
              <a:t>Anglers are encouraged to fill out Salmon Trip Reports (STR)</a:t>
            </a:r>
          </a:p>
          <a:p>
            <a:pPr marL="571500" indent="-571500">
              <a:buFont typeface="Arial" panose="020B0604020202020204" pitchFamily="34" charset="0"/>
              <a:buChar char="•"/>
            </a:pPr>
            <a:r>
              <a:rPr lang="en-US">
                <a:solidFill>
                  <a:schemeClr val="accent1">
                    <a:lumMod val="50000"/>
                  </a:schemeClr>
                </a:solidFill>
              </a:rPr>
              <a:t>Link to online reporting:</a:t>
            </a:r>
            <a:r>
              <a:rPr lang="en-US">
                <a:solidFill>
                  <a:srgbClr val="0000FF"/>
                </a:solidFill>
                <a:hlinkClick r:id="rId3">
                  <a:extLst>
                    <a:ext uri="{A12FA001-AC4F-418D-AE19-62706E023703}">
                      <ahyp:hlinkClr xmlns:ahyp="http://schemas.microsoft.com/office/drawing/2018/hyperlinkcolor" val="tx"/>
                    </a:ext>
                  </a:extLst>
                </a:hlinkClick>
              </a:rPr>
              <a:t> https://str.wdfw-fish.us/home</a:t>
            </a:r>
            <a:endParaRPr lang="en-US"/>
          </a:p>
          <a:p>
            <a:pPr marL="571500" indent="-571500">
              <a:buFont typeface="Arial" panose="020B0604020202020204" pitchFamily="34" charset="0"/>
              <a:buChar char="•"/>
            </a:pPr>
            <a:r>
              <a:rPr lang="en-US"/>
              <a:t>Link to the website: </a:t>
            </a:r>
            <a:r>
              <a:rPr lang="en-US">
                <a:hlinkClick r:id="rId4"/>
              </a:rPr>
              <a:t>https://wdfw.wa.gov/licenses/fishing/trip-reporting</a:t>
            </a:r>
            <a:endParaRPr lang="en-US"/>
          </a:p>
        </p:txBody>
      </p:sp>
      <p:pic>
        <p:nvPicPr>
          <p:cNvPr id="10" name="Picture 9">
            <a:extLst>
              <a:ext uri="{FF2B5EF4-FFF2-40B4-BE49-F238E27FC236}">
                <a16:creationId xmlns:a16="http://schemas.microsoft.com/office/drawing/2014/main" id="{FA5359C9-C024-E5D3-B0AA-95A74EFEDC5D}"/>
              </a:ext>
            </a:extLst>
          </p:cNvPr>
          <p:cNvPicPr>
            <a:picLocks noChangeAspect="1"/>
          </p:cNvPicPr>
          <p:nvPr/>
        </p:nvPicPr>
        <p:blipFill>
          <a:blip r:embed="rId5"/>
          <a:stretch>
            <a:fillRect/>
          </a:stretch>
        </p:blipFill>
        <p:spPr>
          <a:xfrm>
            <a:off x="5112659" y="1263815"/>
            <a:ext cx="6469741" cy="5105256"/>
          </a:xfrm>
          <a:prstGeom prst="rect">
            <a:avLst/>
          </a:prstGeom>
        </p:spPr>
      </p:pic>
    </p:spTree>
    <p:extLst>
      <p:ext uri="{BB962C8B-B14F-4D97-AF65-F5344CB8AC3E}">
        <p14:creationId xmlns:p14="http://schemas.microsoft.com/office/powerpoint/2010/main" val="4061213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0B61-27B7-65C7-BB02-A04B9FB5EFEE}"/>
              </a:ext>
            </a:extLst>
          </p:cNvPr>
          <p:cNvSpPr>
            <a:spLocks noGrp="1"/>
          </p:cNvSpPr>
          <p:nvPr>
            <p:ph type="ctrTitle"/>
          </p:nvPr>
        </p:nvSpPr>
        <p:spPr>
          <a:xfrm>
            <a:off x="2844800" y="2743200"/>
            <a:ext cx="8534400" cy="1371600"/>
          </a:xfrm>
        </p:spPr>
        <p:txBody>
          <a:bodyPr>
            <a:normAutofit/>
          </a:bodyPr>
          <a:lstStyle/>
          <a:p>
            <a:r>
              <a:rPr lang="en-US"/>
              <a:t>Questions? </a:t>
            </a:r>
          </a:p>
        </p:txBody>
      </p:sp>
      <p:sp>
        <p:nvSpPr>
          <p:cNvPr id="3" name="Title 1">
            <a:extLst>
              <a:ext uri="{FF2B5EF4-FFF2-40B4-BE49-F238E27FC236}">
                <a16:creationId xmlns:a16="http://schemas.microsoft.com/office/drawing/2014/main" id="{B11B9338-C474-E6FD-562E-03EF1F583072}"/>
              </a:ext>
            </a:extLst>
          </p:cNvPr>
          <p:cNvSpPr txBox="1">
            <a:spLocks/>
          </p:cNvSpPr>
          <p:nvPr/>
        </p:nvSpPr>
        <p:spPr>
          <a:xfrm>
            <a:off x="1625096" y="5486400"/>
            <a:ext cx="8941807" cy="13716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b="1" kern="1200">
                <a:solidFill>
                  <a:srgbClr val="007B55"/>
                </a:solidFill>
                <a:latin typeface="Segoe UI" panose="020B0502040204020203" pitchFamily="34" charset="0"/>
                <a:ea typeface="Roboto Slab" pitchFamily="2" charset="0"/>
                <a:cs typeface="Segoe UI" panose="020B0502040204020203" pitchFamily="34" charset="0"/>
              </a:defRPr>
            </a:lvl1p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Calibri" panose="020F0502020204030204" pitchFamily="34" charset="0"/>
              </a:rPr>
              <a:t>Request this information in an alternative format or language at </a:t>
            </a:r>
            <a:r>
              <a:rPr lang="en-US" sz="14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wdfw.wa.gov/accessibility/requests-accommodation</a:t>
            </a:r>
            <a:r>
              <a:rPr lang="en-US" sz="1400">
                <a:effectLst/>
                <a:latin typeface="Calibri" panose="020F0502020204030204" pitchFamily="34" charset="0"/>
                <a:ea typeface="Calibri" panose="020F0502020204030204" pitchFamily="34" charset="0"/>
                <a:cs typeface="Arial" panose="020B0604020202020204" pitchFamily="34" charset="0"/>
              </a:rPr>
              <a:t>, 833-885-1012,</a:t>
            </a:r>
            <a:r>
              <a:rPr lang="en-US" sz="1400">
                <a:effectLst/>
                <a:latin typeface="Calibri" panose="020F0502020204030204" pitchFamily="34" charset="0"/>
                <a:ea typeface="Calibri" panose="020F0502020204030204" pitchFamily="34" charset="0"/>
                <a:cs typeface="Calibri" panose="020F0502020204030204" pitchFamily="34" charset="0"/>
              </a:rPr>
              <a:t> TTY (711), or </a:t>
            </a:r>
            <a:r>
              <a:rPr lang="en-US" sz="14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CivilRightsTeam@dfw.wa.gov</a:t>
            </a:r>
            <a:r>
              <a:rPr lang="en-US" sz="140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endParaRPr lang="en-US" sz="14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254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2F0C-0264-4118-914F-194EA20B9DF7}"/>
              </a:ext>
            </a:extLst>
          </p:cNvPr>
          <p:cNvSpPr>
            <a:spLocks noGrp="1"/>
          </p:cNvSpPr>
          <p:nvPr>
            <p:ph type="title"/>
          </p:nvPr>
        </p:nvSpPr>
        <p:spPr>
          <a:xfrm>
            <a:off x="593213" y="274638"/>
            <a:ext cx="10989187" cy="868362"/>
          </a:xfrm>
        </p:spPr>
        <p:txBody>
          <a:bodyPr anchor="ctr">
            <a:normAutofit/>
          </a:bodyPr>
          <a:lstStyle/>
          <a:p>
            <a:r>
              <a:rPr lang="en-US"/>
              <a:t>WDFW Recreational Fisheries Team</a:t>
            </a:r>
          </a:p>
        </p:txBody>
      </p:sp>
      <p:sp>
        <p:nvSpPr>
          <p:cNvPr id="3" name="Content Placeholder 2">
            <a:extLst>
              <a:ext uri="{FF2B5EF4-FFF2-40B4-BE49-F238E27FC236}">
                <a16:creationId xmlns:a16="http://schemas.microsoft.com/office/drawing/2014/main" id="{4FD8BADB-AFBE-41DA-832B-6DEC604333BB}"/>
              </a:ext>
            </a:extLst>
          </p:cNvPr>
          <p:cNvSpPr>
            <a:spLocks noGrp="1"/>
          </p:cNvSpPr>
          <p:nvPr>
            <p:ph idx="1"/>
          </p:nvPr>
        </p:nvSpPr>
        <p:spPr>
          <a:xfrm>
            <a:off x="593212" y="1143000"/>
            <a:ext cx="10989187" cy="4800600"/>
          </a:xfrm>
        </p:spPr>
        <p:txBody>
          <a:bodyPr>
            <a:normAutofit/>
          </a:bodyPr>
          <a:lstStyle/>
          <a:p>
            <a:pPr marL="428625" indent="-428625">
              <a:spcBef>
                <a:spcPts val="900"/>
              </a:spcBef>
              <a:buFont typeface="Arial" panose="020B0604020202020204" pitchFamily="34" charset="0"/>
              <a:buChar char="•"/>
            </a:pPr>
            <a:r>
              <a:rPr lang="en-US" b="1"/>
              <a:t>Jake Rice</a:t>
            </a:r>
            <a:r>
              <a:rPr lang="en-US"/>
              <a:t>, Statewide Salmon and Steelhead Manager</a:t>
            </a:r>
          </a:p>
          <a:p>
            <a:pPr marL="428625" indent="-428625">
              <a:spcBef>
                <a:spcPts val="900"/>
              </a:spcBef>
              <a:buFont typeface="Arial" panose="020B0604020202020204" pitchFamily="34" charset="0"/>
              <a:buChar char="•"/>
            </a:pPr>
            <a:r>
              <a:rPr lang="en-US" b="1"/>
              <a:t>Christina Iverson</a:t>
            </a:r>
            <a:r>
              <a:rPr lang="en-US"/>
              <a:t>, Puget Sound Salmon Manager</a:t>
            </a:r>
          </a:p>
          <a:p>
            <a:pPr marL="428625" indent="-428625">
              <a:spcBef>
                <a:spcPts val="900"/>
              </a:spcBef>
              <a:buFont typeface="Arial" panose="020B0604020202020204" pitchFamily="34" charset="0"/>
              <a:buChar char="•"/>
            </a:pPr>
            <a:r>
              <a:rPr lang="en-US" b="1"/>
              <a:t>Lyle Jennings</a:t>
            </a:r>
            <a:r>
              <a:rPr lang="en-US"/>
              <a:t>, Puget Sound Recreational Salmon Manager</a:t>
            </a:r>
            <a:endParaRPr lang="en-US" b="1"/>
          </a:p>
          <a:p>
            <a:pPr marL="428625" indent="-428625">
              <a:spcBef>
                <a:spcPts val="900"/>
              </a:spcBef>
              <a:buFont typeface="Arial" panose="020B0604020202020204" pitchFamily="34" charset="0"/>
              <a:buChar char="•"/>
            </a:pPr>
            <a:r>
              <a:rPr lang="en-US" b="1"/>
              <a:t>Hailey Rosenthal</a:t>
            </a:r>
            <a:r>
              <a:rPr lang="en-US"/>
              <a:t>, Puget Sound Recreational Support Biologist </a:t>
            </a:r>
          </a:p>
          <a:p>
            <a:pPr marL="428625" indent="-428625">
              <a:spcBef>
                <a:spcPts val="900"/>
              </a:spcBef>
              <a:buFont typeface="Arial" panose="020B0604020202020204" pitchFamily="34" charset="0"/>
              <a:buChar char="•"/>
            </a:pPr>
            <a:r>
              <a:rPr lang="en-US" b="1"/>
              <a:t>Jennifer Whitney, </a:t>
            </a:r>
            <a:r>
              <a:rPr lang="en-US"/>
              <a:t>Olympic Peninsula District Biologist </a:t>
            </a:r>
          </a:p>
          <a:p>
            <a:pPr marL="428625" indent="-428625">
              <a:spcBef>
                <a:spcPts val="900"/>
              </a:spcBef>
              <a:buFont typeface="Arial" panose="020B0604020202020204" pitchFamily="34" charset="0"/>
              <a:buChar char="•"/>
            </a:pPr>
            <a:r>
              <a:rPr lang="en-US" b="1"/>
              <a:t>Mark </a:t>
            </a:r>
            <a:r>
              <a:rPr lang="en-US" b="1" err="1"/>
              <a:t>Downen</a:t>
            </a:r>
            <a:r>
              <a:rPr lang="en-US" b="1"/>
              <a:t>, </a:t>
            </a:r>
            <a:r>
              <a:rPr lang="en-US"/>
              <a:t>Hood Canal District Biologist</a:t>
            </a:r>
          </a:p>
        </p:txBody>
      </p:sp>
    </p:spTree>
    <p:extLst>
      <p:ext uri="{BB962C8B-B14F-4D97-AF65-F5344CB8AC3E}">
        <p14:creationId xmlns:p14="http://schemas.microsoft.com/office/powerpoint/2010/main" val="72404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3A00-6999-4C08-B474-47D002C220DF}"/>
              </a:ext>
            </a:extLst>
          </p:cNvPr>
          <p:cNvSpPr>
            <a:spLocks noGrp="1"/>
          </p:cNvSpPr>
          <p:nvPr>
            <p:ph type="title"/>
          </p:nvPr>
        </p:nvSpPr>
        <p:spPr/>
        <p:txBody>
          <a:bodyPr/>
          <a:lstStyle/>
          <a:p>
            <a:r>
              <a:rPr lang="en-US"/>
              <a:t>What is North of Falcon?</a:t>
            </a:r>
          </a:p>
        </p:txBody>
      </p:sp>
      <p:sp>
        <p:nvSpPr>
          <p:cNvPr id="3" name="Content Placeholder 2">
            <a:extLst>
              <a:ext uri="{FF2B5EF4-FFF2-40B4-BE49-F238E27FC236}">
                <a16:creationId xmlns:a16="http://schemas.microsoft.com/office/drawing/2014/main" id="{633FA6C4-B334-4079-8F57-86735E7B8954}"/>
              </a:ext>
            </a:extLst>
          </p:cNvPr>
          <p:cNvSpPr>
            <a:spLocks noGrp="1"/>
          </p:cNvSpPr>
          <p:nvPr>
            <p:ph idx="1"/>
          </p:nvPr>
        </p:nvSpPr>
        <p:spPr/>
        <p:txBody>
          <a:bodyPr>
            <a:normAutofit/>
          </a:bodyPr>
          <a:lstStyle/>
          <a:p>
            <a:pPr marL="571500" indent="-571500">
              <a:spcAft>
                <a:spcPts val="1800"/>
              </a:spcAft>
              <a:buFont typeface="Arial" panose="020B0604020202020204" pitchFamily="34" charset="0"/>
              <a:buChar char="•"/>
            </a:pPr>
            <a:r>
              <a:rPr lang="en-US" sz="2800"/>
              <a:t>North of Falcon is the annual, cooperative process to plan salmon seasons in Washington waters</a:t>
            </a:r>
          </a:p>
          <a:p>
            <a:pPr marL="571500" indent="-571500">
              <a:spcAft>
                <a:spcPts val="1800"/>
              </a:spcAft>
              <a:buFont typeface="Arial" panose="020B0604020202020204" pitchFamily="34" charset="0"/>
              <a:buChar char="•"/>
            </a:pPr>
            <a:r>
              <a:rPr lang="en-US" sz="2800"/>
              <a:t>The name refers to waters north of Oregon's Cape Falcon, which marks the southern border of Washington's management of salmon stocks</a:t>
            </a:r>
          </a:p>
          <a:p>
            <a:pPr marL="571500" indent="-571500">
              <a:spcAft>
                <a:spcPts val="1800"/>
              </a:spcAft>
              <a:buFont typeface="Arial" panose="020B0604020202020204" pitchFamily="34" charset="0"/>
              <a:buChar char="•"/>
            </a:pPr>
            <a:r>
              <a:rPr lang="en-US" sz="2800"/>
              <a:t>One component of a larger salmon setting process that also involves the state, tribal governments, federal regulators, other U.S. States, and Canada</a:t>
            </a:r>
          </a:p>
        </p:txBody>
      </p:sp>
    </p:spTree>
    <p:extLst>
      <p:ext uri="{BB962C8B-B14F-4D97-AF65-F5344CB8AC3E}">
        <p14:creationId xmlns:p14="http://schemas.microsoft.com/office/powerpoint/2010/main" val="98438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What guides North of Falcon?</a:t>
            </a:r>
          </a:p>
        </p:txBody>
      </p:sp>
      <p:sp>
        <p:nvSpPr>
          <p:cNvPr id="3" name="Content Placeholder 2"/>
          <p:cNvSpPr>
            <a:spLocks noGrp="1"/>
          </p:cNvSpPr>
          <p:nvPr>
            <p:ph sz="half" idx="1"/>
          </p:nvPr>
        </p:nvSpPr>
        <p:spPr/>
        <p:txBody>
          <a:bodyPr>
            <a:normAutofit lnSpcReduction="10000"/>
          </a:bodyPr>
          <a:lstStyle/>
          <a:p>
            <a:pPr>
              <a:lnSpc>
                <a:spcPct val="90000"/>
              </a:lnSpc>
            </a:pPr>
            <a:r>
              <a:rPr lang="en-US" sz="2400"/>
              <a:t>Fishery managers must weigh many factors when developing salmon seasons, including:</a:t>
            </a:r>
          </a:p>
          <a:p>
            <a:pPr marL="274320" lvl="2" indent="-137160">
              <a:lnSpc>
                <a:spcPct val="90000"/>
              </a:lnSpc>
              <a:spcAft>
                <a:spcPts val="600"/>
              </a:spcAft>
            </a:pPr>
            <a:r>
              <a:rPr lang="en-US" sz="2400"/>
              <a:t>Endangered Species Act (ESA) constraints</a:t>
            </a:r>
          </a:p>
          <a:p>
            <a:pPr marL="274320" lvl="2" indent="-137160">
              <a:lnSpc>
                <a:spcPct val="90000"/>
              </a:lnSpc>
              <a:spcAft>
                <a:spcPts val="600"/>
              </a:spcAft>
            </a:pPr>
            <a:r>
              <a:rPr lang="en-US" sz="2400"/>
              <a:t>Commission policy</a:t>
            </a:r>
          </a:p>
          <a:p>
            <a:pPr marL="274320" lvl="2" indent="-137160">
              <a:lnSpc>
                <a:spcPct val="90000"/>
              </a:lnSpc>
              <a:spcAft>
                <a:spcPts val="600"/>
              </a:spcAft>
            </a:pPr>
            <a:r>
              <a:rPr lang="en-US" sz="2400"/>
              <a:t>Pacific Salmon Treaty obligations</a:t>
            </a:r>
          </a:p>
          <a:p>
            <a:pPr marL="274320" lvl="2" indent="-137160">
              <a:lnSpc>
                <a:spcPct val="90000"/>
              </a:lnSpc>
              <a:spcAft>
                <a:spcPts val="600"/>
              </a:spcAft>
            </a:pPr>
            <a:r>
              <a:rPr lang="en-US" sz="2400"/>
              <a:t>Tribal co-management: Washington’s treaty tribes manage their own fisheries, sharing data and splitting harvest with the state </a:t>
            </a:r>
          </a:p>
          <a:p>
            <a:pPr marL="274320" lvl="2" indent="-137160">
              <a:lnSpc>
                <a:spcPct val="90000"/>
              </a:lnSpc>
              <a:spcAft>
                <a:spcPts val="600"/>
              </a:spcAft>
            </a:pPr>
            <a:r>
              <a:rPr lang="en-US" sz="2400"/>
              <a:t>Extensive monitoring and evaluation of fisheries statewide</a:t>
            </a:r>
          </a:p>
        </p:txBody>
      </p:sp>
      <p:pic>
        <p:nvPicPr>
          <p:cNvPr id="1026" name="Picture 2" descr="Image for post">
            <a:extLst>
              <a:ext uri="{FF2B5EF4-FFF2-40B4-BE49-F238E27FC236}">
                <a16:creationId xmlns:a16="http://schemas.microsoft.com/office/drawing/2014/main" id="{AA214687-D58C-4B32-862A-9FE80472C3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36340" y="993943"/>
            <a:ext cx="4626607" cy="4870114"/>
          </a:xfrm>
          <a:prstGeom prst="rect">
            <a:avLst/>
          </a:prstGeom>
          <a:solidFill>
            <a:srgbClr val="FFFFFF"/>
          </a:solid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t>2025 Salmon Fishery Rulemaking</a:t>
            </a:r>
          </a:p>
        </p:txBody>
      </p:sp>
      <p:sp>
        <p:nvSpPr>
          <p:cNvPr id="10" name="Content Placeholder 7"/>
          <p:cNvSpPr>
            <a:spLocks noGrp="1"/>
          </p:cNvSpPr>
          <p:nvPr>
            <p:ph idx="1"/>
          </p:nvPr>
        </p:nvSpPr>
        <p:spPr>
          <a:xfrm>
            <a:off x="609600" y="1105453"/>
            <a:ext cx="10989187" cy="4647093"/>
          </a:xfrm>
        </p:spPr>
        <p:txBody>
          <a:bodyPr/>
          <a:lstStyle/>
          <a:p>
            <a:pPr algn="ctr"/>
            <a:r>
              <a:rPr lang="en-US" sz="2800"/>
              <a:t>Administrative Procedure Act  Process</a:t>
            </a:r>
          </a:p>
        </p:txBody>
      </p:sp>
      <p:pic>
        <p:nvPicPr>
          <p:cNvPr id="11" name="Picture 10">
            <a:extLst>
              <a:ext uri="{FF2B5EF4-FFF2-40B4-BE49-F238E27FC236}">
                <a16:creationId xmlns:a16="http://schemas.microsoft.com/office/drawing/2014/main" id="{41964B68-ED91-4CD3-84A8-F97522B2E7CD}"/>
              </a:ext>
            </a:extLst>
          </p:cNvPr>
          <p:cNvPicPr>
            <a:picLocks noChangeAspect="1"/>
          </p:cNvPicPr>
          <p:nvPr/>
        </p:nvPicPr>
        <p:blipFill>
          <a:blip r:embed="rId3"/>
          <a:stretch>
            <a:fillRect/>
          </a:stretch>
        </p:blipFill>
        <p:spPr>
          <a:xfrm>
            <a:off x="2183543" y="1646284"/>
            <a:ext cx="7857689" cy="4647092"/>
          </a:xfrm>
          <a:prstGeom prst="rect">
            <a:avLst/>
          </a:prstGeom>
        </p:spPr>
      </p:pic>
    </p:spTree>
    <p:extLst>
      <p:ext uri="{BB962C8B-B14F-4D97-AF65-F5344CB8AC3E}">
        <p14:creationId xmlns:p14="http://schemas.microsoft.com/office/powerpoint/2010/main" val="272784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93213" y="274638"/>
            <a:ext cx="10989187" cy="868362"/>
          </a:xfrm>
        </p:spPr>
        <p:txBody>
          <a:bodyPr anchor="ctr">
            <a:normAutofit/>
          </a:bodyPr>
          <a:lstStyle/>
          <a:p>
            <a:r>
              <a:rPr lang="en-US"/>
              <a:t>2025 forecast recap</a:t>
            </a:r>
          </a:p>
        </p:txBody>
      </p:sp>
      <p:sp>
        <p:nvSpPr>
          <p:cNvPr id="3" name="Content Placeholder 2">
            <a:extLst>
              <a:ext uri="{FF2B5EF4-FFF2-40B4-BE49-F238E27FC236}">
                <a16:creationId xmlns:a16="http://schemas.microsoft.com/office/drawing/2014/main" id="{C21085D8-6DD6-2EED-BE34-E962733DDA60}"/>
              </a:ext>
            </a:extLst>
          </p:cNvPr>
          <p:cNvSpPr>
            <a:spLocks noGrp="1"/>
          </p:cNvSpPr>
          <p:nvPr>
            <p:ph idx="1"/>
          </p:nvPr>
        </p:nvSpPr>
        <p:spPr>
          <a:xfrm>
            <a:off x="593212" y="1143000"/>
            <a:ext cx="10989187" cy="5023884"/>
          </a:xfrm>
        </p:spPr>
        <p:txBody>
          <a:bodyPr>
            <a:normAutofit fontScale="85000" lnSpcReduction="20000"/>
          </a:bodyPr>
          <a:lstStyle/>
          <a:p>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Puget Sound Chinook:</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Overall, total Chinook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32%</a:t>
            </a:r>
            <a:r>
              <a:rPr lang="en-US" sz="2000">
                <a:solidFill>
                  <a:srgbClr val="067B54"/>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10-yr avg, and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9%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last years forecast</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Natural stocks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down 37%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53%</a:t>
            </a:r>
            <a:r>
              <a:rPr lang="en-US" sz="20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recent 10-yr avg</a:t>
            </a:r>
          </a:p>
          <a:p>
            <a:pPr marL="91440" lvl="1" indent="0">
              <a:buNone/>
            </a:pPr>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Coastal Chinook:</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Natural Stocks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down 9%</a:t>
            </a:r>
            <a:r>
              <a:rPr lang="en-US" sz="20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11%</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recent 10-yr avg </a:t>
            </a:r>
          </a:p>
          <a:p>
            <a:pPr lvl="1"/>
            <a:r>
              <a:rPr lang="en-US" sz="2000">
                <a:solidFill>
                  <a:schemeClr val="accent1">
                    <a:lumMod val="75000"/>
                  </a:schemeClr>
                </a:solidFill>
                <a:ea typeface="Calibri" panose="020F0502020204030204" pitchFamily="34" charset="0"/>
              </a:rPr>
              <a:t>N</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atural stocks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11%  down</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16% up</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from 2024 forecasts</a:t>
            </a:r>
          </a:p>
          <a:p>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Columbia River Chinook:</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Forecasts for Spring Chinook are similar to 2024, and Summer Chinook </a:t>
            </a:r>
            <a:r>
              <a:rPr lang="en-US" sz="2000">
                <a:solidFill>
                  <a:schemeClr val="tx2"/>
                </a:solidFill>
                <a:latin typeface="Calibri" panose="020F0502020204030204" pitchFamily="34" charset="0"/>
                <a:ea typeface="Calibri" panose="020F0502020204030204" pitchFamily="34" charset="0"/>
                <a:cs typeface="Calibri" panose="020F0502020204030204" pitchFamily="34" charset="0"/>
              </a:rPr>
              <a:t>are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less than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the 2024 actual returns</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Lower river Hatchery and Lower River Wild stocks are similar relative to last year’s forecast, Bonneville Pool Hatchery forecast is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above</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last year’s forecast</a:t>
            </a:r>
          </a:p>
          <a:p>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Puget Sound Coho:</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Overall, total Coho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1%</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from last years forecast</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Natural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1%</a:t>
            </a:r>
            <a:r>
              <a:rPr lang="en-US" sz="20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22%</a:t>
            </a:r>
            <a:r>
              <a:rPr lang="en-US" sz="20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10-yr avg </a:t>
            </a:r>
          </a:p>
          <a:p>
            <a:pPr marL="91440" lvl="1" indent="0">
              <a:buNone/>
            </a:pPr>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Coastal Coho:</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Natural Stocks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down 9%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23%</a:t>
            </a:r>
            <a:r>
              <a:rPr lang="en-US" sz="20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10-yr avg</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Natural stocks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down 13%</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8%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last year’s forecasts</a:t>
            </a:r>
          </a:p>
          <a:p>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Columbia River Coho:</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The Columbia River Early and Late Coho are both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relative to 2024 forecasts. </a:t>
            </a:r>
          </a:p>
          <a:p>
            <a:endParaRPr lang="en-US"/>
          </a:p>
        </p:txBody>
      </p:sp>
    </p:spTree>
    <p:extLst>
      <p:ext uri="{BB962C8B-B14F-4D97-AF65-F5344CB8AC3E}">
        <p14:creationId xmlns:p14="http://schemas.microsoft.com/office/powerpoint/2010/main" val="395488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FAA-19A9-209E-8503-FA337EB8CD5E}"/>
              </a:ext>
            </a:extLst>
          </p:cNvPr>
          <p:cNvSpPr>
            <a:spLocks noGrp="1"/>
          </p:cNvSpPr>
          <p:nvPr>
            <p:ph type="title"/>
          </p:nvPr>
        </p:nvSpPr>
        <p:spPr>
          <a:xfrm>
            <a:off x="593213" y="274638"/>
            <a:ext cx="10989187" cy="868362"/>
          </a:xfrm>
        </p:spPr>
        <p:txBody>
          <a:bodyPr anchor="ctr">
            <a:normAutofit/>
          </a:bodyPr>
          <a:lstStyle/>
          <a:p>
            <a:r>
              <a:rPr lang="en-US">
                <a:latin typeface="Segoe UI"/>
                <a:ea typeface="Roboto Slab"/>
                <a:cs typeface="Segoe UI"/>
              </a:rPr>
              <a:t>2025 salmon forecast recap</a:t>
            </a:r>
          </a:p>
        </p:txBody>
      </p:sp>
      <p:sp>
        <p:nvSpPr>
          <p:cNvPr id="3" name="Content Placeholder 2">
            <a:extLst>
              <a:ext uri="{FF2B5EF4-FFF2-40B4-BE49-F238E27FC236}">
                <a16:creationId xmlns:a16="http://schemas.microsoft.com/office/drawing/2014/main" id="{CB2B5E68-9FF2-F0F4-95E4-38478DE73ADB}"/>
              </a:ext>
            </a:extLst>
          </p:cNvPr>
          <p:cNvSpPr>
            <a:spLocks noGrp="1"/>
          </p:cNvSpPr>
          <p:nvPr>
            <p:ph idx="1"/>
          </p:nvPr>
        </p:nvSpPr>
        <p:spPr>
          <a:xfrm>
            <a:off x="593212" y="1143000"/>
            <a:ext cx="10631515" cy="4800600"/>
          </a:xfrm>
        </p:spPr>
        <p:txBody>
          <a:bodyPr vert="horz" lIns="91440" tIns="45720" rIns="91440" bIns="45720" rtlCol="0">
            <a:normAutofit/>
          </a:bodyPr>
          <a:lstStyle/>
          <a:p>
            <a:r>
              <a:rPr lang="en-US" b="1"/>
              <a:t>Puget Sound chum:</a:t>
            </a:r>
          </a:p>
          <a:p>
            <a:pPr lvl="1">
              <a:buChar char="•"/>
            </a:pPr>
            <a:r>
              <a:rPr lang="en-US" sz="3200"/>
              <a:t>Natural stocks </a:t>
            </a:r>
            <a:r>
              <a:rPr lang="en-US" sz="3200" b="1">
                <a:solidFill>
                  <a:srgbClr val="067B54"/>
                </a:solidFill>
              </a:rPr>
              <a:t>up 35% </a:t>
            </a:r>
            <a:r>
              <a:rPr lang="en-US" sz="3200"/>
              <a:t>and hatchery stocks </a:t>
            </a:r>
            <a:r>
              <a:rPr lang="en-US" sz="3200" b="1">
                <a:solidFill>
                  <a:srgbClr val="FF0000"/>
                </a:solidFill>
              </a:rPr>
              <a:t>down 5%</a:t>
            </a:r>
            <a:r>
              <a:rPr lang="en-US" sz="3200" b="1"/>
              <a:t> </a:t>
            </a:r>
            <a:r>
              <a:rPr lang="en-US" sz="3200"/>
              <a:t>from 10-year average </a:t>
            </a:r>
          </a:p>
          <a:p>
            <a:pPr lvl="1">
              <a:buChar char="•"/>
            </a:pPr>
            <a:r>
              <a:rPr lang="en-US" sz="3200"/>
              <a:t>PS Fall chum total ~1,297,154</a:t>
            </a:r>
          </a:p>
          <a:p>
            <a:pPr lvl="1"/>
            <a:endParaRPr lang="en-US" sz="3200">
              <a:highlight>
                <a:srgbClr val="FFFF00"/>
              </a:highlight>
            </a:endParaRPr>
          </a:p>
          <a:p>
            <a:pPr marL="91440" lvl="1" indent="0">
              <a:buNone/>
            </a:pPr>
            <a:r>
              <a:rPr lang="en-US" sz="3200" b="1"/>
              <a:t>Coastal chum</a:t>
            </a:r>
          </a:p>
          <a:p>
            <a:pPr lvl="1">
              <a:buChar char="•"/>
            </a:pPr>
            <a:r>
              <a:rPr lang="en-US" sz="3200"/>
              <a:t>Willapa </a:t>
            </a:r>
            <a:r>
              <a:rPr lang="en-US" sz="3200" b="1">
                <a:solidFill>
                  <a:srgbClr val="067B54"/>
                </a:solidFill>
              </a:rPr>
              <a:t>up 36% </a:t>
            </a:r>
            <a:r>
              <a:rPr lang="en-US" sz="3200"/>
              <a:t>and Grays Harbor is </a:t>
            </a:r>
            <a:r>
              <a:rPr lang="en-US" sz="3200" b="1">
                <a:solidFill>
                  <a:srgbClr val="067B54"/>
                </a:solidFill>
              </a:rPr>
              <a:t>up 141% </a:t>
            </a:r>
            <a:r>
              <a:rPr lang="en-US" sz="3200"/>
              <a:t>from 10-year average</a:t>
            </a:r>
          </a:p>
        </p:txBody>
      </p:sp>
    </p:spTree>
    <p:extLst>
      <p:ext uri="{BB962C8B-B14F-4D97-AF65-F5344CB8AC3E}">
        <p14:creationId xmlns:p14="http://schemas.microsoft.com/office/powerpoint/2010/main" val="649128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DD55CFCF0CD4AB964262FA2029D18" ma:contentTypeVersion="20" ma:contentTypeDescription="Create a new document." ma:contentTypeScope="" ma:versionID="e63ef0d303f6c4048cee9e86ab0927cb">
  <xsd:schema xmlns:xsd="http://www.w3.org/2001/XMLSchema" xmlns:xs="http://www.w3.org/2001/XMLSchema" xmlns:p="http://schemas.microsoft.com/office/2006/metadata/properties" xmlns:ns1="http://schemas.microsoft.com/sharepoint/v3" xmlns:ns2="894dbb2b-35e3-4e40-b282-4baa343bc3bc" xmlns:ns3="2a0342cf-57d7-47d6-b188-dab1e1632426" targetNamespace="http://schemas.microsoft.com/office/2006/metadata/properties" ma:root="true" ma:fieldsID="77b06b226071c21b293bb58b8aa87da9" ns1:_="" ns2:_="" ns3:_="">
    <xsd:import namespace="http://schemas.microsoft.com/sharepoint/v3"/>
    <xsd:import namespace="894dbb2b-35e3-4e40-b282-4baa343bc3bc"/>
    <xsd:import namespace="2a0342cf-57d7-47d6-b188-dab1e16324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dbb2b-35e3-4e40-b282-4baa343bc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0342cf-57d7-47d6-b188-dab1e1632426"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7867fd1-49fe-4242-a4bf-fd2c27bd4410}" ma:internalName="TaxCatchAll" ma:showField="CatchAllData" ma:web="2a0342cf-57d7-47d6-b188-dab1e16324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lcf76f155ced4ddcb4097134ff3c332f xmlns="894dbb2b-35e3-4e40-b282-4baa343bc3bc">
      <Terms xmlns="http://schemas.microsoft.com/office/infopath/2007/PartnerControls"/>
    </lcf76f155ced4ddcb4097134ff3c332f>
    <TaxCatchAll xmlns="2a0342cf-57d7-47d6-b188-dab1e163242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D049AB-1A57-4744-B14C-BF56A677C08D}">
  <ds:schemaRefs>
    <ds:schemaRef ds:uri="2a0342cf-57d7-47d6-b188-dab1e1632426"/>
    <ds:schemaRef ds:uri="894dbb2b-35e3-4e40-b282-4baa343bc3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B02CE9-C842-4364-B4B7-D0E6570675C7}">
  <ds:schemaRefs>
    <ds:schemaRef ds:uri="2a0342cf-57d7-47d6-b188-dab1e1632426"/>
    <ds:schemaRef ds:uri="894dbb2b-35e3-4e40-b282-4baa343bc3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E647F1A-BF02-4520-96E2-512853620F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WDFW_PowerPointTemplate</Template>
  <Application>Microsoft Office PowerPoint</Application>
  <PresentationFormat>Widescreen</PresentationFormat>
  <Slides>32</Slides>
  <Notes>21</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Public Meeting Guidelines and Etiquette</vt:lpstr>
      <vt:lpstr>Coastal and Strait of Juan de Fuca Recreational Discussion</vt:lpstr>
      <vt:lpstr>Agenda</vt:lpstr>
      <vt:lpstr>WDFW Recreational Fisheries Team</vt:lpstr>
      <vt:lpstr>What is North of Falcon?</vt:lpstr>
      <vt:lpstr>What guides North of Falcon?</vt:lpstr>
      <vt:lpstr>2025 Salmon Fishery Rulemaking</vt:lpstr>
      <vt:lpstr>2025 forecast recap</vt:lpstr>
      <vt:lpstr>2025 salmon forecast recap</vt:lpstr>
      <vt:lpstr>2025 salmon forecast recap</vt:lpstr>
      <vt:lpstr>PowerPoint Presentation</vt:lpstr>
      <vt:lpstr>Modeling Updates</vt:lpstr>
      <vt:lpstr>Chinook Modeling Results (Model #1725)</vt:lpstr>
      <vt:lpstr>Current Coho Modeling - Puget Sound</vt:lpstr>
      <vt:lpstr>Chinook – Current Proposed Season in modeling</vt:lpstr>
      <vt:lpstr>Coho - Current Season in Modeling</vt:lpstr>
      <vt:lpstr>Marine Area Pink Fisheries </vt:lpstr>
      <vt:lpstr>Hood Canal Coho: Update</vt:lpstr>
      <vt:lpstr>Olympic Peninsula Freshwater Fisheries</vt:lpstr>
      <vt:lpstr>Hood Canal Freshwater Proposed Seasons</vt:lpstr>
      <vt:lpstr>Dungeness River</vt:lpstr>
      <vt:lpstr>Other Strait of Juan de Fuca tributaries</vt:lpstr>
      <vt:lpstr>2025 Considerations for North Coast rivers</vt:lpstr>
      <vt:lpstr>2025 Considerations for North Coast rivers</vt:lpstr>
      <vt:lpstr>Suggestions for North Coast freshwater regulations received from the public</vt:lpstr>
      <vt:lpstr>Hoh River</vt:lpstr>
      <vt:lpstr>Quillayute River</vt:lpstr>
      <vt:lpstr>Potential for In-Season Action on North Coast</vt:lpstr>
      <vt:lpstr>2025 NOF meeting schedule</vt:lpstr>
      <vt:lpstr>Learn more at WDFW.wa.gov/NOF</vt:lpstr>
      <vt:lpstr>Salmon Trip Report</vt:lpstr>
      <vt:lpstr>Questions? </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Rice, Robert (DFW)</dc:creator>
  <cp:revision>1</cp:revision>
  <cp:lastPrinted>2019-02-14T22:06:05Z</cp:lastPrinted>
  <dcterms:created xsi:type="dcterms:W3CDTF">2021-02-24T18:36:11Z</dcterms:created>
  <dcterms:modified xsi:type="dcterms:W3CDTF">2025-04-02T23:14:59Z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0x0101004F3DD55CFCF0CD4AB964262FA2029D18</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y fmtid="{D5CDD505-2E9C-101B-9397-08002B2CF9AE}" pid="6" name="MSIP_Label_45011977-b912-4387-97a4-f4c94a801377_Enabled">
    <vt:lpwstr>true</vt:lpwstr>
  </property>
  <property fmtid="{D5CDD505-2E9C-101B-9397-08002B2CF9AE}" pid="7" name="MSIP_Label_45011977-b912-4387-97a4-f4c94a801377_SetDate">
    <vt:lpwstr>2021-12-06T22:48:22Z</vt:lpwstr>
  </property>
  <property fmtid="{D5CDD505-2E9C-101B-9397-08002B2CF9AE}" pid="8" name="MSIP_Label_45011977-b912-4387-97a4-f4c94a801377_Method">
    <vt:lpwstr>Standard</vt:lpwstr>
  </property>
  <property fmtid="{D5CDD505-2E9C-101B-9397-08002B2CF9AE}" pid="9" name="MSIP_Label_45011977-b912-4387-97a4-f4c94a801377_Name">
    <vt:lpwstr>Uncategorized Data</vt:lpwstr>
  </property>
  <property fmtid="{D5CDD505-2E9C-101B-9397-08002B2CF9AE}" pid="10" name="MSIP_Label_45011977-b912-4387-97a4-f4c94a801377_SiteId">
    <vt:lpwstr>11d0e217-264e-400a-8ba0-57dcc127d72d</vt:lpwstr>
  </property>
  <property fmtid="{D5CDD505-2E9C-101B-9397-08002B2CF9AE}" pid="11" name="MSIP_Label_45011977-b912-4387-97a4-f4c94a801377_ActionId">
    <vt:lpwstr>9905b1fd-7bce-4e2a-8cc6-a0b2cd33961f</vt:lpwstr>
  </property>
  <property fmtid="{D5CDD505-2E9C-101B-9397-08002B2CF9AE}" pid="12" name="MSIP_Label_45011977-b912-4387-97a4-f4c94a801377_ContentBits">
    <vt:lpwstr>0</vt:lpwstr>
  </property>
  <property fmtid="{D5CDD505-2E9C-101B-9397-08002B2CF9AE}" pid="13" name="MediaServiceImageTags">
    <vt:lpwstr/>
  </property>
</Properties>
</file>