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34A_D2AA9B9C.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852" r:id="rId5"/>
    <p:sldId id="939" r:id="rId6"/>
    <p:sldId id="460" r:id="rId7"/>
    <p:sldId id="911" r:id="rId8"/>
    <p:sldId id="940" r:id="rId9"/>
    <p:sldId id="941" r:id="rId10"/>
    <p:sldId id="942" r:id="rId11"/>
    <p:sldId id="943" r:id="rId12"/>
    <p:sldId id="631" r:id="rId13"/>
    <p:sldId id="813" r:id="rId14"/>
    <p:sldId id="819" r:id="rId15"/>
    <p:sldId id="814" r:id="rId16"/>
    <p:sldId id="944" r:id="rId17"/>
    <p:sldId id="945" r:id="rId18"/>
    <p:sldId id="946" r:id="rId19"/>
    <p:sldId id="783" r:id="rId20"/>
    <p:sldId id="947" r:id="rId21"/>
    <p:sldId id="948" r:id="rId22"/>
    <p:sldId id="949" r:id="rId23"/>
    <p:sldId id="968" r:id="rId24"/>
    <p:sldId id="964" r:id="rId25"/>
    <p:sldId id="950" r:id="rId26"/>
    <p:sldId id="844" r:id="rId27"/>
    <p:sldId id="843" r:id="rId28"/>
    <p:sldId id="869" r:id="rId29"/>
    <p:sldId id="842" r:id="rId30"/>
    <p:sldId id="652" r:id="rId31"/>
    <p:sldId id="965" r:id="rId32"/>
    <p:sldId id="951" r:id="rId33"/>
    <p:sldId id="333" r:id="rId34"/>
    <p:sldId id="584" r:id="rId35"/>
    <p:sldId id="969" r:id="rId36"/>
    <p:sldId id="938"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517E01-C790-FEED-401A-7FCB854D324B}" name="Baltzell, Mark E (DFW)" initials="BME(" userId="S::Mark.Baltzell@dfw.wa.gov::4d081c19-0c41-481a-bf9b-fa297a028780" providerId="AD"/>
  <p188:author id="{68096026-BE23-EC4E-E5D7-BCE786627B20}" name="Agha, Mickey M (DFW)" initials="A(" userId="S::mirza.agha@dfw.wa.gov::428c4585-18d2-4314-b5df-8fd92cc91bfa" providerId="AD"/>
  <p188:author id="{E33C8136-BF5F-9FBD-B205-1CC7B9AF798E}" name="Fowler, Andrew M (DFW)" initials="FAM(" userId="S::Andrew.Fowler@dfw.wa.gov::707b156c-0d74-4dd0-afcf-727c093d400f" providerId="AD"/>
  <p188:author id="{8A422C41-526E-2DE7-5573-DDEC8DD2034F}" name="Downen, Mark R (DFW)" initials="DMR(" userId="S::Mark.Downen@dfw.wa.gov::2184335c-312e-4538-a6a0-a838d6acd554" providerId="AD"/>
  <p188:author id="{AFD26758-1A55-2E74-E270-092D35FBAE78}" name="Jennings, Lyle F (DFW)" initials="LJ" userId="S::Lyle.Jennings@dfw.wa.gov::c61c5880-ba87-442a-b82e-06ede417074a" providerId="AD"/>
  <p188:author id="{505B7463-8580-B1EB-9424-C5FEA4D94A3D}" name="Fowler, Andrew M (DFW)" initials="F(" userId="S::andrew.fowler@dfw.wa.gov::707b156c-0d74-4dd0-afcf-727c093d400f" providerId="AD"/>
  <p188:author id="{629AAA77-9876-0C0B-507E-265E74B66A21}" name="Bogaard, Matthew R (DFW)" initials="B(" userId="S::matthew.bogaard@dfw.wa.gov::aeec0f5b-3ace-4061-992d-c6871d994f38" providerId="AD"/>
  <p188:author id="{A5764F91-E5C3-708E-7FB1-4E57DB28EB57}" name="Hailey Rosenthal" initials="HR" userId="S::Hailey.Rosenthal@dfw.wa.gov::fb45a0c6-00ca-416f-a585-0bad0659b280" providerId="AD"/>
  <p188:author id="{11D7FFDD-43F9-44FC-5CF3-AB768519F0C0}" name="Bogaard, Matthew R (DFW)" initials="MB" userId="S::Matthew.Bogaard@dfw.wa.gov::aeec0f5b-3ace-4061-992d-c6871d994f38" providerId="AD"/>
  <p188:author id="{6566E5E2-0AF0-7098-428D-DDCEB003E08C}" name="Simonsen, Kirsten (DFW)" initials="SK(" userId="S::Kirsten.Simonsen@dfw.wa.gov::34bf0a08-3106-4d68-9b9b-d2384df4a97d" providerId="AD"/>
  <p188:author id="{3168DCF4-A8E5-208E-AD35-42348F6BC36A}" name="Fowler, Andrew" initials="FAM(" userId="Fowler, Andrew"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bert" initials="R" lastIdx="8" clrIdx="0">
    <p:extLst>
      <p:ext uri="{19B8F6BF-5375-455C-9EA6-DF929625EA0E}">
        <p15:presenceInfo xmlns:p15="http://schemas.microsoft.com/office/powerpoint/2012/main" userId="S::Robert.Rice@dfw.wa.gov::4f2c0730-f7e4-4e9b-a852-f55aa5e49516" providerId="AD"/>
      </p:ext>
    </p:extLst>
  </p:cmAuthor>
  <p:cmAuthor id="2" name="Dapp, Derek R (DFW)" initials="DDR(" lastIdx="6" clrIdx="1">
    <p:extLst>
      <p:ext uri="{19B8F6BF-5375-455C-9EA6-DF929625EA0E}">
        <p15:presenceInfo xmlns:p15="http://schemas.microsoft.com/office/powerpoint/2012/main" userId="S::Derek.Dapp@dfw.wa.gov::dc943764-6bd6-45c3-ba8f-3e367fa4764d" providerId="AD"/>
      </p:ext>
    </p:extLst>
  </p:cmAuthor>
  <p:cmAuthor id="3" name="Beeghley, Wendy L (DFW)" initials="B(" lastIdx="3" clrIdx="2">
    <p:extLst>
      <p:ext uri="{19B8F6BF-5375-455C-9EA6-DF929625EA0E}">
        <p15:presenceInfo xmlns:p15="http://schemas.microsoft.com/office/powerpoint/2012/main" userId="S::wendy.beeghley@dfw.wa.gov::7c125d59-59b2-42c3-a3ce-e33705a146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67B54"/>
    <a:srgbClr val="3CEB05"/>
    <a:srgbClr val="3AB54A"/>
    <a:srgbClr val="2FC1DA"/>
    <a:srgbClr val="0F7BAA"/>
    <a:srgbClr val="FFD046"/>
    <a:srgbClr val="169B7E"/>
    <a:srgbClr val="4FBEB7"/>
    <a:srgbClr val="579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40D459-A1A4-4437-9FD9-4C9109263718}" v="5" dt="2025-04-03T22:04:21.102"/>
    <p1510:client id="{69E63187-96C7-42A7-8734-AEDB4DCBC956}" v="232" dt="2025-04-03T18:09:37.480"/>
    <p1510:client id="{87A353AB-1FFB-40D1-8598-AE6749BF2935}" v="454" dt="2025-04-03T19:08:01.335"/>
    <p1510:client id="{88EB1000-7A6C-4479-85A5-8D0571D4BD51}" v="8" dt="2025-04-03T17:17:44.456"/>
    <p1510:client id="{9933E459-446F-2618-BCAA-FE98FE5836ED}" v="2" dt="2025-04-02T21:57:49.428"/>
    <p1510:client id="{A2206D62-A0D8-43B1-ACC6-9A6AC5EB81DC}" v="36" dt="2025-04-03T21:15:36.163"/>
    <p1510:client id="{AA3AF539-D9E1-4AF9-9604-0EB9DD0F4659}" v="4" dt="2025-04-03T21:42:10.846"/>
    <p1510:client id="{B4613412-18FA-4A7F-B232-ABD28AC856DA}" v="557" dt="2025-04-03T22:16:07.974"/>
    <p1510:client id="{B8008D4F-294A-4AEF-B83F-87187A07D3C5}" v="2500" dt="2025-04-03T19:07:21.361"/>
    <p1510:client id="{D7B4A772-8183-4EA6-868E-34CD4630BE8C}" v="17" dt="2025-04-03T21:29:06.853"/>
    <p1510:client id="{ED4C96F0-B165-4580-AE0D-4D3B6B336E11}" v="244" dt="2025-04-03T22:41:32.3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lacan, Julie L (DFW)" userId="a3bab2c2-d07e-4b03-acd6-951dc0e32740" providerId="ADAL" clId="{3627C8CA-3300-4F68-9ABD-96CBB8A6CD6B}"/>
    <pc:docChg chg="custSel modSld">
      <pc:chgData name="Klacan, Julie L (DFW)" userId="a3bab2c2-d07e-4b03-acd6-951dc0e32740" providerId="ADAL" clId="{3627C8CA-3300-4F68-9ABD-96CBB8A6CD6B}" dt="2025-03-31T18:33:25.684" v="399" actId="20577"/>
      <pc:docMkLst>
        <pc:docMk/>
      </pc:docMkLst>
      <pc:sldChg chg="modSp mod">
        <pc:chgData name="Klacan, Julie L (DFW)" userId="a3bab2c2-d07e-4b03-acd6-951dc0e32740" providerId="ADAL" clId="{3627C8CA-3300-4F68-9ABD-96CBB8A6CD6B}" dt="2025-03-31T18:31:15.060" v="282" actId="20577"/>
        <pc:sldMkLst>
          <pc:docMk/>
          <pc:sldMk cId="250564940" sldId="843"/>
        </pc:sldMkLst>
        <pc:spChg chg="mod">
          <ac:chgData name="Klacan, Julie L (DFW)" userId="a3bab2c2-d07e-4b03-acd6-951dc0e32740" providerId="ADAL" clId="{3627C8CA-3300-4F68-9ABD-96CBB8A6CD6B}" dt="2025-03-31T18:31:15.060" v="282" actId="20577"/>
          <ac:spMkLst>
            <pc:docMk/>
            <pc:sldMk cId="250564940" sldId="843"/>
            <ac:spMk id="3" creationId="{3E6A34F9-A793-3ACF-2D1E-52E67D214EEA}"/>
          </ac:spMkLst>
        </pc:spChg>
      </pc:sldChg>
      <pc:sldChg chg="modSp mod">
        <pc:chgData name="Klacan, Julie L (DFW)" userId="a3bab2c2-d07e-4b03-acd6-951dc0e32740" providerId="ADAL" clId="{3627C8CA-3300-4F68-9ABD-96CBB8A6CD6B}" dt="2025-03-31T18:33:25.684" v="399" actId="20577"/>
        <pc:sldMkLst>
          <pc:docMk/>
          <pc:sldMk cId="348335683" sldId="844"/>
        </pc:sldMkLst>
        <pc:spChg chg="mod">
          <ac:chgData name="Klacan, Julie L (DFW)" userId="a3bab2c2-d07e-4b03-acd6-951dc0e32740" providerId="ADAL" clId="{3627C8CA-3300-4F68-9ABD-96CBB8A6CD6B}" dt="2025-03-31T18:33:25.684" v="399" actId="20577"/>
          <ac:spMkLst>
            <pc:docMk/>
            <pc:sldMk cId="348335683" sldId="844"/>
            <ac:spMk id="3" creationId="{323EA27D-11CD-0B90-09AE-6DE1E52CE69C}"/>
          </ac:spMkLst>
        </pc:spChg>
        <pc:picChg chg="mod">
          <ac:chgData name="Klacan, Julie L (DFW)" userId="a3bab2c2-d07e-4b03-acd6-951dc0e32740" providerId="ADAL" clId="{3627C8CA-3300-4F68-9ABD-96CBB8A6CD6B}" dt="2025-03-31T18:32:07.859" v="301" actId="14100"/>
          <ac:picMkLst>
            <pc:docMk/>
            <pc:sldMk cId="348335683" sldId="844"/>
            <ac:picMk id="5" creationId="{A722E54F-0969-5D7E-00BB-71B22F97D891}"/>
          </ac:picMkLst>
        </pc:picChg>
      </pc:sldChg>
      <pc:sldChg chg="modSp mod">
        <pc:chgData name="Klacan, Julie L (DFW)" userId="a3bab2c2-d07e-4b03-acd6-951dc0e32740" providerId="ADAL" clId="{3627C8CA-3300-4F68-9ABD-96CBB8A6CD6B}" dt="2025-03-31T18:29:03.326" v="144" actId="20577"/>
        <pc:sldMkLst>
          <pc:docMk/>
          <pc:sldMk cId="2060522894" sldId="869"/>
        </pc:sldMkLst>
        <pc:spChg chg="mod">
          <ac:chgData name="Klacan, Julie L (DFW)" userId="a3bab2c2-d07e-4b03-acd6-951dc0e32740" providerId="ADAL" clId="{3627C8CA-3300-4F68-9ABD-96CBB8A6CD6B}" dt="2025-03-31T18:29:03.326" v="144" actId="20577"/>
          <ac:spMkLst>
            <pc:docMk/>
            <pc:sldMk cId="2060522894" sldId="869"/>
            <ac:spMk id="2" creationId="{6B4B4335-017B-97FB-CDCB-D0887B15FD22}"/>
          </ac:spMkLst>
        </pc:spChg>
      </pc:sldChg>
    </pc:docChg>
  </pc:docChgLst>
  <pc:docChgLst>
    <pc:chgData name="Bogaard, Matthew R (DFW)" userId="S::matthew.bogaard@dfw.wa.gov::aeec0f5b-3ace-4061-992d-c6871d994f38" providerId="AD" clId="Web-{9933E459-446F-2618-BCAA-FE98FE5836ED}"/>
    <pc:docChg chg="mod">
      <pc:chgData name="Bogaard, Matthew R (DFW)" userId="S::matthew.bogaard@dfw.wa.gov::aeec0f5b-3ace-4061-992d-c6871d994f38" providerId="AD" clId="Web-{9933E459-446F-2618-BCAA-FE98FE5836ED}" dt="2025-04-02T21:57:49.428" v="0"/>
      <pc:docMkLst>
        <pc:docMk/>
      </pc:docMkLst>
    </pc:docChg>
  </pc:docChgLst>
  <pc:docChgLst>
    <pc:chgData name="Madel, Gabe M (DFW)" userId="S::gabriel.madel@dfw.wa.gov::98818ad8-10b6-463d-8232-a8f93caf4cb2" providerId="AD" clId="Web-{AE82DCCB-25A6-4C1F-8BBC-9027BC363C92}"/>
    <pc:docChg chg="modSld">
      <pc:chgData name="Madel, Gabe M (DFW)" userId="S::gabriel.madel@dfw.wa.gov::98818ad8-10b6-463d-8232-a8f93caf4cb2" providerId="AD" clId="Web-{AE82DCCB-25A6-4C1F-8BBC-9027BC363C92}" dt="2025-03-31T18:50:46.082" v="4" actId="20577"/>
      <pc:docMkLst>
        <pc:docMk/>
      </pc:docMkLst>
      <pc:sldChg chg="modSp">
        <pc:chgData name="Madel, Gabe M (DFW)" userId="S::gabriel.madel@dfw.wa.gov::98818ad8-10b6-463d-8232-a8f93caf4cb2" providerId="AD" clId="Web-{AE82DCCB-25A6-4C1F-8BBC-9027BC363C92}" dt="2025-03-31T18:50:46.082" v="4" actId="20577"/>
        <pc:sldMkLst>
          <pc:docMk/>
          <pc:sldMk cId="921590284" sldId="870"/>
        </pc:sldMkLst>
        <pc:spChg chg="mod">
          <ac:chgData name="Madel, Gabe M (DFW)" userId="S::gabriel.madel@dfw.wa.gov::98818ad8-10b6-463d-8232-a8f93caf4cb2" providerId="AD" clId="Web-{AE82DCCB-25A6-4C1F-8BBC-9027BC363C92}" dt="2025-03-31T18:50:46.082" v="4" actId="20577"/>
          <ac:spMkLst>
            <pc:docMk/>
            <pc:sldMk cId="921590284" sldId="870"/>
            <ac:spMk id="3" creationId="{668B664E-597E-CEBB-DC8C-AAB86233E4A7}"/>
          </ac:spMkLst>
        </pc:spChg>
      </pc:sldChg>
    </pc:docChg>
  </pc:docChgLst>
  <pc:docChgLst>
    <pc:chgData name="Rosenthal, Hailey C (DFW)" userId="fb45a0c6-00ca-416f-a585-0bad0659b280" providerId="ADAL" clId="{69E63187-96C7-42A7-8734-AEDB4DCBC956}"/>
    <pc:docChg chg="undo custSel addSld delSld modSld sldOrd">
      <pc:chgData name="Rosenthal, Hailey C (DFW)" userId="fb45a0c6-00ca-416f-a585-0bad0659b280" providerId="ADAL" clId="{69E63187-96C7-42A7-8734-AEDB4DCBC956}" dt="2025-04-03T18:09:37.480" v="240" actId="20577"/>
      <pc:docMkLst>
        <pc:docMk/>
      </pc:docMkLst>
      <pc:sldChg chg="del">
        <pc:chgData name="Rosenthal, Hailey C (DFW)" userId="fb45a0c6-00ca-416f-a585-0bad0659b280" providerId="ADAL" clId="{69E63187-96C7-42A7-8734-AEDB4DCBC956}" dt="2025-04-02T21:14:40.205" v="91" actId="47"/>
        <pc:sldMkLst>
          <pc:docMk/>
          <pc:sldMk cId="0" sldId="296"/>
        </pc:sldMkLst>
      </pc:sldChg>
      <pc:sldChg chg="modSp mod">
        <pc:chgData name="Rosenthal, Hailey C (DFW)" userId="fb45a0c6-00ca-416f-a585-0bad0659b280" providerId="ADAL" clId="{69E63187-96C7-42A7-8734-AEDB4DCBC956}" dt="2025-04-02T21:44:42.241" v="196" actId="13926"/>
        <pc:sldMkLst>
          <pc:docMk/>
          <pc:sldMk cId="1966678873" sldId="460"/>
        </pc:sldMkLst>
        <pc:spChg chg="mod">
          <ac:chgData name="Rosenthal, Hailey C (DFW)" userId="fb45a0c6-00ca-416f-a585-0bad0659b280" providerId="ADAL" clId="{69E63187-96C7-42A7-8734-AEDB4DCBC956}" dt="2025-04-02T21:44:42.241" v="196" actId="13926"/>
          <ac:spMkLst>
            <pc:docMk/>
            <pc:sldMk cId="1966678873" sldId="460"/>
            <ac:spMk id="3" creationId="{EE2523CB-FCDA-4C11-8CD5-00FA808BFB6D}"/>
          </ac:spMkLst>
        </pc:spChg>
      </pc:sldChg>
      <pc:sldChg chg="modSp mod">
        <pc:chgData name="Rosenthal, Hailey C (DFW)" userId="fb45a0c6-00ca-416f-a585-0bad0659b280" providerId="ADAL" clId="{69E63187-96C7-42A7-8734-AEDB4DCBC956}" dt="2025-04-02T23:08:05.351" v="218" actId="13926"/>
        <pc:sldMkLst>
          <pc:docMk/>
          <pc:sldMk cId="749029957" sldId="652"/>
        </pc:sldMkLst>
        <pc:spChg chg="mod">
          <ac:chgData name="Rosenthal, Hailey C (DFW)" userId="fb45a0c6-00ca-416f-a585-0bad0659b280" providerId="ADAL" clId="{69E63187-96C7-42A7-8734-AEDB4DCBC956}" dt="2025-04-02T23:08:05.351" v="218" actId="13926"/>
          <ac:spMkLst>
            <pc:docMk/>
            <pc:sldMk cId="749029957" sldId="652"/>
            <ac:spMk id="2" creationId="{3C65BD6C-7005-4605-811B-64B2E2D2FB03}"/>
          </ac:spMkLst>
        </pc:spChg>
      </pc:sldChg>
      <pc:sldChg chg="del">
        <pc:chgData name="Rosenthal, Hailey C (DFW)" userId="fb45a0c6-00ca-416f-a585-0bad0659b280" providerId="ADAL" clId="{69E63187-96C7-42A7-8734-AEDB4DCBC956}" dt="2025-04-02T21:14:40.205" v="91" actId="47"/>
        <pc:sldMkLst>
          <pc:docMk/>
          <pc:sldMk cId="2974513925" sldId="653"/>
        </pc:sldMkLst>
      </pc:sldChg>
      <pc:sldChg chg="modSp del mod">
        <pc:chgData name="Rosenthal, Hailey C (DFW)" userId="fb45a0c6-00ca-416f-a585-0bad0659b280" providerId="ADAL" clId="{69E63187-96C7-42A7-8734-AEDB4DCBC956}" dt="2025-04-02T21:15:01.667" v="92" actId="47"/>
        <pc:sldMkLst>
          <pc:docMk/>
          <pc:sldMk cId="82342171" sldId="784"/>
        </pc:sldMkLst>
        <pc:spChg chg="mod">
          <ac:chgData name="Rosenthal, Hailey C (DFW)" userId="fb45a0c6-00ca-416f-a585-0bad0659b280" providerId="ADAL" clId="{69E63187-96C7-42A7-8734-AEDB4DCBC956}" dt="2025-04-02T18:01:56.417" v="5" actId="13926"/>
          <ac:spMkLst>
            <pc:docMk/>
            <pc:sldMk cId="82342171" sldId="784"/>
            <ac:spMk id="2" creationId="{872F20A2-D2F4-4A38-9D2A-72FDBCB19493}"/>
          </ac:spMkLst>
        </pc:spChg>
      </pc:sldChg>
      <pc:sldChg chg="modSp mod">
        <pc:chgData name="Rosenthal, Hailey C (DFW)" userId="fb45a0c6-00ca-416f-a585-0bad0659b280" providerId="ADAL" clId="{69E63187-96C7-42A7-8734-AEDB4DCBC956}" dt="2025-04-02T21:43:04.261" v="186" actId="13926"/>
        <pc:sldMkLst>
          <pc:docMk/>
          <pc:sldMk cId="3534396316" sldId="842"/>
        </pc:sldMkLst>
        <pc:spChg chg="mod">
          <ac:chgData name="Rosenthal, Hailey C (DFW)" userId="fb45a0c6-00ca-416f-a585-0bad0659b280" providerId="ADAL" clId="{69E63187-96C7-42A7-8734-AEDB4DCBC956}" dt="2025-04-02T21:43:04.261" v="186" actId="13926"/>
          <ac:spMkLst>
            <pc:docMk/>
            <pc:sldMk cId="3534396316" sldId="842"/>
            <ac:spMk id="2" creationId="{C61732A8-AD79-45B2-BF0E-0CE7CC71E600}"/>
          </ac:spMkLst>
        </pc:spChg>
        <pc:spChg chg="mod">
          <ac:chgData name="Rosenthal, Hailey C (DFW)" userId="fb45a0c6-00ca-416f-a585-0bad0659b280" providerId="ADAL" clId="{69E63187-96C7-42A7-8734-AEDB4DCBC956}" dt="2025-04-02T21:42:59.868" v="185" actId="13926"/>
          <ac:spMkLst>
            <pc:docMk/>
            <pc:sldMk cId="3534396316" sldId="842"/>
            <ac:spMk id="3" creationId="{545680E2-FBA7-4E1D-B8CA-5E0D71793441}"/>
          </ac:spMkLst>
        </pc:spChg>
      </pc:sldChg>
      <pc:sldChg chg="modSp mod">
        <pc:chgData name="Rosenthal, Hailey C (DFW)" userId="fb45a0c6-00ca-416f-a585-0bad0659b280" providerId="ADAL" clId="{69E63187-96C7-42A7-8734-AEDB4DCBC956}" dt="2025-04-02T21:43:07.866" v="187" actId="13926"/>
        <pc:sldMkLst>
          <pc:docMk/>
          <pc:sldMk cId="250564940" sldId="843"/>
        </pc:sldMkLst>
        <pc:spChg chg="mod">
          <ac:chgData name="Rosenthal, Hailey C (DFW)" userId="fb45a0c6-00ca-416f-a585-0bad0659b280" providerId="ADAL" clId="{69E63187-96C7-42A7-8734-AEDB4DCBC956}" dt="2025-04-02T21:43:07.866" v="187" actId="13926"/>
          <ac:spMkLst>
            <pc:docMk/>
            <pc:sldMk cId="250564940" sldId="843"/>
            <ac:spMk id="2" creationId="{EBF739D2-14B4-FB68-2ED4-F43BC393EABC}"/>
          </ac:spMkLst>
        </pc:spChg>
      </pc:sldChg>
      <pc:sldChg chg="modSp mod">
        <pc:chgData name="Rosenthal, Hailey C (DFW)" userId="fb45a0c6-00ca-416f-a585-0bad0659b280" providerId="ADAL" clId="{69E63187-96C7-42A7-8734-AEDB4DCBC956}" dt="2025-04-02T21:43:11.096" v="188" actId="13926"/>
        <pc:sldMkLst>
          <pc:docMk/>
          <pc:sldMk cId="348335683" sldId="844"/>
        </pc:sldMkLst>
        <pc:spChg chg="mod">
          <ac:chgData name="Rosenthal, Hailey C (DFW)" userId="fb45a0c6-00ca-416f-a585-0bad0659b280" providerId="ADAL" clId="{69E63187-96C7-42A7-8734-AEDB4DCBC956}" dt="2025-04-02T21:43:11.096" v="188" actId="13926"/>
          <ac:spMkLst>
            <pc:docMk/>
            <pc:sldMk cId="348335683" sldId="844"/>
            <ac:spMk id="2" creationId="{627F7D61-02DC-21ED-080A-32EC9AAFB671}"/>
          </ac:spMkLst>
        </pc:spChg>
      </pc:sldChg>
      <pc:sldChg chg="del">
        <pc:chgData name="Rosenthal, Hailey C (DFW)" userId="fb45a0c6-00ca-416f-a585-0bad0659b280" providerId="ADAL" clId="{69E63187-96C7-42A7-8734-AEDB4DCBC956}" dt="2025-04-02T21:14:40.205" v="91" actId="47"/>
        <pc:sldMkLst>
          <pc:docMk/>
          <pc:sldMk cId="984383991" sldId="853"/>
        </pc:sldMkLst>
      </pc:sldChg>
      <pc:sldChg chg="del">
        <pc:chgData name="Rosenthal, Hailey C (DFW)" userId="fb45a0c6-00ca-416f-a585-0bad0659b280" providerId="ADAL" clId="{69E63187-96C7-42A7-8734-AEDB4DCBC956}" dt="2025-04-02T21:06:56.226" v="15" actId="47"/>
        <pc:sldMkLst>
          <pc:docMk/>
          <pc:sldMk cId="3640871424" sldId="854"/>
        </pc:sldMkLst>
      </pc:sldChg>
      <pc:sldChg chg="del">
        <pc:chgData name="Rosenthal, Hailey C (DFW)" userId="fb45a0c6-00ca-416f-a585-0bad0659b280" providerId="ADAL" clId="{69E63187-96C7-42A7-8734-AEDB4DCBC956}" dt="2025-04-02T21:06:53.995" v="14" actId="47"/>
        <pc:sldMkLst>
          <pc:docMk/>
          <pc:sldMk cId="1183990993" sldId="855"/>
        </pc:sldMkLst>
      </pc:sldChg>
      <pc:sldChg chg="del">
        <pc:chgData name="Rosenthal, Hailey C (DFW)" userId="fb45a0c6-00ca-416f-a585-0bad0659b280" providerId="ADAL" clId="{69E63187-96C7-42A7-8734-AEDB4DCBC956}" dt="2025-04-02T21:06:51.561" v="13" actId="47"/>
        <pc:sldMkLst>
          <pc:docMk/>
          <pc:sldMk cId="3441280035" sldId="856"/>
        </pc:sldMkLst>
      </pc:sldChg>
      <pc:sldChg chg="del">
        <pc:chgData name="Rosenthal, Hailey C (DFW)" userId="fb45a0c6-00ca-416f-a585-0bad0659b280" providerId="ADAL" clId="{69E63187-96C7-42A7-8734-AEDB4DCBC956}" dt="2025-04-02T21:36:21.315" v="180" actId="47"/>
        <pc:sldMkLst>
          <pc:docMk/>
          <pc:sldMk cId="3409634930" sldId="862"/>
        </pc:sldMkLst>
      </pc:sldChg>
      <pc:sldChg chg="modSp del mod">
        <pc:chgData name="Rosenthal, Hailey C (DFW)" userId="fb45a0c6-00ca-416f-a585-0bad0659b280" providerId="ADAL" clId="{69E63187-96C7-42A7-8734-AEDB4DCBC956}" dt="2025-04-02T22:05:38.202" v="202" actId="47"/>
        <pc:sldMkLst>
          <pc:docMk/>
          <pc:sldMk cId="921590284" sldId="870"/>
        </pc:sldMkLst>
        <pc:spChg chg="mod">
          <ac:chgData name="Rosenthal, Hailey C (DFW)" userId="fb45a0c6-00ca-416f-a585-0bad0659b280" providerId="ADAL" clId="{69E63187-96C7-42A7-8734-AEDB4DCBC956}" dt="2025-04-02T22:01:25.466" v="198" actId="13926"/>
          <ac:spMkLst>
            <pc:docMk/>
            <pc:sldMk cId="921590284" sldId="870"/>
            <ac:spMk id="2" creationId="{6A46A021-8738-1E44-2C41-95DFB9E99F9E}"/>
          </ac:spMkLst>
        </pc:spChg>
        <pc:spChg chg="mod">
          <ac:chgData name="Rosenthal, Hailey C (DFW)" userId="fb45a0c6-00ca-416f-a585-0bad0659b280" providerId="ADAL" clId="{69E63187-96C7-42A7-8734-AEDB4DCBC956}" dt="2025-04-02T21:43:22.589" v="191" actId="13926"/>
          <ac:spMkLst>
            <pc:docMk/>
            <pc:sldMk cId="921590284" sldId="870"/>
            <ac:spMk id="3" creationId="{668B664E-597E-CEBB-DC8C-AAB86233E4A7}"/>
          </ac:spMkLst>
        </pc:spChg>
      </pc:sldChg>
      <pc:sldChg chg="del">
        <pc:chgData name="Rosenthal, Hailey C (DFW)" userId="fb45a0c6-00ca-416f-a585-0bad0659b280" providerId="ADAL" clId="{69E63187-96C7-42A7-8734-AEDB4DCBC956}" dt="2025-04-02T21:15:01.667" v="92" actId="47"/>
        <pc:sldMkLst>
          <pc:docMk/>
          <pc:sldMk cId="2997157436" sldId="871"/>
        </pc:sldMkLst>
      </pc:sldChg>
      <pc:sldChg chg="del">
        <pc:chgData name="Rosenthal, Hailey C (DFW)" userId="fb45a0c6-00ca-416f-a585-0bad0659b280" providerId="ADAL" clId="{69E63187-96C7-42A7-8734-AEDB4DCBC956}" dt="2025-04-02T18:01:45.745" v="3" actId="47"/>
        <pc:sldMkLst>
          <pc:docMk/>
          <pc:sldMk cId="2160720057" sldId="874"/>
        </pc:sldMkLst>
      </pc:sldChg>
      <pc:sldChg chg="modSp del mod">
        <pc:chgData name="Rosenthal, Hailey C (DFW)" userId="fb45a0c6-00ca-416f-a585-0bad0659b280" providerId="ADAL" clId="{69E63187-96C7-42A7-8734-AEDB4DCBC956}" dt="2025-04-02T21:15:01.667" v="92" actId="47"/>
        <pc:sldMkLst>
          <pc:docMk/>
          <pc:sldMk cId="605871200" sldId="875"/>
        </pc:sldMkLst>
        <pc:spChg chg="mod">
          <ac:chgData name="Rosenthal, Hailey C (DFW)" userId="fb45a0c6-00ca-416f-a585-0bad0659b280" providerId="ADAL" clId="{69E63187-96C7-42A7-8734-AEDB4DCBC956}" dt="2025-04-02T18:01:52.355" v="4" actId="13926"/>
          <ac:spMkLst>
            <pc:docMk/>
            <pc:sldMk cId="605871200" sldId="875"/>
            <ac:spMk id="2" creationId="{3950F6B1-9035-4E95-B385-8462673DC254}"/>
          </ac:spMkLst>
        </pc:spChg>
      </pc:sldChg>
      <pc:sldChg chg="modSp del mod">
        <pc:chgData name="Rosenthal, Hailey C (DFW)" userId="fb45a0c6-00ca-416f-a585-0bad0659b280" providerId="ADAL" clId="{69E63187-96C7-42A7-8734-AEDB4DCBC956}" dt="2025-04-02T21:07:50.419" v="19" actId="47"/>
        <pc:sldMkLst>
          <pc:docMk/>
          <pc:sldMk cId="1123036922" sldId="918"/>
        </pc:sldMkLst>
        <pc:spChg chg="mod">
          <ac:chgData name="Rosenthal, Hailey C (DFW)" userId="fb45a0c6-00ca-416f-a585-0bad0659b280" providerId="ADAL" clId="{69E63187-96C7-42A7-8734-AEDB4DCBC956}" dt="2025-04-02T18:02:02.188" v="6" actId="13926"/>
          <ac:spMkLst>
            <pc:docMk/>
            <pc:sldMk cId="1123036922" sldId="918"/>
            <ac:spMk id="2" creationId="{5F90B599-6124-1A44-06B0-9A5C236FCF7B}"/>
          </ac:spMkLst>
        </pc:spChg>
      </pc:sldChg>
      <pc:sldChg chg="del">
        <pc:chgData name="Rosenthal, Hailey C (DFW)" userId="fb45a0c6-00ca-416f-a585-0bad0659b280" providerId="ADAL" clId="{69E63187-96C7-42A7-8734-AEDB4DCBC956}" dt="2025-04-02T21:15:01.667" v="92" actId="47"/>
        <pc:sldMkLst>
          <pc:docMk/>
          <pc:sldMk cId="3330427445" sldId="920"/>
        </pc:sldMkLst>
      </pc:sldChg>
      <pc:sldChg chg="del">
        <pc:chgData name="Rosenthal, Hailey C (DFW)" userId="fb45a0c6-00ca-416f-a585-0bad0659b280" providerId="ADAL" clId="{69E63187-96C7-42A7-8734-AEDB4DCBC956}" dt="2025-04-02T21:14:40.205" v="91" actId="47"/>
        <pc:sldMkLst>
          <pc:docMk/>
          <pc:sldMk cId="0" sldId="921"/>
        </pc:sldMkLst>
      </pc:sldChg>
      <pc:sldChg chg="del">
        <pc:chgData name="Rosenthal, Hailey C (DFW)" userId="fb45a0c6-00ca-416f-a585-0bad0659b280" providerId="ADAL" clId="{69E63187-96C7-42A7-8734-AEDB4DCBC956}" dt="2025-04-02T21:15:01.667" v="92" actId="47"/>
        <pc:sldMkLst>
          <pc:docMk/>
          <pc:sldMk cId="2727846581" sldId="922"/>
        </pc:sldMkLst>
      </pc:sldChg>
      <pc:sldChg chg="add">
        <pc:chgData name="Rosenthal, Hailey C (DFW)" userId="fb45a0c6-00ca-416f-a585-0bad0659b280" providerId="ADAL" clId="{69E63187-96C7-42A7-8734-AEDB4DCBC956}" dt="2025-04-02T21:33:00.264" v="173"/>
        <pc:sldMkLst>
          <pc:docMk/>
          <pc:sldMk cId="1866674678" sldId="923"/>
        </pc:sldMkLst>
      </pc:sldChg>
      <pc:sldChg chg="del">
        <pc:chgData name="Rosenthal, Hailey C (DFW)" userId="fb45a0c6-00ca-416f-a585-0bad0659b280" providerId="ADAL" clId="{69E63187-96C7-42A7-8734-AEDB4DCBC956}" dt="2025-04-02T21:06:26.306" v="11" actId="47"/>
        <pc:sldMkLst>
          <pc:docMk/>
          <pc:sldMk cId="2703364929" sldId="930"/>
        </pc:sldMkLst>
      </pc:sldChg>
      <pc:sldChg chg="modSp del mod">
        <pc:chgData name="Rosenthal, Hailey C (DFW)" userId="fb45a0c6-00ca-416f-a585-0bad0659b280" providerId="ADAL" clId="{69E63187-96C7-42A7-8734-AEDB4DCBC956}" dt="2025-04-02T21:05:29.463" v="8" actId="47"/>
        <pc:sldMkLst>
          <pc:docMk/>
          <pc:sldMk cId="2290008579" sldId="931"/>
        </pc:sldMkLst>
        <pc:spChg chg="mod">
          <ac:chgData name="Rosenthal, Hailey C (DFW)" userId="fb45a0c6-00ca-416f-a585-0bad0659b280" providerId="ADAL" clId="{69E63187-96C7-42A7-8734-AEDB4DCBC956}" dt="2025-04-02T18:01:21.012" v="0" actId="13926"/>
          <ac:spMkLst>
            <pc:docMk/>
            <pc:sldMk cId="2290008579" sldId="931"/>
            <ac:spMk id="7" creationId="{00000000-0000-0000-0000-000000000000}"/>
          </ac:spMkLst>
        </pc:spChg>
      </pc:sldChg>
      <pc:sldChg chg="modSp del mod">
        <pc:chgData name="Rosenthal, Hailey C (DFW)" userId="fb45a0c6-00ca-416f-a585-0bad0659b280" providerId="ADAL" clId="{69E63187-96C7-42A7-8734-AEDB4DCBC956}" dt="2025-04-02T21:06:24.368" v="10" actId="47"/>
        <pc:sldMkLst>
          <pc:docMk/>
          <pc:sldMk cId="4203687281" sldId="932"/>
        </pc:sldMkLst>
        <pc:spChg chg="mod">
          <ac:chgData name="Rosenthal, Hailey C (DFW)" userId="fb45a0c6-00ca-416f-a585-0bad0659b280" providerId="ADAL" clId="{69E63187-96C7-42A7-8734-AEDB4DCBC956}" dt="2025-04-02T18:01:25.245" v="1" actId="13926"/>
          <ac:spMkLst>
            <pc:docMk/>
            <pc:sldMk cId="4203687281" sldId="932"/>
            <ac:spMk id="2" creationId="{36568DEF-1F0A-EEB1-6BD1-5053913E9203}"/>
          </ac:spMkLst>
        </pc:spChg>
      </pc:sldChg>
      <pc:sldChg chg="modSp del mod">
        <pc:chgData name="Rosenthal, Hailey C (DFW)" userId="fb45a0c6-00ca-416f-a585-0bad0659b280" providerId="ADAL" clId="{69E63187-96C7-42A7-8734-AEDB4DCBC956}" dt="2025-04-02T21:06:47.087" v="12" actId="47"/>
        <pc:sldMkLst>
          <pc:docMk/>
          <pc:sldMk cId="1212081818" sldId="934"/>
        </pc:sldMkLst>
        <pc:spChg chg="mod">
          <ac:chgData name="Rosenthal, Hailey C (DFW)" userId="fb45a0c6-00ca-416f-a585-0bad0659b280" providerId="ADAL" clId="{69E63187-96C7-42A7-8734-AEDB4DCBC956}" dt="2025-04-02T18:01:31.407" v="2" actId="13926"/>
          <ac:spMkLst>
            <pc:docMk/>
            <pc:sldMk cId="1212081818" sldId="934"/>
            <ac:spMk id="7" creationId="{00000000-0000-0000-0000-000000000000}"/>
          </ac:spMkLst>
        </pc:spChg>
      </pc:sldChg>
      <pc:sldChg chg="del">
        <pc:chgData name="Rosenthal, Hailey C (DFW)" userId="fb45a0c6-00ca-416f-a585-0bad0659b280" providerId="ADAL" clId="{69E63187-96C7-42A7-8734-AEDB4DCBC956}" dt="2025-04-02T21:07:22.073" v="17" actId="47"/>
        <pc:sldMkLst>
          <pc:docMk/>
          <pc:sldMk cId="1699339163" sldId="935"/>
        </pc:sldMkLst>
      </pc:sldChg>
      <pc:sldChg chg="modSp mod">
        <pc:chgData name="Rosenthal, Hailey C (DFW)" userId="fb45a0c6-00ca-416f-a585-0bad0659b280" providerId="ADAL" clId="{69E63187-96C7-42A7-8734-AEDB4DCBC956}" dt="2025-04-02T21:15:47.876" v="93" actId="20577"/>
        <pc:sldMkLst>
          <pc:docMk/>
          <pc:sldMk cId="501453412" sldId="950"/>
        </pc:sldMkLst>
        <pc:spChg chg="mod">
          <ac:chgData name="Rosenthal, Hailey C (DFW)" userId="fb45a0c6-00ca-416f-a585-0bad0659b280" providerId="ADAL" clId="{69E63187-96C7-42A7-8734-AEDB4DCBC956}" dt="2025-04-02T21:15:47.876" v="93" actId="20577"/>
          <ac:spMkLst>
            <pc:docMk/>
            <pc:sldMk cId="501453412" sldId="950"/>
            <ac:spMk id="2" creationId="{D2700003-EFCE-5E02-04C8-050D47269FA8}"/>
          </ac:spMkLst>
        </pc:spChg>
      </pc:sldChg>
      <pc:sldChg chg="modSp mod">
        <pc:chgData name="Rosenthal, Hailey C (DFW)" userId="fb45a0c6-00ca-416f-a585-0bad0659b280" providerId="ADAL" clId="{69E63187-96C7-42A7-8734-AEDB4DCBC956}" dt="2025-04-02T21:43:28.368" v="193" actId="13926"/>
        <pc:sldMkLst>
          <pc:docMk/>
          <pc:sldMk cId="240682755" sldId="951"/>
        </pc:sldMkLst>
        <pc:spChg chg="mod">
          <ac:chgData name="Rosenthal, Hailey C (DFW)" userId="fb45a0c6-00ca-416f-a585-0bad0659b280" providerId="ADAL" clId="{69E63187-96C7-42A7-8734-AEDB4DCBC956}" dt="2025-04-02T21:43:25.956" v="192" actId="13926"/>
          <ac:spMkLst>
            <pc:docMk/>
            <pc:sldMk cId="240682755" sldId="951"/>
            <ac:spMk id="2" creationId="{912922AC-0188-AD72-E716-D9971C968E12}"/>
          </ac:spMkLst>
        </pc:spChg>
        <pc:spChg chg="mod">
          <ac:chgData name="Rosenthal, Hailey C (DFW)" userId="fb45a0c6-00ca-416f-a585-0bad0659b280" providerId="ADAL" clId="{69E63187-96C7-42A7-8734-AEDB4DCBC956}" dt="2025-04-02T21:43:28.368" v="193" actId="13926"/>
          <ac:spMkLst>
            <pc:docMk/>
            <pc:sldMk cId="240682755" sldId="951"/>
            <ac:spMk id="3" creationId="{BD14F779-29CA-61A2-A3DB-FE2A6EE16A84}"/>
          </ac:spMkLst>
        </pc:spChg>
      </pc:sldChg>
      <pc:sldChg chg="add del">
        <pc:chgData name="Rosenthal, Hailey C (DFW)" userId="fb45a0c6-00ca-416f-a585-0bad0659b280" providerId="ADAL" clId="{69E63187-96C7-42A7-8734-AEDB4DCBC956}" dt="2025-04-02T21:15:01.667" v="92" actId="47"/>
        <pc:sldMkLst>
          <pc:docMk/>
          <pc:sldMk cId="2194949905" sldId="952"/>
        </pc:sldMkLst>
      </pc:sldChg>
      <pc:sldChg chg="add del">
        <pc:chgData name="Rosenthal, Hailey C (DFW)" userId="fb45a0c6-00ca-416f-a585-0bad0659b280" providerId="ADAL" clId="{69E63187-96C7-42A7-8734-AEDB4DCBC956}" dt="2025-04-02T21:15:01.667" v="92" actId="47"/>
        <pc:sldMkLst>
          <pc:docMk/>
          <pc:sldMk cId="1673946714" sldId="953"/>
        </pc:sldMkLst>
      </pc:sldChg>
      <pc:sldChg chg="add del">
        <pc:chgData name="Rosenthal, Hailey C (DFW)" userId="fb45a0c6-00ca-416f-a585-0bad0659b280" providerId="ADAL" clId="{69E63187-96C7-42A7-8734-AEDB4DCBC956}" dt="2025-04-02T21:15:01.667" v="92" actId="47"/>
        <pc:sldMkLst>
          <pc:docMk/>
          <pc:sldMk cId="4070044036" sldId="954"/>
        </pc:sldMkLst>
      </pc:sldChg>
      <pc:sldChg chg="add del">
        <pc:chgData name="Rosenthal, Hailey C (DFW)" userId="fb45a0c6-00ca-416f-a585-0bad0659b280" providerId="ADAL" clId="{69E63187-96C7-42A7-8734-AEDB4DCBC956}" dt="2025-04-02T21:15:01.667" v="92" actId="47"/>
        <pc:sldMkLst>
          <pc:docMk/>
          <pc:sldMk cId="308205279" sldId="955"/>
        </pc:sldMkLst>
      </pc:sldChg>
      <pc:sldChg chg="add del">
        <pc:chgData name="Rosenthal, Hailey C (DFW)" userId="fb45a0c6-00ca-416f-a585-0bad0659b280" providerId="ADAL" clId="{69E63187-96C7-42A7-8734-AEDB4DCBC956}" dt="2025-04-02T21:15:01.667" v="92" actId="47"/>
        <pc:sldMkLst>
          <pc:docMk/>
          <pc:sldMk cId="74176437" sldId="956"/>
        </pc:sldMkLst>
      </pc:sldChg>
      <pc:sldChg chg="add del">
        <pc:chgData name="Rosenthal, Hailey C (DFW)" userId="fb45a0c6-00ca-416f-a585-0bad0659b280" providerId="ADAL" clId="{69E63187-96C7-42A7-8734-AEDB4DCBC956}" dt="2025-04-02T21:15:01.667" v="92" actId="47"/>
        <pc:sldMkLst>
          <pc:docMk/>
          <pc:sldMk cId="2144648272" sldId="957"/>
        </pc:sldMkLst>
      </pc:sldChg>
      <pc:sldChg chg="add del">
        <pc:chgData name="Rosenthal, Hailey C (DFW)" userId="fb45a0c6-00ca-416f-a585-0bad0659b280" providerId="ADAL" clId="{69E63187-96C7-42A7-8734-AEDB4DCBC956}" dt="2025-04-02T21:15:01.667" v="92" actId="47"/>
        <pc:sldMkLst>
          <pc:docMk/>
          <pc:sldMk cId="2245982438" sldId="958"/>
        </pc:sldMkLst>
      </pc:sldChg>
      <pc:sldChg chg="add del">
        <pc:chgData name="Rosenthal, Hailey C (DFW)" userId="fb45a0c6-00ca-416f-a585-0bad0659b280" providerId="ADAL" clId="{69E63187-96C7-42A7-8734-AEDB4DCBC956}" dt="2025-04-02T21:15:01.667" v="92" actId="47"/>
        <pc:sldMkLst>
          <pc:docMk/>
          <pc:sldMk cId="271972125" sldId="959"/>
        </pc:sldMkLst>
      </pc:sldChg>
      <pc:sldChg chg="add del">
        <pc:chgData name="Rosenthal, Hailey C (DFW)" userId="fb45a0c6-00ca-416f-a585-0bad0659b280" providerId="ADAL" clId="{69E63187-96C7-42A7-8734-AEDB4DCBC956}" dt="2025-04-02T21:15:01.667" v="92" actId="47"/>
        <pc:sldMkLst>
          <pc:docMk/>
          <pc:sldMk cId="1206382393" sldId="960"/>
        </pc:sldMkLst>
      </pc:sldChg>
      <pc:sldChg chg="add del">
        <pc:chgData name="Rosenthal, Hailey C (DFW)" userId="fb45a0c6-00ca-416f-a585-0bad0659b280" providerId="ADAL" clId="{69E63187-96C7-42A7-8734-AEDB4DCBC956}" dt="2025-04-02T21:15:01.667" v="92" actId="47"/>
        <pc:sldMkLst>
          <pc:docMk/>
          <pc:sldMk cId="1845097838" sldId="961"/>
        </pc:sldMkLst>
      </pc:sldChg>
      <pc:sldChg chg="modSp add del mod">
        <pc:chgData name="Rosenthal, Hailey C (DFW)" userId="fb45a0c6-00ca-416f-a585-0bad0659b280" providerId="ADAL" clId="{69E63187-96C7-42A7-8734-AEDB4DCBC956}" dt="2025-04-02T21:15:01.667" v="92" actId="47"/>
        <pc:sldMkLst>
          <pc:docMk/>
          <pc:sldMk cId="817371403" sldId="962"/>
        </pc:sldMkLst>
        <pc:spChg chg="mod">
          <ac:chgData name="Rosenthal, Hailey C (DFW)" userId="fb45a0c6-00ca-416f-a585-0bad0659b280" providerId="ADAL" clId="{69E63187-96C7-42A7-8734-AEDB4DCBC956}" dt="2025-04-02T21:07:55.043" v="20" actId="20577"/>
          <ac:spMkLst>
            <pc:docMk/>
            <pc:sldMk cId="817371403" sldId="962"/>
            <ac:spMk id="2" creationId="{D2700003-EFCE-5E02-04C8-050D47269FA8}"/>
          </ac:spMkLst>
        </pc:spChg>
      </pc:sldChg>
      <pc:sldChg chg="modSp new mod">
        <pc:chgData name="Rosenthal, Hailey C (DFW)" userId="fb45a0c6-00ca-416f-a585-0bad0659b280" providerId="ADAL" clId="{69E63187-96C7-42A7-8734-AEDB4DCBC956}" dt="2025-04-02T21:10:33.834" v="90" actId="20577"/>
        <pc:sldMkLst>
          <pc:docMk/>
          <pc:sldMk cId="2649486463" sldId="963"/>
        </pc:sldMkLst>
        <pc:spChg chg="mod">
          <ac:chgData name="Rosenthal, Hailey C (DFW)" userId="fb45a0c6-00ca-416f-a585-0bad0659b280" providerId="ADAL" clId="{69E63187-96C7-42A7-8734-AEDB4DCBC956}" dt="2025-04-02T21:10:25.694" v="66" actId="20577"/>
          <ac:spMkLst>
            <pc:docMk/>
            <pc:sldMk cId="2649486463" sldId="963"/>
            <ac:spMk id="2" creationId="{0EB0D126-BEB1-A9C2-12CE-39836F84BC6C}"/>
          </ac:spMkLst>
        </pc:spChg>
        <pc:spChg chg="mod">
          <ac:chgData name="Rosenthal, Hailey C (DFW)" userId="fb45a0c6-00ca-416f-a585-0bad0659b280" providerId="ADAL" clId="{69E63187-96C7-42A7-8734-AEDB4DCBC956}" dt="2025-04-02T21:10:33.834" v="90" actId="20577"/>
          <ac:spMkLst>
            <pc:docMk/>
            <pc:sldMk cId="2649486463" sldId="963"/>
            <ac:spMk id="3" creationId="{4445F40B-50AF-CEA3-BA8C-F6FBC1E9926E}"/>
          </ac:spMkLst>
        </pc:spChg>
      </pc:sldChg>
      <pc:sldChg chg="modSp new mod">
        <pc:chgData name="Rosenthal, Hailey C (DFW)" userId="fb45a0c6-00ca-416f-a585-0bad0659b280" providerId="ADAL" clId="{69E63187-96C7-42A7-8734-AEDB4DCBC956}" dt="2025-04-02T23:05:06.252" v="216" actId="20577"/>
        <pc:sldMkLst>
          <pc:docMk/>
          <pc:sldMk cId="2613246070" sldId="964"/>
        </pc:sldMkLst>
        <pc:spChg chg="mod">
          <ac:chgData name="Rosenthal, Hailey C (DFW)" userId="fb45a0c6-00ca-416f-a585-0bad0659b280" providerId="ADAL" clId="{69E63187-96C7-42A7-8734-AEDB4DCBC956}" dt="2025-04-02T21:45:15.822" v="197" actId="13926"/>
          <ac:spMkLst>
            <pc:docMk/>
            <pc:sldMk cId="2613246070" sldId="964"/>
            <ac:spMk id="2" creationId="{2691F5AA-4065-4952-77B8-65F1AA3C3E81}"/>
          </ac:spMkLst>
        </pc:spChg>
        <pc:spChg chg="mod">
          <ac:chgData name="Rosenthal, Hailey C (DFW)" userId="fb45a0c6-00ca-416f-a585-0bad0659b280" providerId="ADAL" clId="{69E63187-96C7-42A7-8734-AEDB4DCBC956}" dt="2025-04-02T23:05:06.252" v="216" actId="20577"/>
          <ac:spMkLst>
            <pc:docMk/>
            <pc:sldMk cId="2613246070" sldId="964"/>
            <ac:spMk id="3" creationId="{1B47E25D-665B-21BD-3776-F431F9283A6C}"/>
          </ac:spMkLst>
        </pc:spChg>
      </pc:sldChg>
      <pc:sldChg chg="modSp add mod">
        <pc:chgData name="Rosenthal, Hailey C (DFW)" userId="fb45a0c6-00ca-416f-a585-0bad0659b280" providerId="ADAL" clId="{69E63187-96C7-42A7-8734-AEDB4DCBC956}" dt="2025-04-02T22:06:04.940" v="211" actId="20577"/>
        <pc:sldMkLst>
          <pc:docMk/>
          <pc:sldMk cId="2319738450" sldId="965"/>
        </pc:sldMkLst>
        <pc:spChg chg="mod">
          <ac:chgData name="Rosenthal, Hailey C (DFW)" userId="fb45a0c6-00ca-416f-a585-0bad0659b280" providerId="ADAL" clId="{69E63187-96C7-42A7-8734-AEDB4DCBC956}" dt="2025-04-02T22:06:04.940" v="211" actId="20577"/>
          <ac:spMkLst>
            <pc:docMk/>
            <pc:sldMk cId="2319738450" sldId="965"/>
            <ac:spMk id="2" creationId="{6A46A021-8738-1E44-2C41-95DFB9E99F9E}"/>
          </ac:spMkLst>
        </pc:spChg>
        <pc:spChg chg="mod">
          <ac:chgData name="Rosenthal, Hailey C (DFW)" userId="fb45a0c6-00ca-416f-a585-0bad0659b280" providerId="ADAL" clId="{69E63187-96C7-42A7-8734-AEDB4DCBC956}" dt="2025-04-02T22:06:00.094" v="207" actId="1076"/>
          <ac:spMkLst>
            <pc:docMk/>
            <pc:sldMk cId="2319738450" sldId="965"/>
            <ac:spMk id="3" creationId="{668B664E-597E-CEBB-DC8C-AAB86233E4A7}"/>
          </ac:spMkLst>
        </pc:spChg>
      </pc:sldChg>
      <pc:sldChg chg="modSp add del mod">
        <pc:chgData name="Rosenthal, Hailey C (DFW)" userId="fb45a0c6-00ca-416f-a585-0bad0659b280" providerId="ADAL" clId="{69E63187-96C7-42A7-8734-AEDB4DCBC956}" dt="2025-04-02T21:39:50.586" v="184" actId="47"/>
        <pc:sldMkLst>
          <pc:docMk/>
          <pc:sldMk cId="2933719407" sldId="965"/>
        </pc:sldMkLst>
        <pc:spChg chg="mod">
          <ac:chgData name="Rosenthal, Hailey C (DFW)" userId="fb45a0c6-00ca-416f-a585-0bad0659b280" providerId="ADAL" clId="{69E63187-96C7-42A7-8734-AEDB4DCBC956}" dt="2025-04-02T21:35:58.373" v="175" actId="13926"/>
          <ac:spMkLst>
            <pc:docMk/>
            <pc:sldMk cId="2933719407" sldId="965"/>
            <ac:spMk id="2" creationId="{EBF739D2-14B4-FB68-2ED4-F43BC393EABC}"/>
          </ac:spMkLst>
        </pc:spChg>
      </pc:sldChg>
      <pc:sldChg chg="modSp add del mod">
        <pc:chgData name="Rosenthal, Hailey C (DFW)" userId="fb45a0c6-00ca-416f-a585-0bad0659b280" providerId="ADAL" clId="{69E63187-96C7-42A7-8734-AEDB4DCBC956}" dt="2025-04-02T23:07:38.642" v="217" actId="47"/>
        <pc:sldMkLst>
          <pc:docMk/>
          <pc:sldMk cId="1230940670" sldId="966"/>
        </pc:sldMkLst>
        <pc:spChg chg="mod">
          <ac:chgData name="Rosenthal, Hailey C (DFW)" userId="fb45a0c6-00ca-416f-a585-0bad0659b280" providerId="ADAL" clId="{69E63187-96C7-42A7-8734-AEDB4DCBC956}" dt="2025-04-02T22:08:18.706" v="213" actId="13926"/>
          <ac:spMkLst>
            <pc:docMk/>
            <pc:sldMk cId="1230940670" sldId="966"/>
            <ac:spMk id="2" creationId="{3C65BD6C-7005-4605-811B-64B2E2D2FB03}"/>
          </ac:spMkLst>
        </pc:spChg>
      </pc:sldChg>
      <pc:sldChg chg="modSp add del mod">
        <pc:chgData name="Rosenthal, Hailey C (DFW)" userId="fb45a0c6-00ca-416f-a585-0bad0659b280" providerId="ADAL" clId="{69E63187-96C7-42A7-8734-AEDB4DCBC956}" dt="2025-04-02T21:39:50.586" v="184" actId="47"/>
        <pc:sldMkLst>
          <pc:docMk/>
          <pc:sldMk cId="3769839090" sldId="966"/>
        </pc:sldMkLst>
        <pc:spChg chg="mod">
          <ac:chgData name="Rosenthal, Hailey C (DFW)" userId="fb45a0c6-00ca-416f-a585-0bad0659b280" providerId="ADAL" clId="{69E63187-96C7-42A7-8734-AEDB4DCBC956}" dt="2025-04-02T21:36:03.218" v="176" actId="13926"/>
          <ac:spMkLst>
            <pc:docMk/>
            <pc:sldMk cId="3769839090" sldId="966"/>
            <ac:spMk id="2" creationId="{C61732A8-AD79-45B2-BF0E-0CE7CC71E600}"/>
          </ac:spMkLst>
        </pc:spChg>
      </pc:sldChg>
      <pc:sldChg chg="modSp add del mod">
        <pc:chgData name="Rosenthal, Hailey C (DFW)" userId="fb45a0c6-00ca-416f-a585-0bad0659b280" providerId="ADAL" clId="{69E63187-96C7-42A7-8734-AEDB4DCBC956}" dt="2025-04-02T21:39:50.586" v="184" actId="47"/>
        <pc:sldMkLst>
          <pc:docMk/>
          <pc:sldMk cId="3158255798" sldId="967"/>
        </pc:sldMkLst>
        <pc:spChg chg="mod">
          <ac:chgData name="Rosenthal, Hailey C (DFW)" userId="fb45a0c6-00ca-416f-a585-0bad0659b280" providerId="ADAL" clId="{69E63187-96C7-42A7-8734-AEDB4DCBC956}" dt="2025-04-02T21:36:08.092" v="177" actId="13926"/>
          <ac:spMkLst>
            <pc:docMk/>
            <pc:sldMk cId="3158255798" sldId="967"/>
            <ac:spMk id="2" creationId="{3C65BD6C-7005-4605-811B-64B2E2D2FB03}"/>
          </ac:spMkLst>
        </pc:spChg>
      </pc:sldChg>
      <pc:sldChg chg="modSp add del mod">
        <pc:chgData name="Rosenthal, Hailey C (DFW)" userId="fb45a0c6-00ca-416f-a585-0bad0659b280" providerId="ADAL" clId="{69E63187-96C7-42A7-8734-AEDB4DCBC956}" dt="2025-04-02T23:07:38.642" v="217" actId="47"/>
        <pc:sldMkLst>
          <pc:docMk/>
          <pc:sldMk cId="3475338745" sldId="967"/>
        </pc:sldMkLst>
        <pc:spChg chg="mod">
          <ac:chgData name="Rosenthal, Hailey C (DFW)" userId="fb45a0c6-00ca-416f-a585-0bad0659b280" providerId="ADAL" clId="{69E63187-96C7-42A7-8734-AEDB4DCBC956}" dt="2025-04-02T22:08:21.933" v="214" actId="13926"/>
          <ac:spMkLst>
            <pc:docMk/>
            <pc:sldMk cId="3475338745" sldId="967"/>
            <ac:spMk id="2" creationId="{EDB6278E-C8CF-66F2-B94C-536417137FDD}"/>
          </ac:spMkLst>
        </pc:spChg>
      </pc:sldChg>
      <pc:sldChg chg="modSp mod">
        <pc:chgData name="Rosenthal, Hailey C (DFW)" userId="fb45a0c6-00ca-416f-a585-0bad0659b280" providerId="ADAL" clId="{69E63187-96C7-42A7-8734-AEDB4DCBC956}" dt="2025-04-03T18:09:37.480" v="240" actId="20577"/>
        <pc:sldMkLst>
          <pc:docMk/>
          <pc:sldMk cId="1899206320" sldId="968"/>
        </pc:sldMkLst>
        <pc:spChg chg="mod">
          <ac:chgData name="Rosenthal, Hailey C (DFW)" userId="fb45a0c6-00ca-416f-a585-0bad0659b280" providerId="ADAL" clId="{69E63187-96C7-42A7-8734-AEDB4DCBC956}" dt="2025-04-03T18:09:37.480" v="240" actId="20577"/>
          <ac:spMkLst>
            <pc:docMk/>
            <pc:sldMk cId="1899206320" sldId="968"/>
            <ac:spMk id="3" creationId="{1B47E25D-665B-21BD-3776-F431F9283A6C}"/>
          </ac:spMkLst>
        </pc:spChg>
      </pc:sldChg>
      <pc:sldChg chg="modSp add del mod">
        <pc:chgData name="Rosenthal, Hailey C (DFW)" userId="fb45a0c6-00ca-416f-a585-0bad0659b280" providerId="ADAL" clId="{69E63187-96C7-42A7-8734-AEDB4DCBC956}" dt="2025-04-02T21:39:50.586" v="184" actId="47"/>
        <pc:sldMkLst>
          <pc:docMk/>
          <pc:sldMk cId="3475338745" sldId="968"/>
        </pc:sldMkLst>
        <pc:spChg chg="mod">
          <ac:chgData name="Rosenthal, Hailey C (DFW)" userId="fb45a0c6-00ca-416f-a585-0bad0659b280" providerId="ADAL" clId="{69E63187-96C7-42A7-8734-AEDB4DCBC956}" dt="2025-04-02T21:36:11.790" v="178" actId="13926"/>
          <ac:spMkLst>
            <pc:docMk/>
            <pc:sldMk cId="3475338745" sldId="968"/>
            <ac:spMk id="2" creationId="{EDB6278E-C8CF-66F2-B94C-536417137FDD}"/>
          </ac:spMkLst>
        </pc:spChg>
      </pc:sldChg>
      <pc:sldChg chg="modSp add del mod">
        <pc:chgData name="Rosenthal, Hailey C (DFW)" userId="fb45a0c6-00ca-416f-a585-0bad0659b280" providerId="ADAL" clId="{69E63187-96C7-42A7-8734-AEDB4DCBC956}" dt="2025-04-02T21:39:50.586" v="184" actId="47"/>
        <pc:sldMkLst>
          <pc:docMk/>
          <pc:sldMk cId="242415110" sldId="969"/>
        </pc:sldMkLst>
        <pc:spChg chg="mod">
          <ac:chgData name="Rosenthal, Hailey C (DFW)" userId="fb45a0c6-00ca-416f-a585-0bad0659b280" providerId="ADAL" clId="{69E63187-96C7-42A7-8734-AEDB4DCBC956}" dt="2025-04-02T21:36:16.273" v="179" actId="13926"/>
          <ac:spMkLst>
            <pc:docMk/>
            <pc:sldMk cId="242415110" sldId="969"/>
            <ac:spMk id="2" creationId="{6A46A021-8738-1E44-2C41-95DFB9E99F9E}"/>
          </ac:spMkLst>
        </pc:spChg>
      </pc:sldChg>
      <pc:sldChg chg="add del ord">
        <pc:chgData name="Rosenthal, Hailey C (DFW)" userId="fb45a0c6-00ca-416f-a585-0bad0659b280" providerId="ADAL" clId="{69E63187-96C7-42A7-8734-AEDB4DCBC956}" dt="2025-04-02T21:39:50.586" v="184" actId="47"/>
        <pc:sldMkLst>
          <pc:docMk/>
          <pc:sldMk cId="1746062102" sldId="970"/>
        </pc:sldMkLst>
      </pc:sldChg>
    </pc:docChg>
  </pc:docChgLst>
  <pc:docChgLst>
    <pc:chgData name="Fowler, Andrew M (DFW)" userId="707b156c-0d74-4dd0-afcf-727c093d400f" providerId="ADAL" clId="{85AA7F28-FB7D-48DE-A060-02DDF1E749C9}"/>
    <pc:docChg chg="custSel modSld">
      <pc:chgData name="Fowler, Andrew M (DFW)" userId="707b156c-0d74-4dd0-afcf-727c093d400f" providerId="ADAL" clId="{85AA7F28-FB7D-48DE-A060-02DDF1E749C9}" dt="2025-04-01T23:05:35.499" v="915" actId="20577"/>
      <pc:docMkLst>
        <pc:docMk/>
      </pc:docMkLst>
      <pc:sldChg chg="modSp mod modCm">
        <pc:chgData name="Fowler, Andrew M (DFW)" userId="707b156c-0d74-4dd0-afcf-727c093d400f" providerId="ADAL" clId="{85AA7F28-FB7D-48DE-A060-02DDF1E749C9}" dt="2025-04-01T23:05:35.499" v="915" actId="20577"/>
        <pc:sldMkLst>
          <pc:docMk/>
          <pc:sldMk cId="3534396316" sldId="842"/>
        </pc:sldMkLst>
        <pc:spChg chg="mod">
          <ac:chgData name="Fowler, Andrew M (DFW)" userId="707b156c-0d74-4dd0-afcf-727c093d400f" providerId="ADAL" clId="{85AA7F28-FB7D-48DE-A060-02DDF1E749C9}" dt="2025-04-01T23:05:35.499" v="915" actId="20577"/>
          <ac:spMkLst>
            <pc:docMk/>
            <pc:sldMk cId="3534396316" sldId="842"/>
            <ac:spMk id="3" creationId="{545680E2-FBA7-4E1D-B8CA-5E0D71793441}"/>
          </ac:spMkLst>
        </pc:spChg>
        <pc:extLst>
          <p:ext xmlns:p="http://schemas.openxmlformats.org/presentationml/2006/main" uri="{D6D511B9-2390-475A-947B-AFAB55BFBCF1}">
            <pc226:cmChg xmlns:pc226="http://schemas.microsoft.com/office/powerpoint/2022/06/main/command" chg="mod">
              <pc226:chgData name="Fowler, Andrew M (DFW)" userId="707b156c-0d74-4dd0-afcf-727c093d400f" providerId="ADAL" clId="{85AA7F28-FB7D-48DE-A060-02DDF1E749C9}" dt="2025-04-01T23:05:35.499" v="915" actId="20577"/>
              <pc2:cmMkLst xmlns:pc2="http://schemas.microsoft.com/office/powerpoint/2019/9/main/command">
                <pc:docMk/>
                <pc:sldMk cId="3534396316" sldId="842"/>
                <pc2:cmMk id="{4CEB4443-FE22-4051-B19A-D11A89AE352F}"/>
              </pc2:cmMkLst>
            </pc226:cmChg>
          </p:ext>
        </pc:extLst>
      </pc:sldChg>
      <pc:sldChg chg="modSp mod">
        <pc:chgData name="Fowler, Andrew M (DFW)" userId="707b156c-0d74-4dd0-afcf-727c093d400f" providerId="ADAL" clId="{85AA7F28-FB7D-48DE-A060-02DDF1E749C9}" dt="2025-04-01T22:50:46.267" v="0" actId="2"/>
        <pc:sldMkLst>
          <pc:docMk/>
          <pc:sldMk cId="2290008579" sldId="931"/>
        </pc:sldMkLst>
        <pc:graphicFrameChg chg="modGraphic">
          <ac:chgData name="Fowler, Andrew M (DFW)" userId="707b156c-0d74-4dd0-afcf-727c093d400f" providerId="ADAL" clId="{85AA7F28-FB7D-48DE-A060-02DDF1E749C9}" dt="2025-04-01T22:50:46.267" v="0" actId="2"/>
          <ac:graphicFrameMkLst>
            <pc:docMk/>
            <pc:sldMk cId="2290008579" sldId="931"/>
            <ac:graphicFrameMk id="6" creationId="{EF054889-9A17-453F-828E-53F77B4BAFE4}"/>
          </ac:graphicFrameMkLst>
        </pc:graphicFrameChg>
      </pc:sldChg>
      <pc:sldChg chg="modSp mod">
        <pc:chgData name="Fowler, Andrew M (DFW)" userId="707b156c-0d74-4dd0-afcf-727c093d400f" providerId="ADAL" clId="{85AA7F28-FB7D-48DE-A060-02DDF1E749C9}" dt="2025-04-01T22:50:51.303" v="1" actId="2"/>
        <pc:sldMkLst>
          <pc:docMk/>
          <pc:sldMk cId="1212081818" sldId="934"/>
        </pc:sldMkLst>
        <pc:graphicFrameChg chg="modGraphic">
          <ac:chgData name="Fowler, Andrew M (DFW)" userId="707b156c-0d74-4dd0-afcf-727c093d400f" providerId="ADAL" clId="{85AA7F28-FB7D-48DE-A060-02DDF1E749C9}" dt="2025-04-01T22:50:51.303" v="1" actId="2"/>
          <ac:graphicFrameMkLst>
            <pc:docMk/>
            <pc:sldMk cId="1212081818" sldId="934"/>
            <ac:graphicFrameMk id="2" creationId="{CA6BF119-8210-4A74-A38D-C6CF3DDE7539}"/>
          </ac:graphicFrameMkLst>
        </pc:graphicFrameChg>
      </pc:sldChg>
    </pc:docChg>
  </pc:docChgLst>
  <pc:docChgLst>
    <pc:chgData name="Fowler, Andrew M (DFW)" userId="707b156c-0d74-4dd0-afcf-727c093d400f" providerId="ADAL" clId="{A2206D62-A0D8-43B1-ACC6-9A6AC5EB81DC}"/>
    <pc:docChg chg="undo custSel modSld">
      <pc:chgData name="Fowler, Andrew M (DFW)" userId="707b156c-0d74-4dd0-afcf-727c093d400f" providerId="ADAL" clId="{A2206D62-A0D8-43B1-ACC6-9A6AC5EB81DC}" dt="2025-04-03T21:15:36.164" v="34" actId="6549"/>
      <pc:docMkLst>
        <pc:docMk/>
      </pc:docMkLst>
      <pc:sldChg chg="modSp mod modCm">
        <pc:chgData name="Fowler, Andrew M (DFW)" userId="707b156c-0d74-4dd0-afcf-727c093d400f" providerId="ADAL" clId="{A2206D62-A0D8-43B1-ACC6-9A6AC5EB81DC}" dt="2025-04-03T21:15:36.164" v="34" actId="6549"/>
        <pc:sldMkLst>
          <pc:docMk/>
          <pc:sldMk cId="3534396316" sldId="842"/>
        </pc:sldMkLst>
        <pc:spChg chg="mod">
          <ac:chgData name="Fowler, Andrew M (DFW)" userId="707b156c-0d74-4dd0-afcf-727c093d400f" providerId="ADAL" clId="{A2206D62-A0D8-43B1-ACC6-9A6AC5EB81DC}" dt="2025-04-03T21:15:36.164" v="34" actId="6549"/>
          <ac:spMkLst>
            <pc:docMk/>
            <pc:sldMk cId="3534396316" sldId="842"/>
            <ac:spMk id="3" creationId="{545680E2-FBA7-4E1D-B8CA-5E0D71793441}"/>
          </ac:spMkLst>
        </pc:spChg>
        <pc:extLst>
          <p:ext xmlns:p="http://schemas.openxmlformats.org/presentationml/2006/main" uri="{D6D511B9-2390-475A-947B-AFAB55BFBCF1}">
            <pc226:cmChg xmlns:pc226="http://schemas.microsoft.com/office/powerpoint/2022/06/main/command" chg="mod">
              <pc226:chgData name="Fowler, Andrew M (DFW)" userId="707b156c-0d74-4dd0-afcf-727c093d400f" providerId="ADAL" clId="{A2206D62-A0D8-43B1-ACC6-9A6AC5EB81DC}" dt="2025-04-03T21:15:36.164" v="34" actId="6549"/>
              <pc2:cmMkLst xmlns:pc2="http://schemas.microsoft.com/office/powerpoint/2019/9/main/command">
                <pc:docMk/>
                <pc:sldMk cId="3534396316" sldId="842"/>
                <pc2:cmMk id="{4CEB4443-FE22-4051-B19A-D11A89AE352F}"/>
              </pc2:cmMkLst>
            </pc226:cmChg>
          </p:ext>
        </pc:extLst>
      </pc:sldChg>
    </pc:docChg>
  </pc:docChgLst>
  <pc:docChgLst>
    <pc:chgData name="Iverson, Christina A (DFW)" userId="S::christina.iverson@dfw.wa.gov::1485b81e-fe91-4b0c-bb92-27fc5bb413ca" providerId="AD" clId="Web-{D7B4A772-8183-4EA6-868E-34CD4630BE8C}"/>
    <pc:docChg chg="modSld">
      <pc:chgData name="Iverson, Christina A (DFW)" userId="S::christina.iverson@dfw.wa.gov::1485b81e-fe91-4b0c-bb92-27fc5bb413ca" providerId="AD" clId="Web-{D7B4A772-8183-4EA6-868E-34CD4630BE8C}" dt="2025-04-03T21:28:32.086" v="23" actId="20577"/>
      <pc:docMkLst>
        <pc:docMk/>
      </pc:docMkLst>
      <pc:sldChg chg="modSp">
        <pc:chgData name="Iverson, Christina A (DFW)" userId="S::christina.iverson@dfw.wa.gov::1485b81e-fe91-4b0c-bb92-27fc5bb413ca" providerId="AD" clId="Web-{D7B4A772-8183-4EA6-868E-34CD4630BE8C}" dt="2025-04-03T21:28:32.086" v="23" actId="20577"/>
        <pc:sldMkLst>
          <pc:docMk/>
          <pc:sldMk cId="749029957" sldId="652"/>
        </pc:sldMkLst>
        <pc:spChg chg="mod">
          <ac:chgData name="Iverson, Christina A (DFW)" userId="S::christina.iverson@dfw.wa.gov::1485b81e-fe91-4b0c-bb92-27fc5bb413ca" providerId="AD" clId="Web-{D7B4A772-8183-4EA6-868E-34CD4630BE8C}" dt="2025-04-03T21:28:32.086" v="23" actId="20577"/>
          <ac:spMkLst>
            <pc:docMk/>
            <pc:sldMk cId="749029957" sldId="652"/>
            <ac:spMk id="3" creationId="{EB5875C0-26F1-45A3-B63F-55F8984EE207}"/>
          </ac:spMkLst>
        </pc:spChg>
      </pc:sldChg>
    </pc:docChg>
  </pc:docChgLst>
  <pc:docChgLst>
    <pc:chgData name="Bosworth, Aaron (DFW)" userId="S::aaron.bosworth@dfw.wa.gov::bee9d115-b295-4a10-aa90-856531cfa4a1" providerId="AD" clId="Web-{ED4C96F0-B165-4580-AE0D-4D3B6B336E11}"/>
    <pc:docChg chg="modSld">
      <pc:chgData name="Bosworth, Aaron (DFW)" userId="S::aaron.bosworth@dfw.wa.gov::bee9d115-b295-4a10-aa90-856531cfa4a1" providerId="AD" clId="Web-{ED4C96F0-B165-4580-AE0D-4D3B6B336E11}" dt="2025-04-03T22:41:32.300" v="249" actId="20577"/>
      <pc:docMkLst>
        <pc:docMk/>
      </pc:docMkLst>
      <pc:sldChg chg="modSp">
        <pc:chgData name="Bosworth, Aaron (DFW)" userId="S::aaron.bosworth@dfw.wa.gov::bee9d115-b295-4a10-aa90-856531cfa4a1" providerId="AD" clId="Web-{ED4C96F0-B165-4580-AE0D-4D3B6B336E11}" dt="2025-04-03T22:41:32.300" v="249" actId="20577"/>
        <pc:sldMkLst>
          <pc:docMk/>
          <pc:sldMk cId="2319738450" sldId="965"/>
        </pc:sldMkLst>
        <pc:spChg chg="mod">
          <ac:chgData name="Bosworth, Aaron (DFW)" userId="S::aaron.bosworth@dfw.wa.gov::bee9d115-b295-4a10-aa90-856531cfa4a1" providerId="AD" clId="Web-{ED4C96F0-B165-4580-AE0D-4D3B6B336E11}" dt="2025-04-03T22:38:50.814" v="212" actId="1076"/>
          <ac:spMkLst>
            <pc:docMk/>
            <pc:sldMk cId="2319738450" sldId="965"/>
            <ac:spMk id="2" creationId="{6A46A021-8738-1E44-2C41-95DFB9E99F9E}"/>
          </ac:spMkLst>
        </pc:spChg>
        <pc:spChg chg="mod">
          <ac:chgData name="Bosworth, Aaron (DFW)" userId="S::aaron.bosworth@dfw.wa.gov::bee9d115-b295-4a10-aa90-856531cfa4a1" providerId="AD" clId="Web-{ED4C96F0-B165-4580-AE0D-4D3B6B336E11}" dt="2025-04-03T22:41:32.300" v="249" actId="20577"/>
          <ac:spMkLst>
            <pc:docMk/>
            <pc:sldMk cId="2319738450" sldId="965"/>
            <ac:spMk id="3" creationId="{668B664E-597E-CEBB-DC8C-AAB86233E4A7}"/>
          </ac:spMkLst>
        </pc:spChg>
      </pc:sldChg>
    </pc:docChg>
  </pc:docChgLst>
  <pc:docChgLst>
    <pc:chgData name="Bosworth, Aaron (DFW)" userId="S::aaron.bosworth@dfw.wa.gov::bee9d115-b295-4a10-aa90-856531cfa4a1" providerId="AD" clId="Web-{B4613412-18FA-4A7F-B232-ABD28AC856DA}"/>
    <pc:docChg chg="modSld">
      <pc:chgData name="Bosworth, Aaron (DFW)" userId="S::aaron.bosworth@dfw.wa.gov::bee9d115-b295-4a10-aa90-856531cfa4a1" providerId="AD" clId="Web-{B4613412-18FA-4A7F-B232-ABD28AC856DA}" dt="2025-04-03T22:16:07.974" v="576" actId="20577"/>
      <pc:docMkLst>
        <pc:docMk/>
      </pc:docMkLst>
      <pc:sldChg chg="modSp">
        <pc:chgData name="Bosworth, Aaron (DFW)" userId="S::aaron.bosworth@dfw.wa.gov::bee9d115-b295-4a10-aa90-856531cfa4a1" providerId="AD" clId="Web-{B4613412-18FA-4A7F-B232-ABD28AC856DA}" dt="2025-04-03T22:16:07.974" v="576" actId="20577"/>
        <pc:sldMkLst>
          <pc:docMk/>
          <pc:sldMk cId="2319738450" sldId="965"/>
        </pc:sldMkLst>
        <pc:spChg chg="mod">
          <ac:chgData name="Bosworth, Aaron (DFW)" userId="S::aaron.bosworth@dfw.wa.gov::bee9d115-b295-4a10-aa90-856531cfa4a1" providerId="AD" clId="Web-{B4613412-18FA-4A7F-B232-ABD28AC856DA}" dt="2025-04-03T22:01:15.621" v="238" actId="1076"/>
          <ac:spMkLst>
            <pc:docMk/>
            <pc:sldMk cId="2319738450" sldId="965"/>
            <ac:spMk id="2" creationId="{6A46A021-8738-1E44-2C41-95DFB9E99F9E}"/>
          </ac:spMkLst>
        </pc:spChg>
        <pc:spChg chg="mod">
          <ac:chgData name="Bosworth, Aaron (DFW)" userId="S::aaron.bosworth@dfw.wa.gov::bee9d115-b295-4a10-aa90-856531cfa4a1" providerId="AD" clId="Web-{B4613412-18FA-4A7F-B232-ABD28AC856DA}" dt="2025-04-03T22:16:07.974" v="576" actId="20577"/>
          <ac:spMkLst>
            <pc:docMk/>
            <pc:sldMk cId="2319738450" sldId="965"/>
            <ac:spMk id="3" creationId="{668B664E-597E-CEBB-DC8C-AAB86233E4A7}"/>
          </ac:spMkLst>
        </pc:spChg>
      </pc:sldChg>
    </pc:docChg>
  </pc:docChgLst>
  <pc:docChgLst>
    <pc:chgData name="Klacan, Julie L (DFW)" userId="a3bab2c2-d07e-4b03-acd6-951dc0e32740" providerId="ADAL" clId="{A0331F13-64E7-443D-BF4E-F422D400742C}"/>
    <pc:docChg chg="undo custSel modSld">
      <pc:chgData name="Klacan, Julie L (DFW)" userId="a3bab2c2-d07e-4b03-acd6-951dc0e32740" providerId="ADAL" clId="{A0331F13-64E7-443D-BF4E-F422D400742C}" dt="2025-04-01T15:37:32.708" v="391" actId="20577"/>
      <pc:docMkLst>
        <pc:docMk/>
      </pc:docMkLst>
      <pc:sldChg chg="modSp mod">
        <pc:chgData name="Klacan, Julie L (DFW)" userId="a3bab2c2-d07e-4b03-acd6-951dc0e32740" providerId="ADAL" clId="{A0331F13-64E7-443D-BF4E-F422D400742C}" dt="2025-04-01T15:37:32.708" v="391" actId="20577"/>
        <pc:sldMkLst>
          <pc:docMk/>
          <pc:sldMk cId="348335683" sldId="844"/>
        </pc:sldMkLst>
        <pc:spChg chg="mod">
          <ac:chgData name="Klacan, Julie L (DFW)" userId="a3bab2c2-d07e-4b03-acd6-951dc0e32740" providerId="ADAL" clId="{A0331F13-64E7-443D-BF4E-F422D400742C}" dt="2025-04-01T15:37:32.708" v="391" actId="20577"/>
          <ac:spMkLst>
            <pc:docMk/>
            <pc:sldMk cId="348335683" sldId="844"/>
            <ac:spMk id="3" creationId="{323EA27D-11CD-0B90-09AE-6DE1E52CE69C}"/>
          </ac:spMkLst>
        </pc:spChg>
      </pc:sldChg>
    </pc:docChg>
  </pc:docChgLst>
  <pc:docChgLst>
    <pc:chgData name="Jennings, Lyle F (DFW)" userId="c61c5880-ba87-442a-b82e-06ede417074a" providerId="ADAL" clId="{B8008D4F-294A-4AEF-B83F-87187A07D3C5}"/>
    <pc:docChg chg="undo custSel addSld delSld modSld sldOrd">
      <pc:chgData name="Jennings, Lyle F (DFW)" userId="c61c5880-ba87-442a-b82e-06ede417074a" providerId="ADAL" clId="{B8008D4F-294A-4AEF-B83F-87187A07D3C5}" dt="2025-04-03T19:07:21.362" v="2495"/>
      <pc:docMkLst>
        <pc:docMk/>
      </pc:docMkLst>
      <pc:sldChg chg="del">
        <pc:chgData name="Jennings, Lyle F (DFW)" userId="c61c5880-ba87-442a-b82e-06ede417074a" providerId="ADAL" clId="{B8008D4F-294A-4AEF-B83F-87187A07D3C5}" dt="2025-04-03T18:45:26.148" v="2446" actId="2696"/>
        <pc:sldMkLst>
          <pc:docMk/>
          <pc:sldMk cId="3537638035" sldId="256"/>
        </pc:sldMkLst>
      </pc:sldChg>
      <pc:sldChg chg="modSp mod modNotesTx">
        <pc:chgData name="Jennings, Lyle F (DFW)" userId="c61c5880-ba87-442a-b82e-06ede417074a" providerId="ADAL" clId="{B8008D4F-294A-4AEF-B83F-87187A07D3C5}" dt="2025-04-03T19:02:14.007" v="2489"/>
        <pc:sldMkLst>
          <pc:docMk/>
          <pc:sldMk cId="2150848221" sldId="783"/>
        </pc:sldMkLst>
        <pc:spChg chg="mod">
          <ac:chgData name="Jennings, Lyle F (DFW)" userId="c61c5880-ba87-442a-b82e-06ede417074a" providerId="ADAL" clId="{B8008D4F-294A-4AEF-B83F-87187A07D3C5}" dt="2025-04-03T16:20:34.532" v="579" actId="20577"/>
          <ac:spMkLst>
            <pc:docMk/>
            <pc:sldMk cId="2150848221" sldId="783"/>
            <ac:spMk id="3" creationId="{B0C7485C-2959-4C58-BE7D-F754080C4A05}"/>
          </ac:spMkLst>
        </pc:spChg>
      </pc:sldChg>
      <pc:sldChg chg="modNotesTx">
        <pc:chgData name="Jennings, Lyle F (DFW)" userId="c61c5880-ba87-442a-b82e-06ede417074a" providerId="ADAL" clId="{B8008D4F-294A-4AEF-B83F-87187A07D3C5}" dt="2025-04-03T18:59:38.816" v="2482"/>
        <pc:sldMkLst>
          <pc:docMk/>
          <pc:sldMk cId="1093369151" sldId="814"/>
        </pc:sldMkLst>
      </pc:sldChg>
      <pc:sldChg chg="modSp mod modCm">
        <pc:chgData name="Jennings, Lyle F (DFW)" userId="c61c5880-ba87-442a-b82e-06ede417074a" providerId="ADAL" clId="{B8008D4F-294A-4AEF-B83F-87187A07D3C5}" dt="2025-04-03T18:49:51.920" v="2470" actId="20577"/>
        <pc:sldMkLst>
          <pc:docMk/>
          <pc:sldMk cId="1749788180" sldId="819"/>
        </pc:sldMkLst>
        <pc:spChg chg="mod">
          <ac:chgData name="Jennings, Lyle F (DFW)" userId="c61c5880-ba87-442a-b82e-06ede417074a" providerId="ADAL" clId="{B8008D4F-294A-4AEF-B83F-87187A07D3C5}" dt="2025-04-03T18:49:51.920" v="2470" actId="20577"/>
          <ac:spMkLst>
            <pc:docMk/>
            <pc:sldMk cId="1749788180" sldId="819"/>
            <ac:spMk id="3" creationId="{57F68798-B783-A7E7-0651-2C5F03995164}"/>
          </ac:spMkLst>
        </pc:spChg>
        <pc:extLst>
          <p:ext xmlns:p="http://schemas.openxmlformats.org/presentationml/2006/main" uri="{D6D511B9-2390-475A-947B-AFAB55BFBCF1}">
            <pc226:cmChg xmlns:pc226="http://schemas.microsoft.com/office/powerpoint/2022/06/main/command" chg="mod">
              <pc226:chgData name="Jennings, Lyle F (DFW)" userId="c61c5880-ba87-442a-b82e-06ede417074a" providerId="ADAL" clId="{B8008D4F-294A-4AEF-B83F-87187A07D3C5}" dt="2025-04-03T18:49:51.920" v="2470" actId="20577"/>
              <pc2:cmMkLst xmlns:pc2="http://schemas.microsoft.com/office/powerpoint/2019/9/main/command">
                <pc:docMk/>
                <pc:sldMk cId="1749788180" sldId="819"/>
                <pc2:cmMk id="{81CD2AE4-0E0F-4254-AC34-384E46043AF7}"/>
              </pc2:cmMkLst>
            </pc226:cmChg>
          </p:ext>
        </pc:extLst>
      </pc:sldChg>
      <pc:sldChg chg="modSp mod">
        <pc:chgData name="Jennings, Lyle F (DFW)" userId="c61c5880-ba87-442a-b82e-06ede417074a" providerId="ADAL" clId="{B8008D4F-294A-4AEF-B83F-87187A07D3C5}" dt="2025-04-03T16:26:01.946" v="580" actId="1076"/>
        <pc:sldMkLst>
          <pc:docMk/>
          <pc:sldMk cId="250564940" sldId="843"/>
        </pc:sldMkLst>
        <pc:spChg chg="mod">
          <ac:chgData name="Jennings, Lyle F (DFW)" userId="c61c5880-ba87-442a-b82e-06ede417074a" providerId="ADAL" clId="{B8008D4F-294A-4AEF-B83F-87187A07D3C5}" dt="2025-04-03T16:26:01.946" v="580" actId="1076"/>
          <ac:spMkLst>
            <pc:docMk/>
            <pc:sldMk cId="250564940" sldId="843"/>
            <ac:spMk id="3" creationId="{3E6A34F9-A793-3ACF-2D1E-52E67D214EEA}"/>
          </ac:spMkLst>
        </pc:spChg>
      </pc:sldChg>
      <pc:sldChg chg="add del ord">
        <pc:chgData name="Jennings, Lyle F (DFW)" userId="c61c5880-ba87-442a-b82e-06ede417074a" providerId="ADAL" clId="{B8008D4F-294A-4AEF-B83F-87187A07D3C5}" dt="2025-04-03T18:52:31.741" v="2477" actId="47"/>
        <pc:sldMkLst>
          <pc:docMk/>
          <pc:sldMk cId="2163776699" sldId="889"/>
        </pc:sldMkLst>
      </pc:sldChg>
      <pc:sldChg chg="add del">
        <pc:chgData name="Jennings, Lyle F (DFW)" userId="c61c5880-ba87-442a-b82e-06ede417074a" providerId="ADAL" clId="{B8008D4F-294A-4AEF-B83F-87187A07D3C5}" dt="2025-04-03T16:18:51.289" v="567" actId="47"/>
        <pc:sldMkLst>
          <pc:docMk/>
          <pc:sldMk cId="4006720581" sldId="890"/>
        </pc:sldMkLst>
      </pc:sldChg>
      <pc:sldChg chg="add del">
        <pc:chgData name="Jennings, Lyle F (DFW)" userId="c61c5880-ba87-442a-b82e-06ede417074a" providerId="ADAL" clId="{B8008D4F-294A-4AEF-B83F-87187A07D3C5}" dt="2025-04-03T16:18:29.257" v="566" actId="47"/>
        <pc:sldMkLst>
          <pc:docMk/>
          <pc:sldMk cId="3542369443" sldId="891"/>
        </pc:sldMkLst>
      </pc:sldChg>
      <pc:sldChg chg="addSp delSp modSp add mod">
        <pc:chgData name="Jennings, Lyle F (DFW)" userId="c61c5880-ba87-442a-b82e-06ede417074a" providerId="ADAL" clId="{B8008D4F-294A-4AEF-B83F-87187A07D3C5}" dt="2025-04-03T18:52:19.606" v="2476" actId="14100"/>
        <pc:sldMkLst>
          <pc:docMk/>
          <pc:sldMk cId="385477271" sldId="907"/>
        </pc:sldMkLst>
        <pc:spChg chg="add del mod">
          <ac:chgData name="Jennings, Lyle F (DFW)" userId="c61c5880-ba87-442a-b82e-06ede417074a" providerId="ADAL" clId="{B8008D4F-294A-4AEF-B83F-87187A07D3C5}" dt="2025-04-03T16:16:51.556" v="554"/>
          <ac:spMkLst>
            <pc:docMk/>
            <pc:sldMk cId="385477271" sldId="907"/>
            <ac:spMk id="4" creationId="{D614B114-78B2-EAD0-6E49-0BAF05E65292}"/>
          </ac:spMkLst>
        </pc:spChg>
        <pc:spChg chg="del mod">
          <ac:chgData name="Jennings, Lyle F (DFW)" userId="c61c5880-ba87-442a-b82e-06ede417074a" providerId="ADAL" clId="{B8008D4F-294A-4AEF-B83F-87187A07D3C5}" dt="2025-04-03T18:52:10.477" v="2474" actId="478"/>
          <ac:spMkLst>
            <pc:docMk/>
            <pc:sldMk cId="385477271" sldId="907"/>
            <ac:spMk id="5" creationId="{10535387-7965-AC06-92F8-3D6C9761A187}"/>
          </ac:spMkLst>
        </pc:spChg>
        <pc:spChg chg="add mod">
          <ac:chgData name="Jennings, Lyle F (DFW)" userId="c61c5880-ba87-442a-b82e-06ede417074a" providerId="ADAL" clId="{B8008D4F-294A-4AEF-B83F-87187A07D3C5}" dt="2025-04-03T16:17:38.679" v="561" actId="1076"/>
          <ac:spMkLst>
            <pc:docMk/>
            <pc:sldMk cId="385477271" sldId="907"/>
            <ac:spMk id="7" creationId="{4C4E0942-50B1-80D7-DF32-97A432675ED5}"/>
          </ac:spMkLst>
        </pc:spChg>
        <pc:picChg chg="mod ord">
          <ac:chgData name="Jennings, Lyle F (DFW)" userId="c61c5880-ba87-442a-b82e-06ede417074a" providerId="ADAL" clId="{B8008D4F-294A-4AEF-B83F-87187A07D3C5}" dt="2025-04-03T18:52:19.606" v="2476" actId="14100"/>
          <ac:picMkLst>
            <pc:docMk/>
            <pc:sldMk cId="385477271" sldId="907"/>
            <ac:picMk id="3" creationId="{FE518DC2-BCDC-3714-8993-9975FE5606A9}"/>
          </ac:picMkLst>
        </pc:picChg>
      </pc:sldChg>
      <pc:sldChg chg="modSp mod">
        <pc:chgData name="Jennings, Lyle F (DFW)" userId="c61c5880-ba87-442a-b82e-06ede417074a" providerId="ADAL" clId="{B8008D4F-294A-4AEF-B83F-87187A07D3C5}" dt="2025-04-03T18:47:07.363" v="2448" actId="27636"/>
        <pc:sldMkLst>
          <pc:docMk/>
          <pc:sldMk cId="724046261" sldId="911"/>
        </pc:sldMkLst>
        <pc:spChg chg="mod">
          <ac:chgData name="Jennings, Lyle F (DFW)" userId="c61c5880-ba87-442a-b82e-06ede417074a" providerId="ADAL" clId="{B8008D4F-294A-4AEF-B83F-87187A07D3C5}" dt="2025-04-03T18:47:07.363" v="2448" actId="27636"/>
          <ac:spMkLst>
            <pc:docMk/>
            <pc:sldMk cId="724046261" sldId="911"/>
            <ac:spMk id="3" creationId="{4FD8BADB-AFBE-41DA-832B-6DEC604333BB}"/>
          </ac:spMkLst>
        </pc:spChg>
      </pc:sldChg>
      <pc:sldChg chg="del">
        <pc:chgData name="Jennings, Lyle F (DFW)" userId="c61c5880-ba87-442a-b82e-06ede417074a" providerId="ADAL" clId="{B8008D4F-294A-4AEF-B83F-87187A07D3C5}" dt="2025-04-03T18:45:26.148" v="2446" actId="2696"/>
        <pc:sldMkLst>
          <pc:docMk/>
          <pc:sldMk cId="1866674678" sldId="923"/>
        </pc:sldMkLst>
      </pc:sldChg>
      <pc:sldChg chg="del">
        <pc:chgData name="Jennings, Lyle F (DFW)" userId="c61c5880-ba87-442a-b82e-06ede417074a" providerId="ADAL" clId="{B8008D4F-294A-4AEF-B83F-87187A07D3C5}" dt="2025-04-02T23:10:31.886" v="532" actId="2696"/>
        <pc:sldMkLst>
          <pc:docMk/>
          <pc:sldMk cId="932165294" sldId="936"/>
        </pc:sldMkLst>
      </pc:sldChg>
      <pc:sldChg chg="modSp mod">
        <pc:chgData name="Jennings, Lyle F (DFW)" userId="c61c5880-ba87-442a-b82e-06ede417074a" providerId="ADAL" clId="{B8008D4F-294A-4AEF-B83F-87187A07D3C5}" dt="2025-04-02T19:37:37.408" v="63" actId="20577"/>
        <pc:sldMkLst>
          <pc:docMk/>
          <pc:sldMk cId="0" sldId="939"/>
        </pc:sldMkLst>
        <pc:spChg chg="mod">
          <ac:chgData name="Jennings, Lyle F (DFW)" userId="c61c5880-ba87-442a-b82e-06ede417074a" providerId="ADAL" clId="{B8008D4F-294A-4AEF-B83F-87187A07D3C5}" dt="2025-04-02T19:32:23.750" v="61" actId="20577"/>
          <ac:spMkLst>
            <pc:docMk/>
            <pc:sldMk cId="0" sldId="939"/>
            <ac:spMk id="2" creationId="{00000000-0000-0000-0000-000000000000}"/>
          </ac:spMkLst>
        </pc:spChg>
        <pc:spChg chg="mod">
          <ac:chgData name="Jennings, Lyle F (DFW)" userId="c61c5880-ba87-442a-b82e-06ede417074a" providerId="ADAL" clId="{B8008D4F-294A-4AEF-B83F-87187A07D3C5}" dt="2025-04-02T19:37:37.408" v="63" actId="20577"/>
          <ac:spMkLst>
            <pc:docMk/>
            <pc:sldMk cId="0" sldId="939"/>
            <ac:spMk id="3" creationId="{00000000-0000-0000-0000-000000000000}"/>
          </ac:spMkLst>
        </pc:spChg>
      </pc:sldChg>
      <pc:sldChg chg="add del ord">
        <pc:chgData name="Jennings, Lyle F (DFW)" userId="c61c5880-ba87-442a-b82e-06ede417074a" providerId="ADAL" clId="{B8008D4F-294A-4AEF-B83F-87187A07D3C5}" dt="2025-04-03T18:59:19.012" v="2481"/>
        <pc:sldMkLst>
          <pc:docMk/>
          <pc:sldMk cId="3016982419" sldId="943"/>
        </pc:sldMkLst>
      </pc:sldChg>
      <pc:sldChg chg="modSp mod">
        <pc:chgData name="Jennings, Lyle F (DFW)" userId="c61c5880-ba87-442a-b82e-06ede417074a" providerId="ADAL" clId="{B8008D4F-294A-4AEF-B83F-87187A07D3C5}" dt="2025-04-03T19:01:58.069" v="2488" actId="1076"/>
        <pc:sldMkLst>
          <pc:docMk/>
          <pc:sldMk cId="3346761376" sldId="944"/>
        </pc:sldMkLst>
        <pc:spChg chg="mod">
          <ac:chgData name="Jennings, Lyle F (DFW)" userId="c61c5880-ba87-442a-b82e-06ede417074a" providerId="ADAL" clId="{B8008D4F-294A-4AEF-B83F-87187A07D3C5}" dt="2025-04-03T19:01:58.069" v="2488" actId="1076"/>
          <ac:spMkLst>
            <pc:docMk/>
            <pc:sldMk cId="3346761376" sldId="944"/>
            <ac:spMk id="3" creationId="{CB2B5E68-9FF2-F0F4-95E4-38478DE73ADB}"/>
          </ac:spMkLst>
        </pc:spChg>
      </pc:sldChg>
      <pc:sldChg chg="modNotesTx">
        <pc:chgData name="Jennings, Lyle F (DFW)" userId="c61c5880-ba87-442a-b82e-06ede417074a" providerId="ADAL" clId="{B8008D4F-294A-4AEF-B83F-87187A07D3C5}" dt="2025-04-03T19:02:44.758" v="2492" actId="20577"/>
        <pc:sldMkLst>
          <pc:docMk/>
          <pc:sldMk cId="1580922943" sldId="947"/>
        </pc:sldMkLst>
      </pc:sldChg>
      <pc:sldChg chg="modSp mod">
        <pc:chgData name="Jennings, Lyle F (DFW)" userId="c61c5880-ba87-442a-b82e-06ede417074a" providerId="ADAL" clId="{B8008D4F-294A-4AEF-B83F-87187A07D3C5}" dt="2025-04-03T19:03:16.235" v="2494" actId="27636"/>
        <pc:sldMkLst>
          <pc:docMk/>
          <pc:sldMk cId="1705018595" sldId="948"/>
        </pc:sldMkLst>
        <pc:spChg chg="mod">
          <ac:chgData name="Jennings, Lyle F (DFW)" userId="c61c5880-ba87-442a-b82e-06ede417074a" providerId="ADAL" clId="{B8008D4F-294A-4AEF-B83F-87187A07D3C5}" dt="2025-04-03T19:03:16.235" v="2494" actId="27636"/>
          <ac:spMkLst>
            <pc:docMk/>
            <pc:sldMk cId="1705018595" sldId="948"/>
            <ac:spMk id="3" creationId="{14FCB78F-BB5D-6FC4-D151-B1D75D3564DE}"/>
          </ac:spMkLst>
        </pc:spChg>
      </pc:sldChg>
      <pc:sldChg chg="modNotesTx">
        <pc:chgData name="Jennings, Lyle F (DFW)" userId="c61c5880-ba87-442a-b82e-06ede417074a" providerId="ADAL" clId="{B8008D4F-294A-4AEF-B83F-87187A07D3C5}" dt="2025-04-03T19:01:27.079" v="2487" actId="20577"/>
        <pc:sldMkLst>
          <pc:docMk/>
          <pc:sldMk cId="501453412" sldId="950"/>
        </pc:sldMkLst>
      </pc:sldChg>
      <pc:sldChg chg="modSp mod modNotesTx">
        <pc:chgData name="Jennings, Lyle F (DFW)" userId="c61c5880-ba87-442a-b82e-06ede417074a" providerId="ADAL" clId="{B8008D4F-294A-4AEF-B83F-87187A07D3C5}" dt="2025-04-03T19:07:21.362" v="2495"/>
        <pc:sldMkLst>
          <pc:docMk/>
          <pc:sldMk cId="240682755" sldId="951"/>
        </pc:sldMkLst>
        <pc:spChg chg="mod">
          <ac:chgData name="Jennings, Lyle F (DFW)" userId="c61c5880-ba87-442a-b82e-06ede417074a" providerId="ADAL" clId="{B8008D4F-294A-4AEF-B83F-87187A07D3C5}" dt="2025-04-03T18:43:43.763" v="2445" actId="20577"/>
          <ac:spMkLst>
            <pc:docMk/>
            <pc:sldMk cId="240682755" sldId="951"/>
            <ac:spMk id="3" creationId="{BD14F779-29CA-61A2-A3DB-FE2A6EE16A84}"/>
          </ac:spMkLst>
        </pc:spChg>
      </pc:sldChg>
      <pc:sldChg chg="add del">
        <pc:chgData name="Jennings, Lyle F (DFW)" userId="c61c5880-ba87-442a-b82e-06ede417074a" providerId="ADAL" clId="{B8008D4F-294A-4AEF-B83F-87187A07D3C5}" dt="2025-04-03T18:50:07.688" v="2471" actId="47"/>
        <pc:sldMkLst>
          <pc:docMk/>
          <pc:sldMk cId="3820693564" sldId="952"/>
        </pc:sldMkLst>
      </pc:sldChg>
      <pc:sldChg chg="add del">
        <pc:chgData name="Jennings, Lyle F (DFW)" userId="c61c5880-ba87-442a-b82e-06ede417074a" providerId="ADAL" clId="{B8008D4F-294A-4AEF-B83F-87187A07D3C5}" dt="2025-04-03T18:50:21.171" v="2472" actId="47"/>
        <pc:sldMkLst>
          <pc:docMk/>
          <pc:sldMk cId="258433132" sldId="954"/>
        </pc:sldMkLst>
      </pc:sldChg>
      <pc:sldChg chg="del">
        <pc:chgData name="Jennings, Lyle F (DFW)" userId="c61c5880-ba87-442a-b82e-06ede417074a" providerId="ADAL" clId="{B8008D4F-294A-4AEF-B83F-87187A07D3C5}" dt="2025-04-03T16:16:08.595" v="548" actId="47"/>
        <pc:sldMkLst>
          <pc:docMk/>
          <pc:sldMk cId="2649486463" sldId="963"/>
        </pc:sldMkLst>
      </pc:sldChg>
      <pc:sldChg chg="modSp mod">
        <pc:chgData name="Jennings, Lyle F (DFW)" userId="c61c5880-ba87-442a-b82e-06ede417074a" providerId="ADAL" clId="{B8008D4F-294A-4AEF-B83F-87187A07D3C5}" dt="2025-04-03T18:39:12.831" v="2425" actId="20577"/>
        <pc:sldMkLst>
          <pc:docMk/>
          <pc:sldMk cId="2613246070" sldId="964"/>
        </pc:sldMkLst>
        <pc:spChg chg="mod">
          <ac:chgData name="Jennings, Lyle F (DFW)" userId="c61c5880-ba87-442a-b82e-06ede417074a" providerId="ADAL" clId="{B8008D4F-294A-4AEF-B83F-87187A07D3C5}" dt="2025-04-03T18:12:55.331" v="1385" actId="13926"/>
          <ac:spMkLst>
            <pc:docMk/>
            <pc:sldMk cId="2613246070" sldId="964"/>
            <ac:spMk id="2" creationId="{2691F5AA-4065-4952-77B8-65F1AA3C3E81}"/>
          </ac:spMkLst>
        </pc:spChg>
        <pc:spChg chg="mod">
          <ac:chgData name="Jennings, Lyle F (DFW)" userId="c61c5880-ba87-442a-b82e-06ede417074a" providerId="ADAL" clId="{B8008D4F-294A-4AEF-B83F-87187A07D3C5}" dt="2025-04-03T18:39:12.831" v="2425" actId="20577"/>
          <ac:spMkLst>
            <pc:docMk/>
            <pc:sldMk cId="2613246070" sldId="964"/>
            <ac:spMk id="3" creationId="{1B47E25D-665B-21BD-3776-F431F9283A6C}"/>
          </ac:spMkLst>
        </pc:spChg>
      </pc:sldChg>
      <pc:sldChg chg="modSp mod">
        <pc:chgData name="Jennings, Lyle F (DFW)" userId="c61c5880-ba87-442a-b82e-06ede417074a" providerId="ADAL" clId="{B8008D4F-294A-4AEF-B83F-87187A07D3C5}" dt="2025-04-03T18:29:47.898" v="1927" actId="20577"/>
        <pc:sldMkLst>
          <pc:docMk/>
          <pc:sldMk cId="1899206320" sldId="968"/>
        </pc:sldMkLst>
        <pc:spChg chg="mod">
          <ac:chgData name="Jennings, Lyle F (DFW)" userId="c61c5880-ba87-442a-b82e-06ede417074a" providerId="ADAL" clId="{B8008D4F-294A-4AEF-B83F-87187A07D3C5}" dt="2025-04-03T18:29:47.898" v="1927" actId="20577"/>
          <ac:spMkLst>
            <pc:docMk/>
            <pc:sldMk cId="1899206320" sldId="968"/>
            <ac:spMk id="2" creationId="{2691F5AA-4065-4952-77B8-65F1AA3C3E81}"/>
          </ac:spMkLst>
        </pc:spChg>
        <pc:spChg chg="mod">
          <ac:chgData name="Jennings, Lyle F (DFW)" userId="c61c5880-ba87-442a-b82e-06ede417074a" providerId="ADAL" clId="{B8008D4F-294A-4AEF-B83F-87187A07D3C5}" dt="2025-04-03T18:25:21.119" v="1915" actId="20577"/>
          <ac:spMkLst>
            <pc:docMk/>
            <pc:sldMk cId="1899206320" sldId="968"/>
            <ac:spMk id="3" creationId="{1B47E25D-665B-21BD-3776-F431F9283A6C}"/>
          </ac:spMkLst>
        </pc:spChg>
      </pc:sldChg>
      <pc:sldMasterChg chg="delSldLayout">
        <pc:chgData name="Jennings, Lyle F (DFW)" userId="c61c5880-ba87-442a-b82e-06ede417074a" providerId="ADAL" clId="{B8008D4F-294A-4AEF-B83F-87187A07D3C5}" dt="2025-04-03T18:45:26.148" v="2446" actId="2696"/>
        <pc:sldMasterMkLst>
          <pc:docMk/>
          <pc:sldMasterMk cId="0" sldId="2147483648"/>
        </pc:sldMasterMkLst>
        <pc:sldLayoutChg chg="del">
          <pc:chgData name="Jennings, Lyle F (DFW)" userId="c61c5880-ba87-442a-b82e-06ede417074a" providerId="ADAL" clId="{B8008D4F-294A-4AEF-B83F-87187A07D3C5}" dt="2025-04-03T18:45:26.148" v="2446" actId="2696"/>
          <pc:sldLayoutMkLst>
            <pc:docMk/>
            <pc:sldMasterMk cId="0" sldId="2147483648"/>
            <pc:sldLayoutMk cId="2133418959" sldId="2147483669"/>
          </pc:sldLayoutMkLst>
        </pc:sldLayoutChg>
      </pc:sldMasterChg>
    </pc:docChg>
  </pc:docChgLst>
  <pc:docChgLst>
    <pc:chgData name="Rice, Jake (DFW)" userId="77adb829-1c39-4daa-9449-25d783c7cc4e" providerId="ADAL" clId="{87A353AB-1FFB-40D1-8598-AE6749BF2935}"/>
    <pc:docChg chg="custSel addSld delSld modSld sldOrd">
      <pc:chgData name="Rice, Jake (DFW)" userId="77adb829-1c39-4daa-9449-25d783c7cc4e" providerId="ADAL" clId="{87A353AB-1FFB-40D1-8598-AE6749BF2935}" dt="2025-04-03T19:08:01.335" v="455" actId="20577"/>
      <pc:docMkLst>
        <pc:docMk/>
      </pc:docMkLst>
      <pc:sldChg chg="modNotesTx">
        <pc:chgData name="Rice, Jake (DFW)" userId="77adb829-1c39-4daa-9449-25d783c7cc4e" providerId="ADAL" clId="{87A353AB-1FFB-40D1-8598-AE6749BF2935}" dt="2025-04-03T19:08:01.335" v="455" actId="20577"/>
        <pc:sldMkLst>
          <pc:docMk/>
          <pc:sldMk cId="1141318641" sldId="333"/>
        </pc:sldMkLst>
      </pc:sldChg>
      <pc:sldChg chg="modSp mod">
        <pc:chgData name="Rice, Jake (DFW)" userId="77adb829-1c39-4daa-9449-25d783c7cc4e" providerId="ADAL" clId="{87A353AB-1FFB-40D1-8598-AE6749BF2935}" dt="2025-04-02T22:25:15.949" v="45" actId="13926"/>
        <pc:sldMkLst>
          <pc:docMk/>
          <pc:sldMk cId="1966678873" sldId="460"/>
        </pc:sldMkLst>
        <pc:spChg chg="mod">
          <ac:chgData name="Rice, Jake (DFW)" userId="77adb829-1c39-4daa-9449-25d783c7cc4e" providerId="ADAL" clId="{87A353AB-1FFB-40D1-8598-AE6749BF2935}" dt="2025-04-02T22:25:15.949" v="45" actId="13926"/>
          <ac:spMkLst>
            <pc:docMk/>
            <pc:sldMk cId="1966678873" sldId="460"/>
            <ac:spMk id="3" creationId="{EE2523CB-FCDA-4C11-8CD5-00FA808BFB6D}"/>
          </ac:spMkLst>
        </pc:spChg>
      </pc:sldChg>
      <pc:sldChg chg="modNotesTx">
        <pc:chgData name="Rice, Jake (DFW)" userId="77adb829-1c39-4daa-9449-25d783c7cc4e" providerId="ADAL" clId="{87A353AB-1FFB-40D1-8598-AE6749BF2935}" dt="2025-04-03T19:06:58.511" v="410" actId="20577"/>
        <pc:sldMkLst>
          <pc:docMk/>
          <pc:sldMk cId="749029957" sldId="652"/>
        </pc:sldMkLst>
      </pc:sldChg>
      <pc:sldChg chg="modNotesTx">
        <pc:chgData name="Rice, Jake (DFW)" userId="77adb829-1c39-4daa-9449-25d783c7cc4e" providerId="ADAL" clId="{87A353AB-1FFB-40D1-8598-AE6749BF2935}" dt="2025-04-03T19:02:12.902" v="325" actId="20577"/>
        <pc:sldMkLst>
          <pc:docMk/>
          <pc:sldMk cId="2150848221" sldId="783"/>
        </pc:sldMkLst>
      </pc:sldChg>
      <pc:sldChg chg="modSp add mod">
        <pc:chgData name="Rice, Jake (DFW)" userId="77adb829-1c39-4daa-9449-25d783c7cc4e" providerId="ADAL" clId="{87A353AB-1FFB-40D1-8598-AE6749BF2935}" dt="2025-04-03T18:56:19.757" v="281" actId="27636"/>
        <pc:sldMkLst>
          <pc:docMk/>
          <pc:sldMk cId="1093369151" sldId="814"/>
        </pc:sldMkLst>
        <pc:spChg chg="mod">
          <ac:chgData name="Rice, Jake (DFW)" userId="77adb829-1c39-4daa-9449-25d783c7cc4e" providerId="ADAL" clId="{87A353AB-1FFB-40D1-8598-AE6749BF2935}" dt="2025-04-03T18:56:19.757" v="281" actId="27636"/>
          <ac:spMkLst>
            <pc:docMk/>
            <pc:sldMk cId="1093369151" sldId="814"/>
            <ac:spMk id="3" creationId="{CB2B5E68-9FF2-F0F4-95E4-38478DE73ADB}"/>
          </ac:spMkLst>
        </pc:spChg>
      </pc:sldChg>
      <pc:sldChg chg="modNotesTx">
        <pc:chgData name="Rice, Jake (DFW)" userId="77adb829-1c39-4daa-9449-25d783c7cc4e" providerId="ADAL" clId="{87A353AB-1FFB-40D1-8598-AE6749BF2935}" dt="2025-04-03T19:06:42.640" v="388" actId="20577"/>
        <pc:sldMkLst>
          <pc:docMk/>
          <pc:sldMk cId="3534396316" sldId="842"/>
        </pc:sldMkLst>
      </pc:sldChg>
      <pc:sldChg chg="del">
        <pc:chgData name="Rice, Jake (DFW)" userId="77adb829-1c39-4daa-9449-25d783c7cc4e" providerId="ADAL" clId="{87A353AB-1FFB-40D1-8598-AE6749BF2935}" dt="2025-04-03T18:56:54.231" v="282" actId="47"/>
        <pc:sldMkLst>
          <pc:docMk/>
          <pc:sldMk cId="385477271" sldId="907"/>
        </pc:sldMkLst>
      </pc:sldChg>
      <pc:sldChg chg="modSp mod">
        <pc:chgData name="Rice, Jake (DFW)" userId="77adb829-1c39-4daa-9449-25d783c7cc4e" providerId="ADAL" clId="{87A353AB-1FFB-40D1-8598-AE6749BF2935}" dt="2025-04-02T22:18:33.613" v="33" actId="20577"/>
        <pc:sldMkLst>
          <pc:docMk/>
          <pc:sldMk cId="724046261" sldId="911"/>
        </pc:sldMkLst>
        <pc:spChg chg="mod">
          <ac:chgData name="Rice, Jake (DFW)" userId="77adb829-1c39-4daa-9449-25d783c7cc4e" providerId="ADAL" clId="{87A353AB-1FFB-40D1-8598-AE6749BF2935}" dt="2025-04-02T22:18:33.613" v="33" actId="20577"/>
          <ac:spMkLst>
            <pc:docMk/>
            <pc:sldMk cId="724046261" sldId="911"/>
            <ac:spMk id="3" creationId="{4FD8BADB-AFBE-41DA-832B-6DEC604333BB}"/>
          </ac:spMkLst>
        </pc:spChg>
      </pc:sldChg>
      <pc:sldChg chg="modSp mod">
        <pc:chgData name="Rice, Jake (DFW)" userId="77adb829-1c39-4daa-9449-25d783c7cc4e" providerId="ADAL" clId="{87A353AB-1FFB-40D1-8598-AE6749BF2935}" dt="2025-04-02T22:49:08.176" v="277" actId="13926"/>
        <pc:sldMkLst>
          <pc:docMk/>
          <pc:sldMk cId="932165294" sldId="936"/>
        </pc:sldMkLst>
        <pc:spChg chg="mod">
          <ac:chgData name="Rice, Jake (DFW)" userId="77adb829-1c39-4daa-9449-25d783c7cc4e" providerId="ADAL" clId="{87A353AB-1FFB-40D1-8598-AE6749BF2935}" dt="2025-04-02T22:49:08.176" v="277" actId="13926"/>
          <ac:spMkLst>
            <pc:docMk/>
            <pc:sldMk cId="932165294" sldId="936"/>
            <ac:spMk id="2" creationId="{12C8A62D-60A8-83A9-9164-EC8805CD3579}"/>
          </ac:spMkLst>
        </pc:spChg>
      </pc:sldChg>
      <pc:sldChg chg="modNotesTx">
        <pc:chgData name="Rice, Jake (DFW)" userId="77adb829-1c39-4daa-9449-25d783c7cc4e" providerId="ADAL" clId="{87A353AB-1FFB-40D1-8598-AE6749BF2935}" dt="2025-04-03T19:02:01.227" v="312" actId="20577"/>
        <pc:sldMkLst>
          <pc:docMk/>
          <pc:sldMk cId="3578237833" sldId="946"/>
        </pc:sldMkLst>
      </pc:sldChg>
      <pc:sldChg chg="modNotesTx">
        <pc:chgData name="Rice, Jake (DFW)" userId="77adb829-1c39-4daa-9449-25d783c7cc4e" providerId="ADAL" clId="{87A353AB-1FFB-40D1-8598-AE6749BF2935}" dt="2025-04-03T19:02:39.256" v="374" actId="20577"/>
        <pc:sldMkLst>
          <pc:docMk/>
          <pc:sldMk cId="1580922943" sldId="947"/>
        </pc:sldMkLst>
      </pc:sldChg>
      <pc:sldChg chg="modNotesTx">
        <pc:chgData name="Rice, Jake (DFW)" userId="77adb829-1c39-4daa-9449-25d783c7cc4e" providerId="ADAL" clId="{87A353AB-1FFB-40D1-8598-AE6749BF2935}" dt="2025-04-03T19:07:37.831" v="443" actId="20577"/>
        <pc:sldMkLst>
          <pc:docMk/>
          <pc:sldMk cId="240682755" sldId="951"/>
        </pc:sldMkLst>
      </pc:sldChg>
      <pc:sldChg chg="modSp mod">
        <pc:chgData name="Rice, Jake (DFW)" userId="77adb829-1c39-4daa-9449-25d783c7cc4e" providerId="ADAL" clId="{87A353AB-1FFB-40D1-8598-AE6749BF2935}" dt="2025-04-02T22:23:12.242" v="34" actId="13926"/>
        <pc:sldMkLst>
          <pc:docMk/>
          <pc:sldMk cId="2649486463" sldId="963"/>
        </pc:sldMkLst>
        <pc:spChg chg="mod">
          <ac:chgData name="Rice, Jake (DFW)" userId="77adb829-1c39-4daa-9449-25d783c7cc4e" providerId="ADAL" clId="{87A353AB-1FFB-40D1-8598-AE6749BF2935}" dt="2025-04-02T22:23:12.242" v="34" actId="13926"/>
          <ac:spMkLst>
            <pc:docMk/>
            <pc:sldMk cId="2649486463" sldId="963"/>
            <ac:spMk id="3" creationId="{4445F40B-50AF-CEA3-BA8C-F6FBC1E9926E}"/>
          </ac:spMkLst>
        </pc:spChg>
      </pc:sldChg>
      <pc:sldChg chg="modSp mod">
        <pc:chgData name="Rice, Jake (DFW)" userId="77adb829-1c39-4daa-9449-25d783c7cc4e" providerId="ADAL" clId="{87A353AB-1FFB-40D1-8598-AE6749BF2935}" dt="2025-04-02T22:41:07.446" v="276" actId="20577"/>
        <pc:sldMkLst>
          <pc:docMk/>
          <pc:sldMk cId="2613246070" sldId="964"/>
        </pc:sldMkLst>
        <pc:spChg chg="mod">
          <ac:chgData name="Rice, Jake (DFW)" userId="77adb829-1c39-4daa-9449-25d783c7cc4e" providerId="ADAL" clId="{87A353AB-1FFB-40D1-8598-AE6749BF2935}" dt="2025-04-02T22:41:07.446" v="276" actId="20577"/>
          <ac:spMkLst>
            <pc:docMk/>
            <pc:sldMk cId="2613246070" sldId="964"/>
            <ac:spMk id="3" creationId="{1B47E25D-665B-21BD-3776-F431F9283A6C}"/>
          </ac:spMkLst>
        </pc:spChg>
      </pc:sldChg>
      <pc:sldChg chg="modNotesTx">
        <pc:chgData name="Rice, Jake (DFW)" userId="77adb829-1c39-4daa-9449-25d783c7cc4e" providerId="ADAL" clId="{87A353AB-1FFB-40D1-8598-AE6749BF2935}" dt="2025-04-03T19:07:23.128" v="426" actId="20577"/>
        <pc:sldMkLst>
          <pc:docMk/>
          <pc:sldMk cId="2319738450" sldId="965"/>
        </pc:sldMkLst>
      </pc:sldChg>
      <pc:sldChg chg="modSp add mod ord">
        <pc:chgData name="Rice, Jake (DFW)" userId="77adb829-1c39-4daa-9449-25d783c7cc4e" providerId="ADAL" clId="{87A353AB-1FFB-40D1-8598-AE6749BF2935}" dt="2025-04-02T22:39:38.326" v="126"/>
        <pc:sldMkLst>
          <pc:docMk/>
          <pc:sldMk cId="1899206320" sldId="968"/>
        </pc:sldMkLst>
        <pc:spChg chg="mod">
          <ac:chgData name="Rice, Jake (DFW)" userId="77adb829-1c39-4daa-9449-25d783c7cc4e" providerId="ADAL" clId="{87A353AB-1FFB-40D1-8598-AE6749BF2935}" dt="2025-04-02T22:39:31.826" v="123" actId="6549"/>
          <ac:spMkLst>
            <pc:docMk/>
            <pc:sldMk cId="1899206320" sldId="968"/>
            <ac:spMk id="3" creationId="{1B47E25D-665B-21BD-3776-F431F9283A6C}"/>
          </ac:spMkLst>
        </pc:spChg>
      </pc:sldChg>
    </pc:docChg>
  </pc:docChgLst>
  <pc:docChgLst>
    <pc:chgData name="Verhey, Peter A (DFW)" userId="S::peter.verhey@dfw.wa.gov::7f81c1de-57a1-4ca4-8a71-fcccd9e404fe" providerId="AD" clId="Web-{9F83095F-B3D5-4AD3-A1ED-6CC8F6932394}"/>
    <pc:docChg chg="modSld">
      <pc:chgData name="Verhey, Peter A (DFW)" userId="S::peter.verhey@dfw.wa.gov::7f81c1de-57a1-4ca4-8a71-fcccd9e404fe" providerId="AD" clId="Web-{9F83095F-B3D5-4AD3-A1ED-6CC8F6932394}" dt="2025-04-01T23:34:30.098" v="153" actId="20577"/>
      <pc:docMkLst>
        <pc:docMk/>
      </pc:docMkLst>
      <pc:sldChg chg="modSp">
        <pc:chgData name="Verhey, Peter A (DFW)" userId="S::peter.verhey@dfw.wa.gov::7f81c1de-57a1-4ca4-8a71-fcccd9e404fe" providerId="AD" clId="Web-{9F83095F-B3D5-4AD3-A1ED-6CC8F6932394}" dt="2025-04-01T23:34:30.098" v="153" actId="20577"/>
        <pc:sldMkLst>
          <pc:docMk/>
          <pc:sldMk cId="749029957" sldId="652"/>
        </pc:sldMkLst>
        <pc:spChg chg="mod">
          <ac:chgData name="Verhey, Peter A (DFW)" userId="S::peter.verhey@dfw.wa.gov::7f81c1de-57a1-4ca4-8a71-fcccd9e404fe" providerId="AD" clId="Web-{9F83095F-B3D5-4AD3-A1ED-6CC8F6932394}" dt="2025-04-01T23:34:30.098" v="153" actId="20577"/>
          <ac:spMkLst>
            <pc:docMk/>
            <pc:sldMk cId="749029957" sldId="652"/>
            <ac:spMk id="3" creationId="{EB5875C0-26F1-45A3-B63F-55F8984EE207}"/>
          </ac:spMkLst>
        </pc:spChg>
      </pc:sldChg>
      <pc:sldChg chg="modSp">
        <pc:chgData name="Verhey, Peter A (DFW)" userId="S::peter.verhey@dfw.wa.gov::7f81c1de-57a1-4ca4-8a71-fcccd9e404fe" providerId="AD" clId="Web-{9F83095F-B3D5-4AD3-A1ED-6CC8F6932394}" dt="2025-04-01T23:14:42.299" v="2" actId="20577"/>
        <pc:sldMkLst>
          <pc:docMk/>
          <pc:sldMk cId="2997157436" sldId="871"/>
        </pc:sldMkLst>
        <pc:spChg chg="mod">
          <ac:chgData name="Verhey, Peter A (DFW)" userId="S::peter.verhey@dfw.wa.gov::7f81c1de-57a1-4ca4-8a71-fcccd9e404fe" providerId="AD" clId="Web-{9F83095F-B3D5-4AD3-A1ED-6CC8F6932394}" dt="2025-04-01T23:14:42.299" v="2" actId="20577"/>
          <ac:spMkLst>
            <pc:docMk/>
            <pc:sldMk cId="2997157436" sldId="871"/>
            <ac:spMk id="8" creationId="{00000000-0000-0000-0000-000000000000}"/>
          </ac:spMkLst>
        </pc:spChg>
      </pc:sldChg>
    </pc:docChg>
  </pc:docChgLst>
  <pc:docChgLst>
    <pc:chgData name="Bogaard, Matthew R (DFW)" userId="S::matthew.bogaard@dfw.wa.gov::aeec0f5b-3ace-4061-992d-c6871d994f38" providerId="AD" clId="Web-{E4366D03-9505-761F-3D7F-01136120B65A}"/>
    <pc:docChg chg="mod">
      <pc:chgData name="Bogaard, Matthew R (DFW)" userId="S::matthew.bogaard@dfw.wa.gov::aeec0f5b-3ace-4061-992d-c6871d994f38" providerId="AD" clId="Web-{E4366D03-9505-761F-3D7F-01136120B65A}" dt="2025-04-01T23:06:29.032" v="0" actId="33475"/>
      <pc:docMkLst>
        <pc:docMk/>
      </pc:docMkLst>
    </pc:docChg>
  </pc:docChgLst>
  <pc:docChgLst>
    <pc:chgData name="Bosworth, Aaron (DFW)" userId="S::aaron.bosworth@dfw.wa.gov::bee9d115-b295-4a10-aa90-856531cfa4a1" providerId="AD" clId="Web-{BE06D51F-6A2D-4FBB-8F14-A984C1815EDF}"/>
    <pc:docChg chg="mod">
      <pc:chgData name="Bosworth, Aaron (DFW)" userId="S::aaron.bosworth@dfw.wa.gov::bee9d115-b295-4a10-aa90-856531cfa4a1" providerId="AD" clId="Web-{BE06D51F-6A2D-4FBB-8F14-A984C1815EDF}" dt="2025-04-02T17:26:07.794" v="0" actId="33475"/>
      <pc:docMkLst>
        <pc:docMk/>
      </pc:docMkLst>
    </pc:docChg>
  </pc:docChgLst>
  <pc:docChgLst>
    <pc:chgData name="Klacan, Julie L (DFW)" userId="a3bab2c2-d07e-4b03-acd6-951dc0e32740" providerId="ADAL" clId="{AA3AF539-D9E1-4AF9-9604-0EB9DD0F4659}"/>
    <pc:docChg chg="custSel modSld">
      <pc:chgData name="Klacan, Julie L (DFW)" userId="a3bab2c2-d07e-4b03-acd6-951dc0e32740" providerId="ADAL" clId="{AA3AF539-D9E1-4AF9-9604-0EB9DD0F4659}" dt="2025-04-03T21:42:10.847" v="3" actId="27636"/>
      <pc:docMkLst>
        <pc:docMk/>
      </pc:docMkLst>
      <pc:sldChg chg="modSp mod">
        <pc:chgData name="Klacan, Julie L (DFW)" userId="a3bab2c2-d07e-4b03-acd6-951dc0e32740" providerId="ADAL" clId="{AA3AF539-D9E1-4AF9-9604-0EB9DD0F4659}" dt="2025-04-03T21:42:10.847" v="3" actId="27636"/>
        <pc:sldMkLst>
          <pc:docMk/>
          <pc:sldMk cId="250564940" sldId="843"/>
        </pc:sldMkLst>
        <pc:spChg chg="mod">
          <ac:chgData name="Klacan, Julie L (DFW)" userId="a3bab2c2-d07e-4b03-acd6-951dc0e32740" providerId="ADAL" clId="{AA3AF539-D9E1-4AF9-9604-0EB9DD0F4659}" dt="2025-04-03T21:42:10.847" v="3" actId="27636"/>
          <ac:spMkLst>
            <pc:docMk/>
            <pc:sldMk cId="250564940" sldId="843"/>
            <ac:spMk id="3" creationId="{3E6A34F9-A793-3ACF-2D1E-52E67D214EEA}"/>
          </ac:spMkLst>
        </pc:spChg>
      </pc:sldChg>
    </pc:docChg>
  </pc:docChgLst>
  <pc:docChgLst>
    <pc:chgData name="Madel, Gabe M (DFW)" userId="S::gabriel.madel@dfw.wa.gov::98818ad8-10b6-463d-8232-a8f93caf4cb2" providerId="AD" clId="Web-{989B85FA-D4F8-4F2D-A40D-3225A49BE2F3}"/>
    <pc:docChg chg="modSld">
      <pc:chgData name="Madel, Gabe M (DFW)" userId="S::gabriel.madel@dfw.wa.gov::98818ad8-10b6-463d-8232-a8f93caf4cb2" providerId="AD" clId="Web-{989B85FA-D4F8-4F2D-A40D-3225A49BE2F3}" dt="2025-03-31T21:56:22.412" v="186" actId="20577"/>
      <pc:docMkLst>
        <pc:docMk/>
      </pc:docMkLst>
      <pc:sldChg chg="modSp">
        <pc:chgData name="Madel, Gabe M (DFW)" userId="S::gabriel.madel@dfw.wa.gov::98818ad8-10b6-463d-8232-a8f93caf4cb2" providerId="AD" clId="Web-{989B85FA-D4F8-4F2D-A40D-3225A49BE2F3}" dt="2025-03-31T21:56:22.412" v="186" actId="20577"/>
        <pc:sldMkLst>
          <pc:docMk/>
          <pc:sldMk cId="921590284" sldId="870"/>
        </pc:sldMkLst>
        <pc:spChg chg="mod">
          <ac:chgData name="Madel, Gabe M (DFW)" userId="S::gabriel.madel@dfw.wa.gov::98818ad8-10b6-463d-8232-a8f93caf4cb2" providerId="AD" clId="Web-{989B85FA-D4F8-4F2D-A40D-3225A49BE2F3}" dt="2025-03-31T21:56:22.412" v="186" actId="20577"/>
          <ac:spMkLst>
            <pc:docMk/>
            <pc:sldMk cId="921590284" sldId="870"/>
            <ac:spMk id="3" creationId="{668B664E-597E-CEBB-DC8C-AAB86233E4A7}"/>
          </ac:spMkLst>
        </pc:spChg>
      </pc:sldChg>
    </pc:docChg>
  </pc:docChgLst>
  <pc:docChgLst>
    <pc:chgData name="Scharpf, Mike (DFW)" userId="S::mike.scharpf@dfw.wa.gov::5b8f3356-1911-44ff-8878-80000c8d948a" providerId="AD" clId="Web-{ACD41048-1ADD-F081-60AA-E2FFD5607C76}"/>
    <pc:docChg chg="mod">
      <pc:chgData name="Scharpf, Mike (DFW)" userId="S::mike.scharpf@dfw.wa.gov::5b8f3356-1911-44ff-8878-80000c8d948a" providerId="AD" clId="Web-{ACD41048-1ADD-F081-60AA-E2FFD5607C76}" dt="2025-04-01T22:58:54.030" v="0" actId="33475"/>
      <pc:docMkLst>
        <pc:docMk/>
      </pc:docMkLst>
    </pc:docChg>
  </pc:docChgLst>
  <pc:docChgLst>
    <pc:chgData name="Verhey, Peter A (DFW)" userId="S::peter.verhey@dfw.wa.gov::7f81c1de-57a1-4ca4-8a71-fcccd9e404fe" providerId="AD" clId="Web-{DD5884D7-D0ED-4FC0-9275-5BD53B97A448}"/>
    <pc:docChg chg="modSld">
      <pc:chgData name="Verhey, Peter A (DFW)" userId="S::peter.verhey@dfw.wa.gov::7f81c1de-57a1-4ca4-8a71-fcccd9e404fe" providerId="AD" clId="Web-{DD5884D7-D0ED-4FC0-9275-5BD53B97A448}" dt="2025-03-31T16:45:26.783" v="580" actId="20577"/>
      <pc:docMkLst>
        <pc:docMk/>
      </pc:docMkLst>
      <pc:sldChg chg="modSp">
        <pc:chgData name="Verhey, Peter A (DFW)" userId="S::peter.verhey@dfw.wa.gov::7f81c1de-57a1-4ca4-8a71-fcccd9e404fe" providerId="AD" clId="Web-{DD5884D7-D0ED-4FC0-9275-5BD53B97A448}" dt="2025-03-31T16:45:26.783" v="580" actId="20577"/>
        <pc:sldMkLst>
          <pc:docMk/>
          <pc:sldMk cId="749029957" sldId="652"/>
        </pc:sldMkLst>
        <pc:spChg chg="mod">
          <ac:chgData name="Verhey, Peter A (DFW)" userId="S::peter.verhey@dfw.wa.gov::7f81c1de-57a1-4ca4-8a71-fcccd9e404fe" providerId="AD" clId="Web-{DD5884D7-D0ED-4FC0-9275-5BD53B97A448}" dt="2025-03-31T16:45:05.064" v="579" actId="20577"/>
          <ac:spMkLst>
            <pc:docMk/>
            <pc:sldMk cId="749029957" sldId="652"/>
            <ac:spMk id="2" creationId="{3C65BD6C-7005-4605-811B-64B2E2D2FB03}"/>
          </ac:spMkLst>
        </pc:spChg>
        <pc:spChg chg="mod">
          <ac:chgData name="Verhey, Peter A (DFW)" userId="S::peter.verhey@dfw.wa.gov::7f81c1de-57a1-4ca4-8a71-fcccd9e404fe" providerId="AD" clId="Web-{DD5884D7-D0ED-4FC0-9275-5BD53B97A448}" dt="2025-03-31T16:45:26.783" v="580" actId="20577"/>
          <ac:spMkLst>
            <pc:docMk/>
            <pc:sldMk cId="749029957" sldId="652"/>
            <ac:spMk id="3" creationId="{EB5875C0-26F1-45A3-B63F-55F8984EE207}"/>
          </ac:spMkLst>
        </pc:spChg>
      </pc:sldChg>
    </pc:docChg>
  </pc:docChgLst>
  <pc:docChgLst>
    <pc:chgData name="Yuasa, Mark K (DFW)" userId="S::mark.yuasa@dfw.wa.gov::3068113c-7a1a-42a6-bd4e-5c2de1c24e1f" providerId="AD" clId="Web-{88EB1000-7A6C-4479-85A5-8D0571D4BD51}"/>
    <pc:docChg chg="modSld">
      <pc:chgData name="Yuasa, Mark K (DFW)" userId="S::mark.yuasa@dfw.wa.gov::3068113c-7a1a-42a6-bd4e-5c2de1c24e1f" providerId="AD" clId="Web-{88EB1000-7A6C-4479-85A5-8D0571D4BD51}" dt="2025-04-03T17:17:44.456" v="7" actId="20577"/>
      <pc:docMkLst>
        <pc:docMk/>
      </pc:docMkLst>
      <pc:sldChg chg="modSp">
        <pc:chgData name="Yuasa, Mark K (DFW)" userId="S::mark.yuasa@dfw.wa.gov::3068113c-7a1a-42a6-bd4e-5c2de1c24e1f" providerId="AD" clId="Web-{88EB1000-7A6C-4479-85A5-8D0571D4BD51}" dt="2025-04-03T17:17:44.456" v="7" actId="20577"/>
        <pc:sldMkLst>
          <pc:docMk/>
          <pc:sldMk cId="724046261" sldId="911"/>
        </pc:sldMkLst>
        <pc:spChg chg="mod">
          <ac:chgData name="Yuasa, Mark K (DFW)" userId="S::mark.yuasa@dfw.wa.gov::3068113c-7a1a-42a6-bd4e-5c2de1c24e1f" providerId="AD" clId="Web-{88EB1000-7A6C-4479-85A5-8D0571D4BD51}" dt="2025-04-03T17:17:44.456" v="7" actId="20577"/>
          <ac:spMkLst>
            <pc:docMk/>
            <pc:sldMk cId="724046261" sldId="911"/>
            <ac:spMk id="3" creationId="{4FD8BADB-AFBE-41DA-832B-6DEC604333BB}"/>
          </ac:spMkLst>
        </pc:spChg>
      </pc:sldChg>
    </pc:docChg>
  </pc:docChgLst>
  <pc:docChgLst>
    <pc:chgData name="Yuasa, Mark K (DFW)" userId="S::mark.yuasa@dfw.wa.gov::3068113c-7a1a-42a6-bd4e-5c2de1c24e1f" providerId="AD" clId="Web-{2940D459-A1A4-4437-9FD9-4C9109263718}"/>
    <pc:docChg chg="modSld">
      <pc:chgData name="Yuasa, Mark K (DFW)" userId="S::mark.yuasa@dfw.wa.gov::3068113c-7a1a-42a6-bd4e-5c2de1c24e1f" providerId="AD" clId="Web-{2940D459-A1A4-4437-9FD9-4C9109263718}" dt="2025-04-03T22:04:21.102" v="4" actId="20577"/>
      <pc:docMkLst>
        <pc:docMk/>
      </pc:docMkLst>
      <pc:sldChg chg="modSp">
        <pc:chgData name="Yuasa, Mark K (DFW)" userId="S::mark.yuasa@dfw.wa.gov::3068113c-7a1a-42a6-bd4e-5c2de1c24e1f" providerId="AD" clId="Web-{2940D459-A1A4-4437-9FD9-4C9109263718}" dt="2025-04-03T22:04:21.102" v="4" actId="20577"/>
        <pc:sldMkLst>
          <pc:docMk/>
          <pc:sldMk cId="2461393239" sldId="949"/>
        </pc:sldMkLst>
        <pc:spChg chg="mod">
          <ac:chgData name="Yuasa, Mark K (DFW)" userId="S::mark.yuasa@dfw.wa.gov::3068113c-7a1a-42a6-bd4e-5c2de1c24e1f" providerId="AD" clId="Web-{2940D459-A1A4-4437-9FD9-4C9109263718}" dt="2025-04-03T22:04:21.102" v="4" actId="20577"/>
          <ac:spMkLst>
            <pc:docMk/>
            <pc:sldMk cId="2461393239" sldId="949"/>
            <ac:spMk id="3" creationId="{CB2B5E68-9FF2-F0F4-95E4-38478DE73ADB}"/>
          </ac:spMkLst>
        </pc:spChg>
      </pc:sldChg>
    </pc:docChg>
  </pc:docChgLst>
  <pc:docChgLst>
    <pc:chgData name="Madel, Gabe M (DFW)" userId="S::gabriel.madel@dfw.wa.gov::98818ad8-10b6-463d-8232-a8f93caf4cb2" providerId="AD" clId="Web-{03BF8B38-A941-4163-B23D-2F744BBD6F6A}"/>
    <pc:docChg chg="modSld">
      <pc:chgData name="Madel, Gabe M (DFW)" userId="S::gabriel.madel@dfw.wa.gov::98818ad8-10b6-463d-8232-a8f93caf4cb2" providerId="AD" clId="Web-{03BF8B38-A941-4163-B23D-2F744BBD6F6A}" dt="2025-04-01T14:58:08.139" v="2" actId="20577"/>
      <pc:docMkLst>
        <pc:docMk/>
      </pc:docMkLst>
      <pc:sldChg chg="modSp">
        <pc:chgData name="Madel, Gabe M (DFW)" userId="S::gabriel.madel@dfw.wa.gov::98818ad8-10b6-463d-8232-a8f93caf4cb2" providerId="AD" clId="Web-{03BF8B38-A941-4163-B23D-2F744BBD6F6A}" dt="2025-04-01T14:58:08.139" v="2" actId="20577"/>
        <pc:sldMkLst>
          <pc:docMk/>
          <pc:sldMk cId="921590284" sldId="870"/>
        </pc:sldMkLst>
        <pc:spChg chg="mod">
          <ac:chgData name="Madel, Gabe M (DFW)" userId="S::gabriel.madel@dfw.wa.gov::98818ad8-10b6-463d-8232-a8f93caf4cb2" providerId="AD" clId="Web-{03BF8B38-A941-4163-B23D-2F744BBD6F6A}" dt="2025-04-01T14:58:08.139" v="2" actId="20577"/>
          <ac:spMkLst>
            <pc:docMk/>
            <pc:sldMk cId="921590284" sldId="870"/>
            <ac:spMk id="3" creationId="{668B664E-597E-CEBB-DC8C-AAB86233E4A7}"/>
          </ac:spMkLst>
        </pc:spChg>
      </pc:sldChg>
    </pc:docChg>
  </pc:docChgLst>
  <pc:docChgLst>
    <pc:chgData name="Jennings, Lyle F (DFW)" userId="c61c5880-ba87-442a-b82e-06ede417074a" providerId="ADAL" clId="{178334C0-DDC9-4488-9A70-CECEEE7791D1}"/>
    <pc:docChg chg="undo custSel addSld delSld modSld">
      <pc:chgData name="Jennings, Lyle F (DFW)" userId="c61c5880-ba87-442a-b82e-06ede417074a" providerId="ADAL" clId="{178334C0-DDC9-4488-9A70-CECEEE7791D1}" dt="2025-03-31T14:58:37.769" v="68" actId="400"/>
      <pc:docMkLst>
        <pc:docMk/>
      </pc:docMkLst>
      <pc:sldChg chg="modSp mod">
        <pc:chgData name="Jennings, Lyle F (DFW)" userId="c61c5880-ba87-442a-b82e-06ede417074a" providerId="ADAL" clId="{178334C0-DDC9-4488-9A70-CECEEE7791D1}" dt="2025-03-31T14:57:06.497" v="54" actId="13926"/>
        <pc:sldMkLst>
          <pc:docMk/>
          <pc:sldMk cId="3537638035" sldId="256"/>
        </pc:sldMkLst>
        <pc:spChg chg="mod">
          <ac:chgData name="Jennings, Lyle F (DFW)" userId="c61c5880-ba87-442a-b82e-06ede417074a" providerId="ADAL" clId="{178334C0-DDC9-4488-9A70-CECEEE7791D1}" dt="2025-03-31T14:57:06.497" v="54" actId="13926"/>
          <ac:spMkLst>
            <pc:docMk/>
            <pc:sldMk cId="3537638035" sldId="256"/>
            <ac:spMk id="2" creationId="{EC60D851-DF65-4184-A8C9-B84663774D1D}"/>
          </ac:spMkLst>
        </pc:spChg>
      </pc:sldChg>
      <pc:sldChg chg="del">
        <pc:chgData name="Jennings, Lyle F (DFW)" userId="c61c5880-ba87-442a-b82e-06ede417074a" providerId="ADAL" clId="{178334C0-DDC9-4488-9A70-CECEEE7791D1}" dt="2025-03-31T14:53:25.588" v="21" actId="47"/>
        <pc:sldMkLst>
          <pc:docMk/>
          <pc:sldMk cId="0" sldId="295"/>
        </pc:sldMkLst>
      </pc:sldChg>
      <pc:sldChg chg="modSp mod">
        <pc:chgData name="Jennings, Lyle F (DFW)" userId="c61c5880-ba87-442a-b82e-06ede417074a" providerId="ADAL" clId="{178334C0-DDC9-4488-9A70-CECEEE7791D1}" dt="2025-03-31T14:52:18.384" v="18" actId="20577"/>
        <pc:sldMkLst>
          <pc:docMk/>
          <pc:sldMk cId="0" sldId="296"/>
        </pc:sldMkLst>
        <pc:spChg chg="mod">
          <ac:chgData name="Jennings, Lyle F (DFW)" userId="c61c5880-ba87-442a-b82e-06ede417074a" providerId="ADAL" clId="{178334C0-DDC9-4488-9A70-CECEEE7791D1}" dt="2025-03-31T14:52:18.384" v="18" actId="20577"/>
          <ac:spMkLst>
            <pc:docMk/>
            <pc:sldMk cId="0" sldId="296"/>
            <ac:spMk id="3" creationId="{00000000-0000-0000-0000-000000000000}"/>
          </ac:spMkLst>
        </pc:spChg>
      </pc:sldChg>
      <pc:sldChg chg="del">
        <pc:chgData name="Jennings, Lyle F (DFW)" userId="c61c5880-ba87-442a-b82e-06ede417074a" providerId="ADAL" clId="{178334C0-DDC9-4488-9A70-CECEEE7791D1}" dt="2025-03-31T14:58:15.227" v="64" actId="47"/>
        <pc:sldMkLst>
          <pc:docMk/>
          <pc:sldMk cId="1907497527" sldId="330"/>
        </pc:sldMkLst>
      </pc:sldChg>
      <pc:sldChg chg="modSp add mod">
        <pc:chgData name="Jennings, Lyle F (DFW)" userId="c61c5880-ba87-442a-b82e-06ede417074a" providerId="ADAL" clId="{178334C0-DDC9-4488-9A70-CECEEE7791D1}" dt="2025-03-31T14:58:37.769" v="68" actId="400"/>
        <pc:sldMkLst>
          <pc:docMk/>
          <pc:sldMk cId="1141318641" sldId="333"/>
        </pc:sldMkLst>
        <pc:graphicFrameChg chg="modGraphic">
          <ac:chgData name="Jennings, Lyle F (DFW)" userId="c61c5880-ba87-442a-b82e-06ede417074a" providerId="ADAL" clId="{178334C0-DDC9-4488-9A70-CECEEE7791D1}" dt="2025-03-31T14:58:37.769" v="68" actId="400"/>
          <ac:graphicFrameMkLst>
            <pc:docMk/>
            <pc:sldMk cId="1141318641" sldId="333"/>
            <ac:graphicFrameMk id="5" creationId="{9C4CA2CE-BA21-4B19-A811-BE35F8773CB7}"/>
          </ac:graphicFrameMkLst>
        </pc:graphicFrameChg>
      </pc:sldChg>
      <pc:sldChg chg="add">
        <pc:chgData name="Jennings, Lyle F (DFW)" userId="c61c5880-ba87-442a-b82e-06ede417074a" providerId="ADAL" clId="{178334C0-DDC9-4488-9A70-CECEEE7791D1}" dt="2025-03-31T14:58:06.485" v="62"/>
        <pc:sldMkLst>
          <pc:docMk/>
          <pc:sldMk cId="0" sldId="584"/>
        </pc:sldMkLst>
      </pc:sldChg>
      <pc:sldChg chg="del">
        <pc:chgData name="Jennings, Lyle F (DFW)" userId="c61c5880-ba87-442a-b82e-06ede417074a" providerId="ADAL" clId="{178334C0-DDC9-4488-9A70-CECEEE7791D1}" dt="2025-03-31T14:53:26.367" v="22" actId="47"/>
        <pc:sldMkLst>
          <pc:docMk/>
          <pc:sldMk cId="3954886091" sldId="631"/>
        </pc:sldMkLst>
      </pc:sldChg>
      <pc:sldChg chg="modSp mod">
        <pc:chgData name="Jennings, Lyle F (DFW)" userId="c61c5880-ba87-442a-b82e-06ede417074a" providerId="ADAL" clId="{178334C0-DDC9-4488-9A70-CECEEE7791D1}" dt="2025-03-31T14:57:39.009" v="60" actId="13926"/>
        <pc:sldMkLst>
          <pc:docMk/>
          <pc:sldMk cId="749029957" sldId="652"/>
        </pc:sldMkLst>
        <pc:spChg chg="mod">
          <ac:chgData name="Jennings, Lyle F (DFW)" userId="c61c5880-ba87-442a-b82e-06ede417074a" providerId="ADAL" clId="{178334C0-DDC9-4488-9A70-CECEEE7791D1}" dt="2025-03-31T14:57:39.009" v="60" actId="13926"/>
          <ac:spMkLst>
            <pc:docMk/>
            <pc:sldMk cId="749029957" sldId="652"/>
            <ac:spMk id="2" creationId="{3C65BD6C-7005-4605-811B-64B2E2D2FB03}"/>
          </ac:spMkLst>
        </pc:spChg>
        <pc:spChg chg="mod">
          <ac:chgData name="Jennings, Lyle F (DFW)" userId="c61c5880-ba87-442a-b82e-06ede417074a" providerId="ADAL" clId="{178334C0-DDC9-4488-9A70-CECEEE7791D1}" dt="2025-03-31T14:57:36.685" v="59" actId="13926"/>
          <ac:spMkLst>
            <pc:docMk/>
            <pc:sldMk cId="749029957" sldId="652"/>
            <ac:spMk id="3" creationId="{EB5875C0-26F1-45A3-B63F-55F8984EE207}"/>
          </ac:spMkLst>
        </pc:spChg>
      </pc:sldChg>
      <pc:sldChg chg="modSp mod">
        <pc:chgData name="Jennings, Lyle F (DFW)" userId="c61c5880-ba87-442a-b82e-06ede417074a" providerId="ADAL" clId="{178334C0-DDC9-4488-9A70-CECEEE7791D1}" dt="2025-03-31T14:52:28.424" v="19" actId="13926"/>
        <pc:sldMkLst>
          <pc:docMk/>
          <pc:sldMk cId="2974513925" sldId="653"/>
        </pc:sldMkLst>
        <pc:spChg chg="mod">
          <ac:chgData name="Jennings, Lyle F (DFW)" userId="c61c5880-ba87-442a-b82e-06ede417074a" providerId="ADAL" clId="{178334C0-DDC9-4488-9A70-CECEEE7791D1}" dt="2025-03-31T14:52:28.424" v="19" actId="13926"/>
          <ac:spMkLst>
            <pc:docMk/>
            <pc:sldMk cId="2974513925" sldId="653"/>
            <ac:spMk id="2" creationId="{1ACF7E79-6337-4DBA-98BD-17F1A150DEC1}"/>
          </ac:spMkLst>
        </pc:spChg>
      </pc:sldChg>
      <pc:sldChg chg="modSp mod">
        <pc:chgData name="Jennings, Lyle F (DFW)" userId="c61c5880-ba87-442a-b82e-06ede417074a" providerId="ADAL" clId="{178334C0-DDC9-4488-9A70-CECEEE7791D1}" dt="2025-03-31T14:57:29.018" v="58" actId="13926"/>
        <pc:sldMkLst>
          <pc:docMk/>
          <pc:sldMk cId="3534396316" sldId="842"/>
        </pc:sldMkLst>
        <pc:spChg chg="mod">
          <ac:chgData name="Jennings, Lyle F (DFW)" userId="c61c5880-ba87-442a-b82e-06ede417074a" providerId="ADAL" clId="{178334C0-DDC9-4488-9A70-CECEEE7791D1}" dt="2025-03-31T14:57:26.516" v="57" actId="13926"/>
          <ac:spMkLst>
            <pc:docMk/>
            <pc:sldMk cId="3534396316" sldId="842"/>
            <ac:spMk id="2" creationId="{C61732A8-AD79-45B2-BF0E-0CE7CC71E600}"/>
          </ac:spMkLst>
        </pc:spChg>
        <pc:spChg chg="mod">
          <ac:chgData name="Jennings, Lyle F (DFW)" userId="c61c5880-ba87-442a-b82e-06ede417074a" providerId="ADAL" clId="{178334C0-DDC9-4488-9A70-CECEEE7791D1}" dt="2025-03-31T14:57:29.018" v="58" actId="13926"/>
          <ac:spMkLst>
            <pc:docMk/>
            <pc:sldMk cId="3534396316" sldId="842"/>
            <ac:spMk id="3" creationId="{545680E2-FBA7-4E1D-B8CA-5E0D71793441}"/>
          </ac:spMkLst>
        </pc:spChg>
      </pc:sldChg>
      <pc:sldChg chg="modSp mod">
        <pc:chgData name="Jennings, Lyle F (DFW)" userId="c61c5880-ba87-442a-b82e-06ede417074a" providerId="ADAL" clId="{178334C0-DDC9-4488-9A70-CECEEE7791D1}" dt="2025-03-31T14:56:17.639" v="49" actId="13926"/>
        <pc:sldMkLst>
          <pc:docMk/>
          <pc:sldMk cId="250564940" sldId="843"/>
        </pc:sldMkLst>
        <pc:spChg chg="mod">
          <ac:chgData name="Jennings, Lyle F (DFW)" userId="c61c5880-ba87-442a-b82e-06ede417074a" providerId="ADAL" clId="{178334C0-DDC9-4488-9A70-CECEEE7791D1}" dt="2025-03-31T14:56:17.639" v="49" actId="13926"/>
          <ac:spMkLst>
            <pc:docMk/>
            <pc:sldMk cId="250564940" sldId="843"/>
            <ac:spMk id="2" creationId="{EBF739D2-14B4-FB68-2ED4-F43BC393EABC}"/>
          </ac:spMkLst>
        </pc:spChg>
      </pc:sldChg>
      <pc:sldChg chg="modSp mod">
        <pc:chgData name="Jennings, Lyle F (DFW)" userId="c61c5880-ba87-442a-b82e-06ede417074a" providerId="ADAL" clId="{178334C0-DDC9-4488-9A70-CECEEE7791D1}" dt="2025-03-31T14:56:22.362" v="50" actId="13926"/>
        <pc:sldMkLst>
          <pc:docMk/>
          <pc:sldMk cId="348335683" sldId="844"/>
        </pc:sldMkLst>
        <pc:spChg chg="mod">
          <ac:chgData name="Jennings, Lyle F (DFW)" userId="c61c5880-ba87-442a-b82e-06ede417074a" providerId="ADAL" clId="{178334C0-DDC9-4488-9A70-CECEEE7791D1}" dt="2025-03-31T14:56:22.362" v="50" actId="13926"/>
          <ac:spMkLst>
            <pc:docMk/>
            <pc:sldMk cId="348335683" sldId="844"/>
            <ac:spMk id="2" creationId="{627F7D61-02DC-21ED-080A-32EC9AAFB671}"/>
          </ac:spMkLst>
        </pc:spChg>
      </pc:sldChg>
      <pc:sldChg chg="del">
        <pc:chgData name="Jennings, Lyle F (DFW)" userId="c61c5880-ba87-442a-b82e-06ede417074a" providerId="ADAL" clId="{178334C0-DDC9-4488-9A70-CECEEE7791D1}" dt="2025-03-31T14:55:16.749" v="38" actId="47"/>
        <pc:sldMkLst>
          <pc:docMk/>
          <pc:sldMk cId="396214178" sldId="846"/>
        </pc:sldMkLst>
      </pc:sldChg>
      <pc:sldChg chg="del">
        <pc:chgData name="Jennings, Lyle F (DFW)" userId="c61c5880-ba87-442a-b82e-06ede417074a" providerId="ADAL" clId="{178334C0-DDC9-4488-9A70-CECEEE7791D1}" dt="2025-03-31T14:55:21.464" v="39" actId="47"/>
        <pc:sldMkLst>
          <pc:docMk/>
          <pc:sldMk cId="3391032932" sldId="847"/>
        </pc:sldMkLst>
      </pc:sldChg>
      <pc:sldChg chg="del">
        <pc:chgData name="Jennings, Lyle F (DFW)" userId="c61c5880-ba87-442a-b82e-06ede417074a" providerId="ADAL" clId="{178334C0-DDC9-4488-9A70-CECEEE7791D1}" dt="2025-03-31T14:52:02.973" v="1" actId="47"/>
        <pc:sldMkLst>
          <pc:docMk/>
          <pc:sldMk cId="2181001901" sldId="852"/>
        </pc:sldMkLst>
      </pc:sldChg>
      <pc:sldChg chg="add del">
        <pc:chgData name="Jennings, Lyle F (DFW)" userId="c61c5880-ba87-442a-b82e-06ede417074a" providerId="ADAL" clId="{178334C0-DDC9-4488-9A70-CECEEE7791D1}" dt="2025-03-31T14:53:32.017" v="23"/>
        <pc:sldMkLst>
          <pc:docMk/>
          <pc:sldMk cId="984383991" sldId="853"/>
        </pc:sldMkLst>
      </pc:sldChg>
      <pc:sldChg chg="modSp mod">
        <pc:chgData name="Jennings, Lyle F (DFW)" userId="c61c5880-ba87-442a-b82e-06ede417074a" providerId="ADAL" clId="{178334C0-DDC9-4488-9A70-CECEEE7791D1}" dt="2025-03-31T14:54:28.367" v="31" actId="13926"/>
        <pc:sldMkLst>
          <pc:docMk/>
          <pc:sldMk cId="3640871424" sldId="854"/>
        </pc:sldMkLst>
        <pc:spChg chg="mod">
          <ac:chgData name="Jennings, Lyle F (DFW)" userId="c61c5880-ba87-442a-b82e-06ede417074a" providerId="ADAL" clId="{178334C0-DDC9-4488-9A70-CECEEE7791D1}" dt="2025-03-31T14:54:24.923" v="30" actId="13926"/>
          <ac:spMkLst>
            <pc:docMk/>
            <pc:sldMk cId="3640871424" sldId="854"/>
            <ac:spMk id="7" creationId="{00000000-0000-0000-0000-000000000000}"/>
          </ac:spMkLst>
        </pc:spChg>
        <pc:spChg chg="mod">
          <ac:chgData name="Jennings, Lyle F (DFW)" userId="c61c5880-ba87-442a-b82e-06ede417074a" providerId="ADAL" clId="{178334C0-DDC9-4488-9A70-CECEEE7791D1}" dt="2025-03-31T14:54:28.367" v="31" actId="13926"/>
          <ac:spMkLst>
            <pc:docMk/>
            <pc:sldMk cId="3640871424" sldId="854"/>
            <ac:spMk id="8" creationId="{00000000-0000-0000-0000-000000000000}"/>
          </ac:spMkLst>
        </pc:spChg>
      </pc:sldChg>
      <pc:sldChg chg="modSp mod">
        <pc:chgData name="Jennings, Lyle F (DFW)" userId="c61c5880-ba87-442a-b82e-06ede417074a" providerId="ADAL" clId="{178334C0-DDC9-4488-9A70-CECEEE7791D1}" dt="2025-03-31T14:54:36.353" v="33" actId="13926"/>
        <pc:sldMkLst>
          <pc:docMk/>
          <pc:sldMk cId="1183990993" sldId="855"/>
        </pc:sldMkLst>
        <pc:spChg chg="mod">
          <ac:chgData name="Jennings, Lyle F (DFW)" userId="c61c5880-ba87-442a-b82e-06ede417074a" providerId="ADAL" clId="{178334C0-DDC9-4488-9A70-CECEEE7791D1}" dt="2025-03-31T14:54:32.678" v="32" actId="13926"/>
          <ac:spMkLst>
            <pc:docMk/>
            <pc:sldMk cId="1183990993" sldId="855"/>
            <ac:spMk id="2" creationId="{56827FAA-19A9-209E-8503-FA337EB8CD5E}"/>
          </ac:spMkLst>
        </pc:spChg>
        <pc:spChg chg="mod">
          <ac:chgData name="Jennings, Lyle F (DFW)" userId="c61c5880-ba87-442a-b82e-06ede417074a" providerId="ADAL" clId="{178334C0-DDC9-4488-9A70-CECEEE7791D1}" dt="2025-03-31T14:54:36.353" v="33" actId="13926"/>
          <ac:spMkLst>
            <pc:docMk/>
            <pc:sldMk cId="1183990993" sldId="855"/>
            <ac:spMk id="3" creationId="{CB2B5E68-9FF2-F0F4-95E4-38478DE73ADB}"/>
          </ac:spMkLst>
        </pc:spChg>
      </pc:sldChg>
      <pc:sldChg chg="modSp mod">
        <pc:chgData name="Jennings, Lyle F (DFW)" userId="c61c5880-ba87-442a-b82e-06ede417074a" providerId="ADAL" clId="{178334C0-DDC9-4488-9A70-CECEEE7791D1}" dt="2025-03-31T14:54:44.740" v="35" actId="13926"/>
        <pc:sldMkLst>
          <pc:docMk/>
          <pc:sldMk cId="3441280035" sldId="856"/>
        </pc:sldMkLst>
        <pc:spChg chg="mod">
          <ac:chgData name="Jennings, Lyle F (DFW)" userId="c61c5880-ba87-442a-b82e-06ede417074a" providerId="ADAL" clId="{178334C0-DDC9-4488-9A70-CECEEE7791D1}" dt="2025-03-31T14:54:40.846" v="34" actId="13926"/>
          <ac:spMkLst>
            <pc:docMk/>
            <pc:sldMk cId="3441280035" sldId="856"/>
            <ac:spMk id="2" creationId="{56827FAA-19A9-209E-8503-FA337EB8CD5E}"/>
          </ac:spMkLst>
        </pc:spChg>
        <pc:spChg chg="mod">
          <ac:chgData name="Jennings, Lyle F (DFW)" userId="c61c5880-ba87-442a-b82e-06ede417074a" providerId="ADAL" clId="{178334C0-DDC9-4488-9A70-CECEEE7791D1}" dt="2025-03-31T14:54:44.740" v="35" actId="13926"/>
          <ac:spMkLst>
            <pc:docMk/>
            <pc:sldMk cId="3441280035" sldId="856"/>
            <ac:spMk id="3" creationId="{CB2B5E68-9FF2-F0F4-95E4-38478DE73ADB}"/>
          </ac:spMkLst>
        </pc:spChg>
      </pc:sldChg>
      <pc:sldChg chg="del">
        <pc:chgData name="Jennings, Lyle F (DFW)" userId="c61c5880-ba87-442a-b82e-06ede417074a" providerId="ADAL" clId="{178334C0-DDC9-4488-9A70-CECEEE7791D1}" dt="2025-03-31T14:58:18.384" v="65" actId="47"/>
        <pc:sldMkLst>
          <pc:docMk/>
          <pc:sldMk cId="4155023210" sldId="861"/>
        </pc:sldMkLst>
      </pc:sldChg>
      <pc:sldChg chg="modSp mod">
        <pc:chgData name="Jennings, Lyle F (DFW)" userId="c61c5880-ba87-442a-b82e-06ede417074a" providerId="ADAL" clId="{178334C0-DDC9-4488-9A70-CECEEE7791D1}" dt="2025-03-31T14:56:31.428" v="52" actId="13926"/>
        <pc:sldMkLst>
          <pc:docMk/>
          <pc:sldMk cId="3409634930" sldId="862"/>
        </pc:sldMkLst>
        <pc:spChg chg="mod">
          <ac:chgData name="Jennings, Lyle F (DFW)" userId="c61c5880-ba87-442a-b82e-06ede417074a" providerId="ADAL" clId="{178334C0-DDC9-4488-9A70-CECEEE7791D1}" dt="2025-03-31T14:56:27.573" v="51" actId="13926"/>
          <ac:spMkLst>
            <pc:docMk/>
            <pc:sldMk cId="3409634930" sldId="862"/>
            <ac:spMk id="2" creationId="{B6D58ACC-6F4B-7678-D5A0-A18DFA70BE75}"/>
          </ac:spMkLst>
        </pc:spChg>
        <pc:spChg chg="mod">
          <ac:chgData name="Jennings, Lyle F (DFW)" userId="c61c5880-ba87-442a-b82e-06ede417074a" providerId="ADAL" clId="{178334C0-DDC9-4488-9A70-CECEEE7791D1}" dt="2025-03-31T14:56:31.428" v="52" actId="13926"/>
          <ac:spMkLst>
            <pc:docMk/>
            <pc:sldMk cId="3409634930" sldId="862"/>
            <ac:spMk id="3" creationId="{87E5626C-14F8-8AEA-EA70-17E4C70E997E}"/>
          </ac:spMkLst>
        </pc:spChg>
      </pc:sldChg>
      <pc:sldChg chg="modSp mod">
        <pc:chgData name="Jennings, Lyle F (DFW)" userId="c61c5880-ba87-442a-b82e-06ede417074a" providerId="ADAL" clId="{178334C0-DDC9-4488-9A70-CECEEE7791D1}" dt="2025-03-31T14:57:21.319" v="56" actId="13926"/>
        <pc:sldMkLst>
          <pc:docMk/>
          <pc:sldMk cId="921590284" sldId="870"/>
        </pc:sldMkLst>
        <pc:spChg chg="mod">
          <ac:chgData name="Jennings, Lyle F (DFW)" userId="c61c5880-ba87-442a-b82e-06ede417074a" providerId="ADAL" clId="{178334C0-DDC9-4488-9A70-CECEEE7791D1}" dt="2025-03-31T14:57:16.089" v="55" actId="13926"/>
          <ac:spMkLst>
            <pc:docMk/>
            <pc:sldMk cId="921590284" sldId="870"/>
            <ac:spMk id="2" creationId="{6A46A021-8738-1E44-2C41-95DFB9E99F9E}"/>
          </ac:spMkLst>
        </pc:spChg>
        <pc:spChg chg="mod">
          <ac:chgData name="Jennings, Lyle F (DFW)" userId="c61c5880-ba87-442a-b82e-06ede417074a" providerId="ADAL" clId="{178334C0-DDC9-4488-9A70-CECEEE7791D1}" dt="2025-03-31T14:57:21.319" v="56" actId="13926"/>
          <ac:spMkLst>
            <pc:docMk/>
            <pc:sldMk cId="921590284" sldId="870"/>
            <ac:spMk id="3" creationId="{668B664E-597E-CEBB-DC8C-AAB86233E4A7}"/>
          </ac:spMkLst>
        </pc:spChg>
      </pc:sldChg>
      <pc:sldChg chg="modSp mod">
        <pc:chgData name="Jennings, Lyle F (DFW)" userId="c61c5880-ba87-442a-b82e-06ede417074a" providerId="ADAL" clId="{178334C0-DDC9-4488-9A70-CECEEE7791D1}" dt="2025-03-31T14:55:43.073" v="44" actId="13926"/>
        <pc:sldMkLst>
          <pc:docMk/>
          <pc:sldMk cId="2997157436" sldId="871"/>
        </pc:sldMkLst>
        <pc:spChg chg="mod">
          <ac:chgData name="Jennings, Lyle F (DFW)" userId="c61c5880-ba87-442a-b82e-06ede417074a" providerId="ADAL" clId="{178334C0-DDC9-4488-9A70-CECEEE7791D1}" dt="2025-03-31T14:55:39.116" v="43" actId="20577"/>
          <ac:spMkLst>
            <pc:docMk/>
            <pc:sldMk cId="2997157436" sldId="871"/>
            <ac:spMk id="7" creationId="{00000000-0000-0000-0000-000000000000}"/>
          </ac:spMkLst>
        </pc:spChg>
        <pc:spChg chg="mod">
          <ac:chgData name="Jennings, Lyle F (DFW)" userId="c61c5880-ba87-442a-b82e-06ede417074a" providerId="ADAL" clId="{178334C0-DDC9-4488-9A70-CECEEE7791D1}" dt="2025-03-31T14:55:43.073" v="44" actId="13926"/>
          <ac:spMkLst>
            <pc:docMk/>
            <pc:sldMk cId="2997157436" sldId="871"/>
            <ac:spMk id="8" creationId="{00000000-0000-0000-0000-000000000000}"/>
          </ac:spMkLst>
        </pc:spChg>
      </pc:sldChg>
      <pc:sldChg chg="del">
        <pc:chgData name="Jennings, Lyle F (DFW)" userId="c61c5880-ba87-442a-b82e-06ede417074a" providerId="ADAL" clId="{178334C0-DDC9-4488-9A70-CECEEE7791D1}" dt="2025-03-31T14:55:07.263" v="36" actId="47"/>
        <pc:sldMkLst>
          <pc:docMk/>
          <pc:sldMk cId="1613411107" sldId="872"/>
        </pc:sldMkLst>
      </pc:sldChg>
      <pc:sldChg chg="del">
        <pc:chgData name="Jennings, Lyle F (DFW)" userId="c61c5880-ba87-442a-b82e-06ede417074a" providerId="ADAL" clId="{178334C0-DDC9-4488-9A70-CECEEE7791D1}" dt="2025-03-31T14:55:10.786" v="37" actId="47"/>
        <pc:sldMkLst>
          <pc:docMk/>
          <pc:sldMk cId="2585881937" sldId="873"/>
        </pc:sldMkLst>
      </pc:sldChg>
      <pc:sldChg chg="del">
        <pc:chgData name="Jennings, Lyle F (DFW)" userId="c61c5880-ba87-442a-b82e-06ede417074a" providerId="ADAL" clId="{178334C0-DDC9-4488-9A70-CECEEE7791D1}" dt="2025-03-31T14:56:03.836" v="48" actId="47"/>
        <pc:sldMkLst>
          <pc:docMk/>
          <pc:sldMk cId="1101035169" sldId="919"/>
        </pc:sldMkLst>
      </pc:sldChg>
      <pc:sldChg chg="add">
        <pc:chgData name="Jennings, Lyle F (DFW)" userId="c61c5880-ba87-442a-b82e-06ede417074a" providerId="ADAL" clId="{178334C0-DDC9-4488-9A70-CECEEE7791D1}" dt="2025-03-31T14:52:01.036" v="0"/>
        <pc:sldMkLst>
          <pc:docMk/>
          <pc:sldMk cId="3330427445" sldId="920"/>
        </pc:sldMkLst>
      </pc:sldChg>
      <pc:sldChg chg="add">
        <pc:chgData name="Jennings, Lyle F (DFW)" userId="c61c5880-ba87-442a-b82e-06ede417074a" providerId="ADAL" clId="{178334C0-DDC9-4488-9A70-CECEEE7791D1}" dt="2025-03-31T14:53:36.590" v="24"/>
        <pc:sldMkLst>
          <pc:docMk/>
          <pc:sldMk cId="0" sldId="921"/>
        </pc:sldMkLst>
      </pc:sldChg>
      <pc:sldChg chg="add">
        <pc:chgData name="Jennings, Lyle F (DFW)" userId="c61c5880-ba87-442a-b82e-06ede417074a" providerId="ADAL" clId="{178334C0-DDC9-4488-9A70-CECEEE7791D1}" dt="2025-03-31T14:53:41.371" v="25"/>
        <pc:sldMkLst>
          <pc:docMk/>
          <pc:sldMk cId="2727846581" sldId="922"/>
        </pc:sldMkLst>
      </pc:sldChg>
      <pc:sldChg chg="add">
        <pc:chgData name="Jennings, Lyle F (DFW)" userId="c61c5880-ba87-442a-b82e-06ede417074a" providerId="ADAL" clId="{178334C0-DDC9-4488-9A70-CECEEE7791D1}" dt="2025-03-31T14:53:45.950" v="26"/>
        <pc:sldMkLst>
          <pc:docMk/>
          <pc:sldMk cId="2703364929" sldId="930"/>
        </pc:sldMkLst>
      </pc:sldChg>
      <pc:sldChg chg="add">
        <pc:chgData name="Jennings, Lyle F (DFW)" userId="c61c5880-ba87-442a-b82e-06ede417074a" providerId="ADAL" clId="{178334C0-DDC9-4488-9A70-CECEEE7791D1}" dt="2025-03-31T14:54:03.227" v="27"/>
        <pc:sldMkLst>
          <pc:docMk/>
          <pc:sldMk cId="2290008579" sldId="931"/>
        </pc:sldMkLst>
      </pc:sldChg>
      <pc:sldChg chg="add">
        <pc:chgData name="Jennings, Lyle F (DFW)" userId="c61c5880-ba87-442a-b82e-06ede417074a" providerId="ADAL" clId="{178334C0-DDC9-4488-9A70-CECEEE7791D1}" dt="2025-03-31T14:54:09.949" v="28"/>
        <pc:sldMkLst>
          <pc:docMk/>
          <pc:sldMk cId="4203687281" sldId="932"/>
        </pc:sldMkLst>
      </pc:sldChg>
      <pc:sldChg chg="add">
        <pc:chgData name="Jennings, Lyle F (DFW)" userId="c61c5880-ba87-442a-b82e-06ede417074a" providerId="ADAL" clId="{178334C0-DDC9-4488-9A70-CECEEE7791D1}" dt="2025-03-31T14:54:14.045" v="29"/>
        <pc:sldMkLst>
          <pc:docMk/>
          <pc:sldMk cId="1212081818" sldId="934"/>
        </pc:sldMkLst>
      </pc:sldChg>
      <pc:sldChg chg="add del">
        <pc:chgData name="Jennings, Lyle F (DFW)" userId="c61c5880-ba87-442a-b82e-06ede417074a" providerId="ADAL" clId="{178334C0-DDC9-4488-9A70-CECEEE7791D1}" dt="2025-03-31T14:56:00.866" v="47"/>
        <pc:sldMkLst>
          <pc:docMk/>
          <pc:sldMk cId="1699339163" sldId="935"/>
        </pc:sldMkLst>
      </pc:sldChg>
      <pc:sldChg chg="add">
        <pc:chgData name="Jennings, Lyle F (DFW)" userId="c61c5880-ba87-442a-b82e-06ede417074a" providerId="ADAL" clId="{178334C0-DDC9-4488-9A70-CECEEE7791D1}" dt="2025-03-31T14:56:58.986" v="53"/>
        <pc:sldMkLst>
          <pc:docMk/>
          <pc:sldMk cId="932165294" sldId="936"/>
        </pc:sldMkLst>
      </pc:sldChg>
      <pc:sldChg chg="add">
        <pc:chgData name="Jennings, Lyle F (DFW)" userId="c61c5880-ba87-442a-b82e-06ede417074a" providerId="ADAL" clId="{178334C0-DDC9-4488-9A70-CECEEE7791D1}" dt="2025-03-31T14:58:13.123" v="63"/>
        <pc:sldMkLst>
          <pc:docMk/>
          <pc:sldMk cId="1342545228" sldId="938"/>
        </pc:sldMkLst>
      </pc:sldChg>
    </pc:docChg>
  </pc:docChgLst>
  <pc:docChgLst>
    <pc:chgData name="Madel, Gabe M (DFW)" userId="S::gabriel.madel@dfw.wa.gov::98818ad8-10b6-463d-8232-a8f93caf4cb2" providerId="AD" clId="Web-{EBCEF554-77A3-472E-8A7C-0F6C2FC2CA78}"/>
    <pc:docChg chg="addSld delSld modSld">
      <pc:chgData name="Madel, Gabe M (DFW)" userId="S::gabriel.madel@dfw.wa.gov::98818ad8-10b6-463d-8232-a8f93caf4cb2" providerId="AD" clId="Web-{EBCEF554-77A3-472E-8A7C-0F6C2FC2CA78}" dt="2025-04-02T19:56:57.214" v="273" actId="20577"/>
      <pc:docMkLst>
        <pc:docMk/>
      </pc:docMkLst>
      <pc:sldChg chg="modSp">
        <pc:chgData name="Madel, Gabe M (DFW)" userId="S::gabriel.madel@dfw.wa.gov::98818ad8-10b6-463d-8232-a8f93caf4cb2" providerId="AD" clId="Web-{EBCEF554-77A3-472E-8A7C-0F6C2FC2CA78}" dt="2025-04-02T19:46:46.231" v="16" actId="20577"/>
        <pc:sldMkLst>
          <pc:docMk/>
          <pc:sldMk cId="921590284" sldId="870"/>
        </pc:sldMkLst>
        <pc:spChg chg="mod">
          <ac:chgData name="Madel, Gabe M (DFW)" userId="S::gabriel.madel@dfw.wa.gov::98818ad8-10b6-463d-8232-a8f93caf4cb2" providerId="AD" clId="Web-{EBCEF554-77A3-472E-8A7C-0F6C2FC2CA78}" dt="2025-04-02T19:46:39.324" v="13" actId="20577"/>
          <ac:spMkLst>
            <pc:docMk/>
            <pc:sldMk cId="921590284" sldId="870"/>
            <ac:spMk id="2" creationId="{6A46A021-8738-1E44-2C41-95DFB9E99F9E}"/>
          </ac:spMkLst>
        </pc:spChg>
        <pc:spChg chg="mod">
          <ac:chgData name="Madel, Gabe M (DFW)" userId="S::gabriel.madel@dfw.wa.gov::98818ad8-10b6-463d-8232-a8f93caf4cb2" providerId="AD" clId="Web-{EBCEF554-77A3-472E-8A7C-0F6C2FC2CA78}" dt="2025-04-02T19:46:46.231" v="16" actId="20577"/>
          <ac:spMkLst>
            <pc:docMk/>
            <pc:sldMk cId="921590284" sldId="870"/>
            <ac:spMk id="3" creationId="{668B664E-597E-CEBB-DC8C-AAB86233E4A7}"/>
          </ac:spMkLst>
        </pc:spChg>
      </pc:sldChg>
      <pc:sldChg chg="modSp add replId">
        <pc:chgData name="Madel, Gabe M (DFW)" userId="S::gabriel.madel@dfw.wa.gov::98818ad8-10b6-463d-8232-a8f93caf4cb2" providerId="AD" clId="Web-{EBCEF554-77A3-472E-8A7C-0F6C2FC2CA78}" dt="2025-04-02T19:56:57.214" v="273" actId="20577"/>
        <pc:sldMkLst>
          <pc:docMk/>
          <pc:sldMk cId="240682755" sldId="951"/>
        </pc:sldMkLst>
        <pc:spChg chg="mod">
          <ac:chgData name="Madel, Gabe M (DFW)" userId="S::gabriel.madel@dfw.wa.gov::98818ad8-10b6-463d-8232-a8f93caf4cb2" providerId="AD" clId="Web-{EBCEF554-77A3-472E-8A7C-0F6C2FC2CA78}" dt="2025-04-02T19:46:52.653" v="27" actId="20577"/>
          <ac:spMkLst>
            <pc:docMk/>
            <pc:sldMk cId="240682755" sldId="951"/>
            <ac:spMk id="2" creationId="{912922AC-0188-AD72-E716-D9971C968E12}"/>
          </ac:spMkLst>
        </pc:spChg>
        <pc:spChg chg="mod">
          <ac:chgData name="Madel, Gabe M (DFW)" userId="S::gabriel.madel@dfw.wa.gov::98818ad8-10b6-463d-8232-a8f93caf4cb2" providerId="AD" clId="Web-{EBCEF554-77A3-472E-8A7C-0F6C2FC2CA78}" dt="2025-04-02T19:56:57.214" v="273" actId="20577"/>
          <ac:spMkLst>
            <pc:docMk/>
            <pc:sldMk cId="240682755" sldId="951"/>
            <ac:spMk id="3" creationId="{BD14F779-29CA-61A2-A3DB-FE2A6EE16A84}"/>
          </ac:spMkLst>
        </pc:spChg>
      </pc:sldChg>
      <pc:sldChg chg="new del">
        <pc:chgData name="Madel, Gabe M (DFW)" userId="S::gabriel.madel@dfw.wa.gov::98818ad8-10b6-463d-8232-a8f93caf4cb2" providerId="AD" clId="Web-{EBCEF554-77A3-472E-8A7C-0F6C2FC2CA78}" dt="2025-04-02T19:46:20.090" v="1"/>
        <pc:sldMkLst>
          <pc:docMk/>
          <pc:sldMk cId="404071187" sldId="951"/>
        </pc:sldMkLst>
      </pc:sldChg>
    </pc:docChg>
  </pc:docChgLst>
</pc:chgInfo>
</file>

<file path=ppt/comments/modernComment_34A_D2AA9B9C.xml><?xml version="1.0" encoding="utf-8"?>
<p188:cmLst xmlns:a="http://schemas.openxmlformats.org/drawingml/2006/main" xmlns:r="http://schemas.openxmlformats.org/officeDocument/2006/relationships" xmlns:p188="http://schemas.microsoft.com/office/powerpoint/2018/8/main">
  <p188:cm id="{4CEB4443-FE22-4051-B19A-D11A89AE352F}" authorId="{3168DCF4-A8E5-208E-AD35-42348F6BC36A}" created="2025-04-01T22:56:41.075">
    <ac:txMkLst xmlns:ac="http://schemas.microsoft.com/office/drawing/2013/main/command">
      <pc:docMk xmlns:pc="http://schemas.microsoft.com/office/powerpoint/2013/main/command"/>
      <pc:sldMk xmlns:pc="http://schemas.microsoft.com/office/powerpoint/2013/main/command" cId="3534396316" sldId="842"/>
      <ac:spMk id="3" creationId="{545680E2-FBA7-4E1D-B8CA-5E0D71793441}"/>
      <ac:txMk cp="401" len="4">
        <ac:context len="616" hash="3243425241"/>
      </ac:txMk>
    </ac:txMkLst>
    <p188:pos x="1658151" y="3259906"/>
    <p188:txBody>
      <a:bodyPr/>
      <a:lstStyle/>
      <a:p>
        <a:r>
          <a:rPr lang="en-US"/>
          <a:t>Pink fisheries?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498022D-315E-4DCD-83AA-FDE09CA1E5F4}" type="datetimeFigureOut">
              <a:rPr lang="en-US" smtClean="0"/>
              <a:pPr/>
              <a:t>4/3/2025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18A62F8-8ED1-4F04-A5B0-86B704968269}"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791021A-CA97-4BFD-87B6-2FBD359036F0}" type="datetimeFigureOut">
              <a:rPr lang="en-US" smtClean="0"/>
              <a:pPr/>
              <a:t>4/3/2025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A628E4F-335F-45F5-A2FC-FE9487D090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1325" y="685800"/>
            <a:ext cx="6097588" cy="3429000"/>
          </a:xfrm>
        </p:spPr>
      </p:sp>
      <p:sp>
        <p:nvSpPr>
          <p:cNvPr id="3" name="Notes Placeholder 2"/>
          <p:cNvSpPr>
            <a:spLocks noGrp="1"/>
          </p:cNvSpPr>
          <p:nvPr>
            <p:ph type="body" idx="1"/>
          </p:nvPr>
        </p:nvSpPr>
        <p:spPr/>
        <p:txBody>
          <a:bodyPr/>
          <a:lstStyle/>
          <a:p>
            <a:r>
              <a:rPr lang="en-US"/>
              <a:t>Mention key terms, Positive Intentions</a:t>
            </a:r>
          </a:p>
          <a:p>
            <a:endParaRPr lang="en-US"/>
          </a:p>
        </p:txBody>
      </p:sp>
      <p:sp>
        <p:nvSpPr>
          <p:cNvPr id="4" name="Slide Number Placeholder 3"/>
          <p:cNvSpPr>
            <a:spLocks noGrp="1"/>
          </p:cNvSpPr>
          <p:nvPr>
            <p:ph type="sldNum" sz="quarter" idx="5"/>
          </p:nvPr>
        </p:nvSpPr>
        <p:spPr/>
        <p:txBody>
          <a:bodyPr/>
          <a:lstStyle/>
          <a:p>
            <a:pPr defTabSz="904159">
              <a:defRPr/>
            </a:pPr>
            <a:fld id="{9A628E4F-335F-45F5-A2FC-FE9487D09098}" type="slidenum">
              <a:rPr lang="en-US">
                <a:solidFill>
                  <a:prstClr val="black"/>
                </a:solidFill>
                <a:latin typeface="Calibri"/>
              </a:rPr>
              <a:pPr defTabSz="904159">
                <a:defRPr/>
              </a:pPr>
              <a:t>1</a:t>
            </a:fld>
            <a:endParaRPr lang="en-US">
              <a:solidFill>
                <a:prstClr val="black"/>
              </a:solidFill>
              <a:latin typeface="Calibri"/>
            </a:endParaRPr>
          </a:p>
        </p:txBody>
      </p:sp>
    </p:spTree>
    <p:extLst>
      <p:ext uri="{BB962C8B-B14F-4D97-AF65-F5344CB8AC3E}">
        <p14:creationId xmlns:p14="http://schemas.microsoft.com/office/powerpoint/2010/main" val="215358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2025 Mid Ocean option </a:t>
            </a:r>
          </a:p>
          <a:p>
            <a:r>
              <a:rPr lang="en-US"/>
              <a:t>Updates – NT and T PS Marine Commercial and Freshwater inputs, updated sublegal/legal ratios, Individual Stock Based Management (ISBM) and Aggregate Abundance Based Management (AABM) updates from Northern fisheries</a:t>
            </a:r>
          </a:p>
          <a:p>
            <a:r>
              <a:rPr lang="en-US"/>
              <a:t>-</a:t>
            </a:r>
          </a:p>
        </p:txBody>
      </p:sp>
      <p:sp>
        <p:nvSpPr>
          <p:cNvPr id="4" name="Slide Number Placeholder 3"/>
          <p:cNvSpPr>
            <a:spLocks noGrp="1"/>
          </p:cNvSpPr>
          <p:nvPr>
            <p:ph type="sldNum" sz="quarter" idx="5"/>
          </p:nvPr>
        </p:nvSpPr>
        <p:spPr/>
        <p:txBody>
          <a:bodyPr/>
          <a:lstStyle/>
          <a:p>
            <a:fld id="{9A628E4F-335F-45F5-A2FC-FE9487D09098}" type="slidenum">
              <a:rPr lang="en-US" smtClean="0"/>
              <a:pPr/>
              <a:t>14</a:t>
            </a:fld>
            <a:endParaRPr lang="en-US"/>
          </a:p>
        </p:txBody>
      </p:sp>
    </p:spTree>
    <p:extLst>
      <p:ext uri="{BB962C8B-B14F-4D97-AF65-F5344CB8AC3E}">
        <p14:creationId xmlns:p14="http://schemas.microsoft.com/office/powerpoint/2010/main" val="3442092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7205F212-5D52-4D68-A0C2-D4AA0F6EF5F7}" type="slidenum">
              <a:rPr lang="en-US" smtClean="0"/>
              <a:t>15</a:t>
            </a:fld>
            <a:endParaRPr lang="en-US"/>
          </a:p>
        </p:txBody>
      </p:sp>
    </p:spTree>
    <p:extLst>
      <p:ext uri="{BB962C8B-B14F-4D97-AF65-F5344CB8AC3E}">
        <p14:creationId xmlns:p14="http://schemas.microsoft.com/office/powerpoint/2010/main" val="2140830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Pass to Lyle</a:t>
            </a:r>
          </a:p>
        </p:txBody>
      </p:sp>
      <p:sp>
        <p:nvSpPr>
          <p:cNvPr id="4" name="Slide Number Placeholder 3"/>
          <p:cNvSpPr>
            <a:spLocks noGrp="1"/>
          </p:cNvSpPr>
          <p:nvPr>
            <p:ph type="sldNum" sz="quarter" idx="5"/>
          </p:nvPr>
        </p:nvSpPr>
        <p:spPr/>
        <p:txBody>
          <a:bodyPr/>
          <a:lstStyle/>
          <a:p>
            <a:fld id="{9A628E4F-335F-45F5-A2FC-FE9487D09098}" type="slidenum">
              <a:rPr lang="en-US" smtClean="0"/>
              <a:pPr/>
              <a:t>16</a:t>
            </a:fld>
            <a:endParaRPr lang="en-US"/>
          </a:p>
        </p:txBody>
      </p:sp>
    </p:spTree>
    <p:extLst>
      <p:ext uri="{BB962C8B-B14F-4D97-AF65-F5344CB8AC3E}">
        <p14:creationId xmlns:p14="http://schemas.microsoft.com/office/powerpoint/2010/main" val="2916131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*****Talk through changes from Tuesday night**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MA-9 – MSF </a:t>
            </a:r>
            <a:r>
              <a:rPr lang="en-US">
                <a:highlight>
                  <a:srgbClr val="FFFF00"/>
                </a:highlight>
              </a:rPr>
              <a:t>7/11 </a:t>
            </a:r>
            <a:r>
              <a:rPr lang="en-US"/>
              <a:t>– 7/30, 3-day (Thurs- Sat), MSF 7/31 – </a:t>
            </a:r>
            <a:r>
              <a:rPr lang="en-US" b="1"/>
              <a:t>9/23</a:t>
            </a:r>
            <a:r>
              <a:rPr lang="en-US"/>
              <a:t>, NS (1 Coho limit) </a:t>
            </a:r>
            <a:r>
              <a:rPr lang="en-US" b="1"/>
              <a:t>9/24</a:t>
            </a:r>
            <a:r>
              <a:rPr lang="en-US"/>
              <a:t>-10/08 </a:t>
            </a:r>
          </a:p>
          <a:p>
            <a:endParaRPr lang="en-US"/>
          </a:p>
        </p:txBody>
      </p:sp>
      <p:sp>
        <p:nvSpPr>
          <p:cNvPr id="4" name="Slide Number Placeholder 3"/>
          <p:cNvSpPr>
            <a:spLocks noGrp="1"/>
          </p:cNvSpPr>
          <p:nvPr>
            <p:ph type="sldNum" sz="quarter" idx="5"/>
          </p:nvPr>
        </p:nvSpPr>
        <p:spPr/>
        <p:txBody>
          <a:bodyPr/>
          <a:lstStyle/>
          <a:p>
            <a:fld id="{9A628E4F-335F-45F5-A2FC-FE9487D09098}" type="slidenum">
              <a:rPr lang="en-US" smtClean="0"/>
              <a:pPr/>
              <a:t>17</a:t>
            </a:fld>
            <a:endParaRPr lang="en-US"/>
          </a:p>
        </p:txBody>
      </p:sp>
    </p:spTree>
    <p:extLst>
      <p:ext uri="{BB962C8B-B14F-4D97-AF65-F5344CB8AC3E}">
        <p14:creationId xmlns:p14="http://schemas.microsoft.com/office/powerpoint/2010/main" val="2056915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Lyle, pass it off to Mark D</a:t>
            </a:r>
          </a:p>
        </p:txBody>
      </p:sp>
      <p:sp>
        <p:nvSpPr>
          <p:cNvPr id="4" name="Slide Number Placeholder 3"/>
          <p:cNvSpPr>
            <a:spLocks noGrp="1"/>
          </p:cNvSpPr>
          <p:nvPr>
            <p:ph type="sldNum" sz="quarter" idx="5"/>
          </p:nvPr>
        </p:nvSpPr>
        <p:spPr/>
        <p:txBody>
          <a:bodyPr/>
          <a:lstStyle/>
          <a:p>
            <a:fld id="{9A628E4F-335F-45F5-A2FC-FE9487D09098}" type="slidenum">
              <a:rPr lang="en-US" smtClean="0"/>
              <a:pPr/>
              <a:t>19</a:t>
            </a:fld>
            <a:endParaRPr lang="en-US"/>
          </a:p>
        </p:txBody>
      </p:sp>
    </p:spTree>
    <p:extLst>
      <p:ext uri="{BB962C8B-B14F-4D97-AF65-F5344CB8AC3E}">
        <p14:creationId xmlns:p14="http://schemas.microsoft.com/office/powerpoint/2010/main" val="1899928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28E4F-335F-45F5-A2FC-FE9487D09098}" type="slidenum">
              <a:rPr lang="en-US" smtClean="0"/>
              <a:pPr/>
              <a:t>21</a:t>
            </a:fld>
            <a:endParaRPr lang="en-US"/>
          </a:p>
        </p:txBody>
      </p:sp>
    </p:spTree>
    <p:extLst>
      <p:ext uri="{BB962C8B-B14F-4D97-AF65-F5344CB8AC3E}">
        <p14:creationId xmlns:p14="http://schemas.microsoft.com/office/powerpoint/2010/main" val="3788222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Pass to Julie</a:t>
            </a:r>
          </a:p>
        </p:txBody>
      </p:sp>
      <p:sp>
        <p:nvSpPr>
          <p:cNvPr id="4" name="Slide Number Placeholder 3"/>
          <p:cNvSpPr>
            <a:spLocks noGrp="1"/>
          </p:cNvSpPr>
          <p:nvPr>
            <p:ph type="sldNum" sz="quarter" idx="5"/>
          </p:nvPr>
        </p:nvSpPr>
        <p:spPr/>
        <p:txBody>
          <a:bodyPr/>
          <a:lstStyle/>
          <a:p>
            <a:fld id="{9A628E4F-335F-45F5-A2FC-FE9487D09098}" type="slidenum">
              <a:rPr lang="en-US" smtClean="0"/>
              <a:pPr/>
              <a:t>22</a:t>
            </a:fld>
            <a:endParaRPr lang="en-US"/>
          </a:p>
        </p:txBody>
      </p:sp>
    </p:spTree>
    <p:extLst>
      <p:ext uri="{BB962C8B-B14F-4D97-AF65-F5344CB8AC3E}">
        <p14:creationId xmlns:p14="http://schemas.microsoft.com/office/powerpoint/2010/main" val="2497786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Pass to Andrew</a:t>
            </a:r>
          </a:p>
        </p:txBody>
      </p:sp>
      <p:sp>
        <p:nvSpPr>
          <p:cNvPr id="4" name="Slide Number Placeholder 3"/>
          <p:cNvSpPr>
            <a:spLocks noGrp="1"/>
          </p:cNvSpPr>
          <p:nvPr>
            <p:ph type="sldNum" sz="quarter" idx="5"/>
          </p:nvPr>
        </p:nvSpPr>
        <p:spPr/>
        <p:txBody>
          <a:bodyPr/>
          <a:lstStyle/>
          <a:p>
            <a:fld id="{9A628E4F-335F-45F5-A2FC-FE9487D09098}" type="slidenum">
              <a:rPr lang="en-US" smtClean="0"/>
              <a:pPr/>
              <a:t>26</a:t>
            </a:fld>
            <a:endParaRPr lang="en-US"/>
          </a:p>
        </p:txBody>
      </p:sp>
    </p:spTree>
    <p:extLst>
      <p:ext uri="{BB962C8B-B14F-4D97-AF65-F5344CB8AC3E}">
        <p14:creationId xmlns:p14="http://schemas.microsoft.com/office/powerpoint/2010/main" val="3056528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Pass to Pete</a:t>
            </a:r>
          </a:p>
        </p:txBody>
      </p:sp>
      <p:sp>
        <p:nvSpPr>
          <p:cNvPr id="4" name="Slide Number Placeholder 3"/>
          <p:cNvSpPr>
            <a:spLocks noGrp="1"/>
          </p:cNvSpPr>
          <p:nvPr>
            <p:ph type="sldNum" sz="quarter" idx="5"/>
          </p:nvPr>
        </p:nvSpPr>
        <p:spPr/>
        <p:txBody>
          <a:bodyPr/>
          <a:lstStyle/>
          <a:p>
            <a:fld id="{9A628E4F-335F-45F5-A2FC-FE9487D09098}" type="slidenum">
              <a:rPr lang="en-US" smtClean="0"/>
              <a:pPr/>
              <a:t>27</a:t>
            </a:fld>
            <a:endParaRPr lang="en-US"/>
          </a:p>
        </p:txBody>
      </p:sp>
    </p:spTree>
    <p:extLst>
      <p:ext uri="{BB962C8B-B14F-4D97-AF65-F5344CB8AC3E}">
        <p14:creationId xmlns:p14="http://schemas.microsoft.com/office/powerpoint/2010/main" val="1481334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Pass to Aaron.</a:t>
            </a:r>
          </a:p>
        </p:txBody>
      </p:sp>
      <p:sp>
        <p:nvSpPr>
          <p:cNvPr id="4" name="Slide Number Placeholder 3"/>
          <p:cNvSpPr>
            <a:spLocks noGrp="1"/>
          </p:cNvSpPr>
          <p:nvPr>
            <p:ph type="sldNum" sz="quarter" idx="5"/>
          </p:nvPr>
        </p:nvSpPr>
        <p:spPr/>
        <p:txBody>
          <a:bodyPr/>
          <a:lstStyle/>
          <a:p>
            <a:fld id="{9A628E4F-335F-45F5-A2FC-FE9487D09098}" type="slidenum">
              <a:rPr lang="en-US" smtClean="0"/>
              <a:pPr/>
              <a:t>28</a:t>
            </a:fld>
            <a:endParaRPr lang="en-US"/>
          </a:p>
        </p:txBody>
      </p:sp>
    </p:spTree>
    <p:extLst>
      <p:ext uri="{BB962C8B-B14F-4D97-AF65-F5344CB8AC3E}">
        <p14:creationId xmlns:p14="http://schemas.microsoft.com/office/powerpoint/2010/main" val="650495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Reminder of the staff changes and modeling expectations are not the same as in years past as we spoke about in the NOF forecast kickoff.</a:t>
            </a:r>
          </a:p>
        </p:txBody>
      </p:sp>
      <p:sp>
        <p:nvSpPr>
          <p:cNvPr id="4" name="Slide Number Placeholder 3"/>
          <p:cNvSpPr>
            <a:spLocks noGrp="1"/>
          </p:cNvSpPr>
          <p:nvPr>
            <p:ph type="sldNum" sz="quarter" idx="5"/>
          </p:nvPr>
        </p:nvSpPr>
        <p:spPr/>
        <p:txBody>
          <a:bodyPr/>
          <a:lstStyle/>
          <a:p>
            <a:fld id="{9A628E4F-335F-45F5-A2FC-FE9487D09098}" type="slidenum">
              <a:rPr lang="en-US" smtClean="0"/>
              <a:pPr/>
              <a:t>4</a:t>
            </a:fld>
            <a:endParaRPr lang="en-US"/>
          </a:p>
        </p:txBody>
      </p:sp>
    </p:spTree>
    <p:extLst>
      <p:ext uri="{BB962C8B-B14F-4D97-AF65-F5344CB8AC3E}">
        <p14:creationId xmlns:p14="http://schemas.microsoft.com/office/powerpoint/2010/main" val="1107855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7D86A-BCBD-2A62-9B31-4D26EA6B3C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F2F350-B417-B100-E2A4-148A9D40F1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E5C1E9-AA71-482A-2E6C-E365AFEE953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Pass to Gabe.  Only difference with last year’s fisheries is that the Puyallup is allowing 4 adults, only 2 adults are allowed to be Chinook or coho. </a:t>
            </a:r>
          </a:p>
          <a:p>
            <a:endParaRPr lang="en-US"/>
          </a:p>
        </p:txBody>
      </p:sp>
      <p:sp>
        <p:nvSpPr>
          <p:cNvPr id="4" name="Slide Number Placeholder 3">
            <a:extLst>
              <a:ext uri="{FF2B5EF4-FFF2-40B4-BE49-F238E27FC236}">
                <a16:creationId xmlns:a16="http://schemas.microsoft.com/office/drawing/2014/main" id="{060ADB55-1C1F-5410-8079-1A2BB7EB9FF7}"/>
              </a:ext>
            </a:extLst>
          </p:cNvPr>
          <p:cNvSpPr>
            <a:spLocks noGrp="1"/>
          </p:cNvSpPr>
          <p:nvPr>
            <p:ph type="sldNum" sz="quarter" idx="5"/>
          </p:nvPr>
        </p:nvSpPr>
        <p:spPr/>
        <p:txBody>
          <a:bodyPr/>
          <a:lstStyle/>
          <a:p>
            <a:fld id="{9A628E4F-335F-45F5-A2FC-FE9487D09098}" type="slidenum">
              <a:rPr lang="en-US" smtClean="0"/>
              <a:pPr/>
              <a:t>29</a:t>
            </a:fld>
            <a:endParaRPr lang="en-US"/>
          </a:p>
        </p:txBody>
      </p:sp>
    </p:spTree>
    <p:extLst>
      <p:ext uri="{BB962C8B-B14F-4D97-AF65-F5344CB8AC3E}">
        <p14:creationId xmlns:p14="http://schemas.microsoft.com/office/powerpoint/2010/main" val="3678835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Pass to Jake</a:t>
            </a:r>
          </a:p>
        </p:txBody>
      </p:sp>
      <p:sp>
        <p:nvSpPr>
          <p:cNvPr id="4" name="Slide Number Placeholder 3"/>
          <p:cNvSpPr>
            <a:spLocks noGrp="1"/>
          </p:cNvSpPr>
          <p:nvPr>
            <p:ph type="sldNum" sz="quarter" idx="5"/>
          </p:nvPr>
        </p:nvSpPr>
        <p:spPr/>
        <p:txBody>
          <a:bodyPr/>
          <a:lstStyle/>
          <a:p>
            <a:fld id="{9A628E4F-335F-45F5-A2FC-FE9487D09098}" type="slidenum">
              <a:rPr lang="en-US" smtClean="0"/>
              <a:pPr/>
              <a:t>30</a:t>
            </a:fld>
            <a:endParaRPr lang="en-US"/>
          </a:p>
        </p:txBody>
      </p:sp>
    </p:spTree>
    <p:extLst>
      <p:ext uri="{BB962C8B-B14F-4D97-AF65-F5344CB8AC3E}">
        <p14:creationId xmlns:p14="http://schemas.microsoft.com/office/powerpoint/2010/main" val="1382611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28E4F-335F-45F5-A2FC-FE9487D09098}" type="slidenum">
              <a:rPr lang="en-US" smtClean="0"/>
              <a:pPr/>
              <a:t>31</a:t>
            </a:fld>
            <a:endParaRPr lang="en-US"/>
          </a:p>
        </p:txBody>
      </p:sp>
    </p:spTree>
    <p:extLst>
      <p:ext uri="{BB962C8B-B14F-4D97-AF65-F5344CB8AC3E}">
        <p14:creationId xmlns:p14="http://schemas.microsoft.com/office/powerpoint/2010/main" val="2496558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Anglers are encouraged to fill out salmon trip reports.  These are an important evaluation tool in our monitoring efforts.</a:t>
            </a:r>
          </a:p>
        </p:txBody>
      </p:sp>
      <p:sp>
        <p:nvSpPr>
          <p:cNvPr id="4" name="Slide Number Placeholder 3"/>
          <p:cNvSpPr>
            <a:spLocks noGrp="1"/>
          </p:cNvSpPr>
          <p:nvPr>
            <p:ph type="sldNum" sz="quarter" idx="5"/>
          </p:nvPr>
        </p:nvSpPr>
        <p:spPr/>
        <p:txBody>
          <a:bodyPr/>
          <a:lstStyle/>
          <a:p>
            <a:fld id="{9A628E4F-335F-45F5-A2FC-FE9487D09098}" type="slidenum">
              <a:rPr lang="en-US" smtClean="0"/>
              <a:pPr/>
              <a:t>32</a:t>
            </a:fld>
            <a:endParaRPr lang="en-US"/>
          </a:p>
        </p:txBody>
      </p:sp>
    </p:spTree>
    <p:extLst>
      <p:ext uri="{BB962C8B-B14F-4D97-AF65-F5344CB8AC3E}">
        <p14:creationId xmlns:p14="http://schemas.microsoft.com/office/powerpoint/2010/main" val="2777220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28E4F-335F-45F5-A2FC-FE9487D09098}" type="slidenum">
              <a:rPr lang="en-US" smtClean="0"/>
              <a:pPr/>
              <a:t>33</a:t>
            </a:fld>
            <a:endParaRPr lang="en-US"/>
          </a:p>
        </p:txBody>
      </p:sp>
    </p:spTree>
    <p:extLst>
      <p:ext uri="{BB962C8B-B14F-4D97-AF65-F5344CB8AC3E}">
        <p14:creationId xmlns:p14="http://schemas.microsoft.com/office/powerpoint/2010/main" val="3780598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Jan 21 2025 – WSR 25-03-120</a:t>
            </a:r>
          </a:p>
          <a:p>
            <a:endParaRPr lang="en-US"/>
          </a:p>
          <a:p>
            <a:r>
              <a:rPr lang="en-US"/>
              <a:t>Jake pass it off to Christina</a:t>
            </a:r>
          </a:p>
        </p:txBody>
      </p:sp>
      <p:sp>
        <p:nvSpPr>
          <p:cNvPr id="4" name="Slide Number Placeholder 3"/>
          <p:cNvSpPr>
            <a:spLocks noGrp="1"/>
          </p:cNvSpPr>
          <p:nvPr>
            <p:ph type="sldNum" sz="quarter" idx="5"/>
          </p:nvPr>
        </p:nvSpPr>
        <p:spPr/>
        <p:txBody>
          <a:bodyPr/>
          <a:lstStyle/>
          <a:p>
            <a:fld id="{9A628E4F-335F-45F5-A2FC-FE9487D09098}" type="slidenum">
              <a:rPr lang="en-US" smtClean="0"/>
              <a:pPr/>
              <a:t>7</a:t>
            </a:fld>
            <a:endParaRPr lang="en-US"/>
          </a:p>
        </p:txBody>
      </p:sp>
    </p:spTree>
    <p:extLst>
      <p:ext uri="{BB962C8B-B14F-4D97-AF65-F5344CB8AC3E}">
        <p14:creationId xmlns:p14="http://schemas.microsoft.com/office/powerpoint/2010/main" val="3342284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28E4F-335F-45F5-A2FC-FE9487D09098}" type="slidenum">
              <a:rPr lang="en-US" smtClean="0"/>
              <a:pPr/>
              <a:t>8</a:t>
            </a:fld>
            <a:endParaRPr lang="en-US"/>
          </a:p>
        </p:txBody>
      </p:sp>
    </p:spTree>
    <p:extLst>
      <p:ext uri="{BB962C8B-B14F-4D97-AF65-F5344CB8AC3E}">
        <p14:creationId xmlns:p14="http://schemas.microsoft.com/office/powerpoint/2010/main" val="46209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Pass to Chrsitina </a:t>
            </a:r>
          </a:p>
        </p:txBody>
      </p:sp>
      <p:sp>
        <p:nvSpPr>
          <p:cNvPr id="4" name="Slide Number Placeholder 3"/>
          <p:cNvSpPr>
            <a:spLocks noGrp="1"/>
          </p:cNvSpPr>
          <p:nvPr>
            <p:ph type="sldNum" sz="quarter" idx="5"/>
          </p:nvPr>
        </p:nvSpPr>
        <p:spPr/>
        <p:txBody>
          <a:bodyPr/>
          <a:lstStyle/>
          <a:p>
            <a:fld id="{9A628E4F-335F-45F5-A2FC-FE9487D09098}" type="slidenum">
              <a:rPr lang="en-US" smtClean="0"/>
              <a:pPr/>
              <a:t>9</a:t>
            </a:fld>
            <a:endParaRPr lang="en-US"/>
          </a:p>
        </p:txBody>
      </p:sp>
    </p:spTree>
    <p:extLst>
      <p:ext uri="{BB962C8B-B14F-4D97-AF65-F5344CB8AC3E}">
        <p14:creationId xmlns:p14="http://schemas.microsoft.com/office/powerpoint/2010/main" val="155733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28E4F-335F-45F5-A2FC-FE9487D09098}" type="slidenum">
              <a:rPr lang="en-US" smtClean="0"/>
              <a:pPr/>
              <a:t>10</a:t>
            </a:fld>
            <a:endParaRPr lang="en-US"/>
          </a:p>
        </p:txBody>
      </p:sp>
    </p:spTree>
    <p:extLst>
      <p:ext uri="{BB962C8B-B14F-4D97-AF65-F5344CB8AC3E}">
        <p14:creationId xmlns:p14="http://schemas.microsoft.com/office/powerpoint/2010/main" val="374473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28E4F-335F-45F5-A2FC-FE9487D09098}" type="slidenum">
              <a:rPr lang="en-US" smtClean="0"/>
              <a:pPr/>
              <a:t>11</a:t>
            </a:fld>
            <a:endParaRPr lang="en-US"/>
          </a:p>
        </p:txBody>
      </p:sp>
    </p:spTree>
    <p:extLst>
      <p:ext uri="{BB962C8B-B14F-4D97-AF65-F5344CB8AC3E}">
        <p14:creationId xmlns:p14="http://schemas.microsoft.com/office/powerpoint/2010/main" val="1285017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Christina, pass it off to Lyle</a:t>
            </a:r>
          </a:p>
          <a:p>
            <a:endParaRPr lang="en-US"/>
          </a:p>
        </p:txBody>
      </p:sp>
      <p:sp>
        <p:nvSpPr>
          <p:cNvPr id="4" name="Slide Number Placeholder 3"/>
          <p:cNvSpPr>
            <a:spLocks noGrp="1"/>
          </p:cNvSpPr>
          <p:nvPr>
            <p:ph type="sldNum" sz="quarter" idx="5"/>
          </p:nvPr>
        </p:nvSpPr>
        <p:spPr/>
        <p:txBody>
          <a:bodyPr/>
          <a:lstStyle/>
          <a:p>
            <a:fld id="{9A628E4F-335F-45F5-A2FC-FE9487D09098}" type="slidenum">
              <a:rPr lang="en-US" smtClean="0"/>
              <a:pPr/>
              <a:t>12</a:t>
            </a:fld>
            <a:endParaRPr lang="en-US"/>
          </a:p>
        </p:txBody>
      </p:sp>
    </p:spTree>
    <p:extLst>
      <p:ext uri="{BB962C8B-B14F-4D97-AF65-F5344CB8AC3E}">
        <p14:creationId xmlns:p14="http://schemas.microsoft.com/office/powerpoint/2010/main" val="943459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28E4F-335F-45F5-A2FC-FE9487D09098}" type="slidenum">
              <a:rPr lang="en-US" smtClean="0"/>
              <a:pPr/>
              <a:t>13</a:t>
            </a:fld>
            <a:endParaRPr lang="en-US"/>
          </a:p>
        </p:txBody>
      </p:sp>
    </p:spTree>
    <p:extLst>
      <p:ext uri="{BB962C8B-B14F-4D97-AF65-F5344CB8AC3E}">
        <p14:creationId xmlns:p14="http://schemas.microsoft.com/office/powerpoint/2010/main" val="2183640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12192000" cy="3429000"/>
          </a:xfrm>
          <a:prstGeom prst="rect">
            <a:avLst/>
          </a:prstGeom>
          <a:solidFill>
            <a:srgbClr val="007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7A53"/>
              </a:solidFill>
            </a:endParaRPr>
          </a:p>
        </p:txBody>
      </p:sp>
      <p:sp>
        <p:nvSpPr>
          <p:cNvPr id="2" name="Title 1"/>
          <p:cNvSpPr>
            <a:spLocks noGrp="1"/>
          </p:cNvSpPr>
          <p:nvPr>
            <p:ph type="title"/>
          </p:nvPr>
        </p:nvSpPr>
        <p:spPr>
          <a:xfrm>
            <a:off x="508000" y="1143000"/>
            <a:ext cx="11176000" cy="1143000"/>
          </a:xfrm>
        </p:spPr>
        <p:txBody>
          <a:bodyPr>
            <a:normAutofit/>
          </a:bodyPr>
          <a:lstStyle>
            <a:lvl1pPr>
              <a:defRPr sz="4200" b="1" baseline="0">
                <a:solidFill>
                  <a:schemeClr val="bg1"/>
                </a:solidFill>
                <a:latin typeface="Rockwell" panose="02060603020205020403" pitchFamily="18"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28557A"/>
                </a:solidFill>
              </a:defRPr>
            </a:lvl1pPr>
          </a:lstStyle>
          <a:p>
            <a:fld id="{82765077-33CD-41D0-80AC-47D3807B673C}" type="datetime1">
              <a:rPr lang="en-US" smtClean="0"/>
              <a:t>4/3/2025</a:t>
            </a:fld>
            <a:endParaRPr lang="en-US"/>
          </a:p>
        </p:txBody>
      </p:sp>
      <p:sp>
        <p:nvSpPr>
          <p:cNvPr id="4" name="Footer Placeholder 3"/>
          <p:cNvSpPr>
            <a:spLocks noGrp="1"/>
          </p:cNvSpPr>
          <p:nvPr>
            <p:ph type="ftr" sz="quarter" idx="11"/>
          </p:nvPr>
        </p:nvSpPr>
        <p:spPr/>
        <p:txBody>
          <a:bodyPr/>
          <a:lstStyle/>
          <a:p>
            <a:r>
              <a:rPr lang="en-US"/>
              <a:t>Department of Fish and Wildlife</a:t>
            </a:r>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122013" y="5485865"/>
            <a:ext cx="1947974" cy="1090170"/>
          </a:xfrm>
          <a:prstGeom prst="rect">
            <a:avLst/>
          </a:prstGeom>
        </p:spPr>
      </p:pic>
      <p:sp>
        <p:nvSpPr>
          <p:cNvPr id="10" name="Rectangle 9"/>
          <p:cNvSpPr/>
          <p:nvPr userDrawn="1"/>
        </p:nvSpPr>
        <p:spPr>
          <a:xfrm>
            <a:off x="0" y="3429000"/>
            <a:ext cx="12192000" cy="76200"/>
          </a:xfrm>
          <a:prstGeom prst="rect">
            <a:avLst/>
          </a:prstGeom>
          <a:solidFill>
            <a:srgbClr val="92D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ntent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D687948-4D2F-57CF-C228-5BD687C99F52}"/>
              </a:ext>
              <a:ext uri="{C183D7F6-B498-43B3-948B-1728B52AA6E4}">
                <adec:decorative xmlns:adec="http://schemas.microsoft.com/office/drawing/2017/decorative" val="1"/>
              </a:ext>
            </a:extLst>
          </p:cNvPr>
          <p:cNvGrpSpPr>
            <a:grpSpLocks noGrp="1" noUngrp="1" noRot="1" noMove="1" noResize="1"/>
          </p:cNvGrpSpPr>
          <p:nvPr/>
        </p:nvGrpSpPr>
        <p:grpSpPr>
          <a:xfrm>
            <a:off x="0" y="6172200"/>
            <a:ext cx="12192000" cy="685801"/>
            <a:chOff x="0" y="6423843"/>
            <a:chExt cx="9144000" cy="434157"/>
          </a:xfrm>
        </p:grpSpPr>
        <p:sp>
          <p:nvSpPr>
            <p:cNvPr id="8" name="Rectangle 7">
              <a:extLst>
                <a:ext uri="{FF2B5EF4-FFF2-40B4-BE49-F238E27FC236}">
                  <a16:creationId xmlns:a16="http://schemas.microsoft.com/office/drawing/2014/main" id="{5E09C125-C78B-1E7C-9B80-02C0025D15EE}"/>
                </a:ext>
              </a:extLst>
            </p:cNvPr>
            <p:cNvSpPr>
              <a:spLocks noGrp="1" noRot="1" noMove="1" noResize="1" noEditPoints="1" noAdjustHandles="1" noChangeArrowheads="1" noChangeShapeType="1"/>
            </p:cNvSpPr>
            <p:nvPr userDrawn="1"/>
          </p:nvSpPr>
          <p:spPr>
            <a:xfrm>
              <a:off x="0" y="6477000"/>
              <a:ext cx="9144000" cy="381000"/>
            </a:xfrm>
            <a:prstGeom prst="rect">
              <a:avLst/>
            </a:prstGeom>
            <a:solidFill>
              <a:srgbClr val="007B5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a:extLst>
                <a:ext uri="{FF2B5EF4-FFF2-40B4-BE49-F238E27FC236}">
                  <a16:creationId xmlns:a16="http://schemas.microsoft.com/office/drawing/2014/main" id="{112519E8-CEBF-D73C-75F5-F992DC2B96EE}"/>
                </a:ext>
              </a:extLst>
            </p:cNvPr>
            <p:cNvSpPr>
              <a:spLocks noGrp="1" noRot="1" noMove="1" noResize="1" noEditPoints="1" noAdjustHandles="1" noChangeArrowheads="1" noChangeShapeType="1"/>
            </p:cNvSpPr>
            <p:nvPr userDrawn="1"/>
          </p:nvSpPr>
          <p:spPr>
            <a:xfrm>
              <a:off x="0" y="6423843"/>
              <a:ext cx="9144000" cy="53157"/>
            </a:xfrm>
            <a:prstGeom prst="rect">
              <a:avLst/>
            </a:prstGeom>
            <a:solidFill>
              <a:srgbClr val="92D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Title 1">
            <a:extLst>
              <a:ext uri="{FF2B5EF4-FFF2-40B4-BE49-F238E27FC236}">
                <a16:creationId xmlns:a16="http://schemas.microsoft.com/office/drawing/2014/main" id="{FEE575BB-B8AD-3961-7DC1-7A99C084FD64}"/>
              </a:ext>
            </a:extLst>
          </p:cNvPr>
          <p:cNvSpPr>
            <a:spLocks noGrp="1"/>
          </p:cNvSpPr>
          <p:nvPr>
            <p:ph type="title" hasCustomPrompt="1"/>
          </p:nvPr>
        </p:nvSpPr>
        <p:spPr>
          <a:xfrm>
            <a:off x="593213" y="274638"/>
            <a:ext cx="10989187" cy="868362"/>
          </a:xfrm>
        </p:spPr>
        <p:txBody>
          <a:bodyPr/>
          <a:lstStyle>
            <a:lvl1pPr algn="l">
              <a:defRPr>
                <a:solidFill>
                  <a:srgbClr val="007B55"/>
                </a:solidFill>
                <a:latin typeface="Segoe UI" panose="020B0502040204020203" pitchFamily="34" charset="0"/>
                <a:ea typeface="Roboto Slab" pitchFamily="2" charset="0"/>
                <a:cs typeface="Segoe UI" panose="020B0502040204020203" pitchFamily="34" charset="0"/>
              </a:defRPr>
            </a:lvl1pPr>
          </a:lstStyle>
          <a:p>
            <a:r>
              <a:rPr lang="en-US"/>
              <a:t>Master title style</a:t>
            </a:r>
          </a:p>
        </p:txBody>
      </p:sp>
      <p:sp>
        <p:nvSpPr>
          <p:cNvPr id="11" name="Content Placeholder 2">
            <a:extLst>
              <a:ext uri="{FF2B5EF4-FFF2-40B4-BE49-F238E27FC236}">
                <a16:creationId xmlns:a16="http://schemas.microsoft.com/office/drawing/2014/main" id="{849C2614-C120-DE70-9364-4FE58CE3B8B7}"/>
              </a:ext>
            </a:extLst>
          </p:cNvPr>
          <p:cNvSpPr>
            <a:spLocks noGrp="1"/>
          </p:cNvSpPr>
          <p:nvPr>
            <p:ph idx="1" hasCustomPrompt="1"/>
          </p:nvPr>
        </p:nvSpPr>
        <p:spPr>
          <a:xfrm>
            <a:off x="593212" y="1143000"/>
            <a:ext cx="10989187" cy="4800600"/>
          </a:xfrm>
        </p:spPr>
        <p:txBody>
          <a:bodyPr>
            <a:normAutofit/>
          </a:bodyPr>
          <a:lstStyle>
            <a:lvl1pPr marL="0" indent="0">
              <a:buNone/>
              <a:defRPr sz="3200">
                <a:solidFill>
                  <a:srgbClr val="0F426B"/>
                </a:solidFill>
                <a:latin typeface="Calibri" panose="020F0502020204030204" pitchFamily="34" charset="0"/>
                <a:ea typeface="Ebrima" panose="02000000000000000000" pitchFamily="2" charset="0"/>
                <a:cs typeface="Calibri" panose="020F0502020204030204" pitchFamily="34" charset="0"/>
              </a:defRPr>
            </a:lvl1pPr>
            <a:lvl2pPr marL="365760" indent="-274320">
              <a:defRPr sz="2800">
                <a:solidFill>
                  <a:srgbClr val="0F426B"/>
                </a:solidFill>
                <a:latin typeface="Calibri" panose="020F0502020204030204" pitchFamily="34" charset="0"/>
                <a:ea typeface="Ebrima" panose="02000000000000000000" pitchFamily="2" charset="0"/>
                <a:cs typeface="Calibri" panose="020F0502020204030204" pitchFamily="34" charset="0"/>
              </a:defRPr>
            </a:lvl2pPr>
            <a:lvl3pPr marL="640080" indent="-182880">
              <a:defRPr sz="2400">
                <a:solidFill>
                  <a:srgbClr val="0F426B"/>
                </a:solidFill>
                <a:latin typeface="Calibri" panose="020F0502020204030204" pitchFamily="34" charset="0"/>
                <a:ea typeface="Ebrima" panose="02000000000000000000" pitchFamily="2" charset="0"/>
                <a:cs typeface="Calibri" panose="020F0502020204030204" pitchFamily="34" charset="0"/>
              </a:defRPr>
            </a:lvl3pPr>
            <a:lvl4pPr marL="1005840">
              <a:defRPr sz="2000">
                <a:solidFill>
                  <a:srgbClr val="0F426B"/>
                </a:solidFill>
                <a:latin typeface="Calibri" panose="020F0502020204030204" pitchFamily="34" charset="0"/>
                <a:ea typeface="Ebrima" panose="02000000000000000000" pitchFamily="2" charset="0"/>
                <a:cs typeface="Calibri" panose="020F0502020204030204" pitchFamily="34" charset="0"/>
              </a:defRPr>
            </a:lvl4pPr>
            <a:lvl5pPr marL="1188720">
              <a:defRPr sz="2000">
                <a:solidFill>
                  <a:srgbClr val="0F426B"/>
                </a:solidFill>
                <a:latin typeface="Calibri" panose="020F0502020204030204" pitchFamily="34" charset="0"/>
                <a:ea typeface="Ebrima" panose="02000000000000000000" pitchFamily="2" charset="0"/>
                <a:cs typeface="Calibri" panose="020F0502020204030204" pitchFamily="34" charset="0"/>
              </a:defRPr>
            </a:lvl5pPr>
          </a:lstStyle>
          <a:p>
            <a:pPr lvl="0"/>
            <a:r>
              <a:rPr lang="en-US"/>
              <a:t>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E2A7A3E6-A8D9-A61B-AD99-07756017775B}"/>
              </a:ext>
            </a:extLst>
          </p:cNvPr>
          <p:cNvSpPr txBox="1">
            <a:spLocks noGrp="1" noRot="1" noMove="1" noResize="1" noEditPoints="1" noAdjustHandles="1" noChangeArrowheads="1" noChangeShapeType="1"/>
          </p:cNvSpPr>
          <p:nvPr/>
        </p:nvSpPr>
        <p:spPr>
          <a:xfrm>
            <a:off x="11010900" y="6426279"/>
            <a:ext cx="711200" cy="261610"/>
          </a:xfrm>
          <a:prstGeom prst="rect">
            <a:avLst/>
          </a:prstGeom>
          <a:noFill/>
        </p:spPr>
        <p:txBody>
          <a:bodyPr wrap="square" rtlCol="0">
            <a:spAutoFit/>
          </a:bodyPr>
          <a:lstStyle/>
          <a:p>
            <a:pPr algn="r"/>
            <a:fld id="{A44CF46E-C689-44F1-B86A-2F369AF73809}" type="slidenum">
              <a:rPr lang="en-US" sz="1100" b="1" smtClean="0">
                <a:solidFill>
                  <a:schemeClr val="bg1"/>
                </a:solidFill>
                <a:latin typeface="Calibri" panose="020F0502020204030204" pitchFamily="34" charset="0"/>
                <a:ea typeface="Roboto Slab" pitchFamily="2" charset="0"/>
                <a:cs typeface="Calibri" panose="020F0502020204030204" pitchFamily="34" charset="0"/>
              </a:rPr>
              <a:t>‹#›</a:t>
            </a:fld>
            <a:endParaRPr lang="en-US" sz="1100" b="1">
              <a:solidFill>
                <a:schemeClr val="bg1"/>
              </a:solidFill>
              <a:latin typeface="Calibri" panose="020F0502020204030204" pitchFamily="34" charset="0"/>
              <a:ea typeface="Roboto Slab" pitchFamily="2" charset="0"/>
              <a:cs typeface="Calibri" panose="020F0502020204030204" pitchFamily="34" charset="0"/>
            </a:endParaRPr>
          </a:p>
        </p:txBody>
      </p:sp>
      <p:pic>
        <p:nvPicPr>
          <p:cNvPr id="13" name="Graphic 12">
            <a:extLst>
              <a:ext uri="{FF2B5EF4-FFF2-40B4-BE49-F238E27FC236}">
                <a16:creationId xmlns:a16="http://schemas.microsoft.com/office/drawing/2014/main" id="{E0E51DA3-5135-68FE-C33C-DE98F42D59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3212" y="6317722"/>
            <a:ext cx="1616588" cy="478724"/>
          </a:xfrm>
          <a:prstGeom prst="rect">
            <a:avLst/>
          </a:prstGeom>
        </p:spPr>
      </p:pic>
    </p:spTree>
    <p:extLst>
      <p:ext uri="{BB962C8B-B14F-4D97-AF65-F5344CB8AC3E}">
        <p14:creationId xmlns:p14="http://schemas.microsoft.com/office/powerpoint/2010/main" val="3492491281"/>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ontent with One Image or Figur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C68F89E-9F7A-9A57-5461-D6F332212357}"/>
              </a:ext>
            </a:extLst>
          </p:cNvPr>
          <p:cNvSpPr>
            <a:spLocks noGrp="1"/>
          </p:cNvSpPr>
          <p:nvPr>
            <p:ph type="title" hasCustomPrompt="1"/>
          </p:nvPr>
        </p:nvSpPr>
        <p:spPr>
          <a:xfrm>
            <a:off x="593213" y="274638"/>
            <a:ext cx="10989187" cy="868362"/>
          </a:xfrm>
        </p:spPr>
        <p:txBody>
          <a:bodyPr/>
          <a:lstStyle>
            <a:lvl1pPr algn="l">
              <a:defRPr>
                <a:solidFill>
                  <a:srgbClr val="007B55"/>
                </a:solidFill>
                <a:latin typeface="Segoe UI" panose="020B0502040204020203" pitchFamily="34" charset="0"/>
                <a:ea typeface="Roboto Slab" pitchFamily="2" charset="0"/>
                <a:cs typeface="Segoe UI" panose="020B0502040204020203" pitchFamily="34" charset="0"/>
              </a:defRPr>
            </a:lvl1pPr>
          </a:lstStyle>
          <a:p>
            <a:r>
              <a:rPr lang="en-US"/>
              <a:t>Master title style</a:t>
            </a:r>
          </a:p>
        </p:txBody>
      </p:sp>
      <p:sp>
        <p:nvSpPr>
          <p:cNvPr id="3" name="Content Placeholder 2">
            <a:extLst>
              <a:ext uri="{FF2B5EF4-FFF2-40B4-BE49-F238E27FC236}">
                <a16:creationId xmlns:a16="http://schemas.microsoft.com/office/drawing/2014/main" id="{AE2E124A-15E3-FBD3-700B-54BADAFDB1E8}"/>
              </a:ext>
              <a:ext uri="{C183D7F6-B498-43B3-948B-1728B52AA6E4}">
                <adec:decorative xmlns:adec="http://schemas.microsoft.com/office/drawing/2017/decorative" val="0"/>
              </a:ext>
            </a:extLst>
          </p:cNvPr>
          <p:cNvSpPr>
            <a:spLocks noGrp="1"/>
          </p:cNvSpPr>
          <p:nvPr>
            <p:ph sz="half" idx="1" hasCustomPrompt="1"/>
          </p:nvPr>
        </p:nvSpPr>
        <p:spPr>
          <a:xfrm>
            <a:off x="593212" y="1160091"/>
            <a:ext cx="5420180" cy="4731137"/>
          </a:xfrm>
        </p:spPr>
        <p:txBody>
          <a:bodyPr/>
          <a:lstStyle>
            <a:lvl1pPr>
              <a:defRPr sz="3200"/>
            </a:lvl1pPr>
            <a:lvl2pPr>
              <a:defRPr sz="2800"/>
            </a:lvl2pPr>
            <a:lvl3pPr>
              <a:defRPr sz="2400"/>
            </a:lvl3pPr>
            <a:lvl4pPr>
              <a:defRPr sz="2000"/>
            </a:lvl4pPr>
            <a:lvl5pPr>
              <a:defRPr sz="2000"/>
            </a:lvl5pPr>
          </a:lstStyle>
          <a:p>
            <a:pPr lvl="0"/>
            <a:r>
              <a:rPr lang="en-US"/>
              <a:t>Master text styles</a:t>
            </a:r>
          </a:p>
          <a:p>
            <a:pPr lvl="1"/>
            <a:r>
              <a:rPr lang="en-US"/>
              <a:t>Second level</a:t>
            </a:r>
          </a:p>
          <a:p>
            <a:pPr lvl="2"/>
            <a:r>
              <a:rPr lang="en-US"/>
              <a:t>Third level</a:t>
            </a:r>
          </a:p>
          <a:p>
            <a:pPr lvl="3"/>
            <a:r>
              <a:rPr lang="en-US"/>
              <a:t>Fourth level</a:t>
            </a:r>
          </a:p>
          <a:p>
            <a:pPr lvl="4"/>
            <a:r>
              <a:rPr lang="en-US"/>
              <a:t>Fifth level</a:t>
            </a:r>
          </a:p>
        </p:txBody>
      </p:sp>
      <p:sp>
        <p:nvSpPr>
          <p:cNvPr id="2" name="Picture Placeholder 2">
            <a:extLst>
              <a:ext uri="{FF2B5EF4-FFF2-40B4-BE49-F238E27FC236}">
                <a16:creationId xmlns:a16="http://schemas.microsoft.com/office/drawing/2014/main" id="{B6584567-5C82-5AF2-16CA-CC5F6B47E877}"/>
              </a:ext>
            </a:extLst>
          </p:cNvPr>
          <p:cNvSpPr>
            <a:spLocks noGrp="1"/>
          </p:cNvSpPr>
          <p:nvPr>
            <p:ph type="pic" idx="10" hasCustomPrompt="1"/>
          </p:nvPr>
        </p:nvSpPr>
        <p:spPr>
          <a:xfrm>
            <a:off x="6178610" y="1160092"/>
            <a:ext cx="5403790" cy="43072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Image or figure</a:t>
            </a:r>
          </a:p>
        </p:txBody>
      </p:sp>
      <p:sp>
        <p:nvSpPr>
          <p:cNvPr id="5" name="Content Placeholder 2">
            <a:extLst>
              <a:ext uri="{FF2B5EF4-FFF2-40B4-BE49-F238E27FC236}">
                <a16:creationId xmlns:a16="http://schemas.microsoft.com/office/drawing/2014/main" id="{21943B9D-1DE3-3E5F-C3F7-356B4EE5C2FA}"/>
              </a:ext>
            </a:extLst>
          </p:cNvPr>
          <p:cNvSpPr>
            <a:spLocks noGrp="1"/>
          </p:cNvSpPr>
          <p:nvPr>
            <p:ph sz="half" idx="11" hasCustomPrompt="1"/>
          </p:nvPr>
        </p:nvSpPr>
        <p:spPr>
          <a:xfrm>
            <a:off x="6178610" y="5637498"/>
            <a:ext cx="5420180" cy="253730"/>
          </a:xfrm>
        </p:spPr>
        <p:txBody>
          <a:bodyPr>
            <a:normAutofit/>
          </a:bodyPr>
          <a:lstStyle>
            <a:lvl1pPr>
              <a:defRPr sz="1200"/>
            </a:lvl1pPr>
            <a:lvl2pPr>
              <a:defRPr sz="2800"/>
            </a:lvl2pPr>
            <a:lvl3pPr>
              <a:defRPr sz="2400"/>
            </a:lvl3pPr>
            <a:lvl4pPr>
              <a:defRPr sz="2000"/>
            </a:lvl4pPr>
            <a:lvl5pPr>
              <a:defRPr sz="2000"/>
            </a:lvl5pPr>
          </a:lstStyle>
          <a:p>
            <a:pPr lvl="0"/>
            <a:r>
              <a:rPr lang="en-US"/>
              <a:t>Photo credit or figure caption.</a:t>
            </a:r>
          </a:p>
        </p:txBody>
      </p:sp>
      <p:grpSp>
        <p:nvGrpSpPr>
          <p:cNvPr id="8" name="Group 7">
            <a:extLst>
              <a:ext uri="{FF2B5EF4-FFF2-40B4-BE49-F238E27FC236}">
                <a16:creationId xmlns:a16="http://schemas.microsoft.com/office/drawing/2014/main" id="{72D35D01-D513-A49B-DF93-0460AE6D357B}"/>
              </a:ext>
              <a:ext uri="{C183D7F6-B498-43B3-948B-1728B52AA6E4}">
                <adec:decorative xmlns:adec="http://schemas.microsoft.com/office/drawing/2017/decorative" val="1"/>
              </a:ext>
            </a:extLst>
          </p:cNvPr>
          <p:cNvGrpSpPr>
            <a:grpSpLocks noGrp="1" noUngrp="1" noRot="1" noMove="1" noResize="1"/>
          </p:cNvGrpSpPr>
          <p:nvPr/>
        </p:nvGrpSpPr>
        <p:grpSpPr>
          <a:xfrm>
            <a:off x="0" y="6172200"/>
            <a:ext cx="12192000" cy="685801"/>
            <a:chOff x="0" y="6423843"/>
            <a:chExt cx="9144000" cy="434157"/>
          </a:xfrm>
        </p:grpSpPr>
        <p:sp>
          <p:nvSpPr>
            <p:cNvPr id="9" name="Rectangle 8">
              <a:extLst>
                <a:ext uri="{FF2B5EF4-FFF2-40B4-BE49-F238E27FC236}">
                  <a16:creationId xmlns:a16="http://schemas.microsoft.com/office/drawing/2014/main" id="{3199AB99-1256-B198-1E90-DE4CB94B53F8}"/>
                </a:ext>
              </a:extLst>
            </p:cNvPr>
            <p:cNvSpPr>
              <a:spLocks noGrp="1" noRot="1" noMove="1" noResize="1" noEditPoints="1" noAdjustHandles="1" noChangeArrowheads="1" noChangeShapeType="1"/>
            </p:cNvSpPr>
            <p:nvPr userDrawn="1"/>
          </p:nvSpPr>
          <p:spPr>
            <a:xfrm>
              <a:off x="0" y="6477000"/>
              <a:ext cx="9144000" cy="381000"/>
            </a:xfrm>
            <a:prstGeom prst="rect">
              <a:avLst/>
            </a:prstGeom>
            <a:solidFill>
              <a:srgbClr val="007B5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a:extLst>
                <a:ext uri="{FF2B5EF4-FFF2-40B4-BE49-F238E27FC236}">
                  <a16:creationId xmlns:a16="http://schemas.microsoft.com/office/drawing/2014/main" id="{A6E16079-6D89-C3DD-D420-D01EA7654A70}"/>
                </a:ext>
              </a:extLst>
            </p:cNvPr>
            <p:cNvSpPr>
              <a:spLocks noGrp="1" noRot="1" noMove="1" noResize="1" noEditPoints="1" noAdjustHandles="1" noChangeArrowheads="1" noChangeShapeType="1"/>
            </p:cNvSpPr>
            <p:nvPr userDrawn="1"/>
          </p:nvSpPr>
          <p:spPr>
            <a:xfrm>
              <a:off x="0" y="6423843"/>
              <a:ext cx="9144000" cy="53157"/>
            </a:xfrm>
            <a:prstGeom prst="rect">
              <a:avLst/>
            </a:prstGeom>
            <a:solidFill>
              <a:srgbClr val="92D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1" name="TextBox 10">
            <a:extLst>
              <a:ext uri="{FF2B5EF4-FFF2-40B4-BE49-F238E27FC236}">
                <a16:creationId xmlns:a16="http://schemas.microsoft.com/office/drawing/2014/main" id="{ECCF79BF-5446-4474-D141-994C1D284078}"/>
              </a:ext>
            </a:extLst>
          </p:cNvPr>
          <p:cNvSpPr txBox="1">
            <a:spLocks noGrp="1" noRot="1" noMove="1" noResize="1" noEditPoints="1" noAdjustHandles="1" noChangeArrowheads="1" noChangeShapeType="1"/>
          </p:cNvSpPr>
          <p:nvPr/>
        </p:nvSpPr>
        <p:spPr>
          <a:xfrm>
            <a:off x="11010900" y="6426279"/>
            <a:ext cx="711200" cy="261610"/>
          </a:xfrm>
          <a:prstGeom prst="rect">
            <a:avLst/>
          </a:prstGeom>
          <a:noFill/>
        </p:spPr>
        <p:txBody>
          <a:bodyPr wrap="square" rtlCol="0">
            <a:spAutoFit/>
          </a:bodyPr>
          <a:lstStyle/>
          <a:p>
            <a:pPr algn="r"/>
            <a:fld id="{A44CF46E-C689-44F1-B86A-2F369AF73809}" type="slidenum">
              <a:rPr lang="en-US" sz="1100" b="1" smtClean="0">
                <a:solidFill>
                  <a:schemeClr val="bg1"/>
                </a:solidFill>
                <a:latin typeface="Calibri" panose="020F0502020204030204" pitchFamily="34" charset="0"/>
                <a:ea typeface="Roboto Slab" pitchFamily="2" charset="0"/>
                <a:cs typeface="Calibri" panose="020F0502020204030204" pitchFamily="34" charset="0"/>
              </a:rPr>
              <a:t>‹#›</a:t>
            </a:fld>
            <a:endParaRPr lang="en-US" sz="1100" b="1">
              <a:solidFill>
                <a:schemeClr val="bg1"/>
              </a:solidFill>
              <a:latin typeface="Calibri" panose="020F0502020204030204" pitchFamily="34" charset="0"/>
              <a:ea typeface="Roboto Slab" pitchFamily="2" charset="0"/>
              <a:cs typeface="Calibri" panose="020F0502020204030204" pitchFamily="34" charset="0"/>
            </a:endParaRPr>
          </a:p>
        </p:txBody>
      </p:sp>
      <p:pic>
        <p:nvPicPr>
          <p:cNvPr id="12" name="Graphic 11">
            <a:extLst>
              <a:ext uri="{FF2B5EF4-FFF2-40B4-BE49-F238E27FC236}">
                <a16:creationId xmlns:a16="http://schemas.microsoft.com/office/drawing/2014/main" id="{DBB3D561-8F5A-4471-40E1-22AEA0B949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3212" y="6317722"/>
            <a:ext cx="1616588" cy="478724"/>
          </a:xfrm>
          <a:prstGeom prst="rect">
            <a:avLst/>
          </a:prstGeom>
        </p:spPr>
      </p:pic>
    </p:spTree>
    <p:extLst>
      <p:ext uri="{BB962C8B-B14F-4D97-AF65-F5344CB8AC3E}">
        <p14:creationId xmlns:p14="http://schemas.microsoft.com/office/powerpoint/2010/main" val="127304167"/>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wo Column Slid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C68F89E-9F7A-9A57-5461-D6F332212357}"/>
              </a:ext>
            </a:extLst>
          </p:cNvPr>
          <p:cNvSpPr>
            <a:spLocks noGrp="1"/>
          </p:cNvSpPr>
          <p:nvPr>
            <p:ph type="title" hasCustomPrompt="1"/>
          </p:nvPr>
        </p:nvSpPr>
        <p:spPr>
          <a:xfrm>
            <a:off x="593213" y="274638"/>
            <a:ext cx="10989187" cy="868362"/>
          </a:xfrm>
        </p:spPr>
        <p:txBody>
          <a:bodyPr/>
          <a:lstStyle>
            <a:lvl1pPr algn="l">
              <a:defRPr>
                <a:solidFill>
                  <a:srgbClr val="007B55"/>
                </a:solidFill>
                <a:latin typeface="Segoe UI" panose="020B0502040204020203" pitchFamily="34" charset="0"/>
                <a:ea typeface="Roboto Slab" pitchFamily="2" charset="0"/>
                <a:cs typeface="Segoe UI" panose="020B0502040204020203" pitchFamily="34" charset="0"/>
              </a:defRPr>
            </a:lvl1pPr>
          </a:lstStyle>
          <a:p>
            <a:r>
              <a:rPr lang="en-US"/>
              <a:t>Master title style</a:t>
            </a:r>
          </a:p>
        </p:txBody>
      </p:sp>
      <p:sp>
        <p:nvSpPr>
          <p:cNvPr id="3" name="Content Placeholder 2">
            <a:extLst>
              <a:ext uri="{FF2B5EF4-FFF2-40B4-BE49-F238E27FC236}">
                <a16:creationId xmlns:a16="http://schemas.microsoft.com/office/drawing/2014/main" id="{AE2E124A-15E3-FBD3-700B-54BADAFDB1E8}"/>
              </a:ext>
            </a:extLst>
          </p:cNvPr>
          <p:cNvSpPr>
            <a:spLocks noGrp="1"/>
          </p:cNvSpPr>
          <p:nvPr>
            <p:ph sz="half" idx="1" hasCustomPrompt="1"/>
          </p:nvPr>
        </p:nvSpPr>
        <p:spPr>
          <a:xfrm>
            <a:off x="593212" y="1160091"/>
            <a:ext cx="5420180" cy="4731137"/>
          </a:xfrm>
        </p:spPr>
        <p:txBody>
          <a:bodyPr/>
          <a:lstStyle>
            <a:lvl1pPr>
              <a:defRPr sz="3200"/>
            </a:lvl1pPr>
            <a:lvl2pPr>
              <a:defRPr sz="2800"/>
            </a:lvl2pPr>
            <a:lvl3pPr>
              <a:defRPr sz="2400"/>
            </a:lvl3pPr>
            <a:lvl4pPr>
              <a:defRPr sz="2000"/>
            </a:lvl4pPr>
            <a:lvl5pPr>
              <a:defRPr sz="2000"/>
            </a:lvl5pPr>
          </a:lstStyle>
          <a:p>
            <a:pPr lvl="0"/>
            <a:r>
              <a:rPr lang="en-US"/>
              <a:t>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0C714A-E925-8EA8-C39B-E61BE08F0257}"/>
              </a:ext>
            </a:extLst>
          </p:cNvPr>
          <p:cNvSpPr>
            <a:spLocks noGrp="1"/>
          </p:cNvSpPr>
          <p:nvPr>
            <p:ph sz="half" idx="2" hasCustomPrompt="1"/>
          </p:nvPr>
        </p:nvSpPr>
        <p:spPr>
          <a:xfrm>
            <a:off x="6178609" y="1156914"/>
            <a:ext cx="5403791" cy="4731137"/>
          </a:xfrm>
        </p:spPr>
        <p:txBody>
          <a:bodyPr/>
          <a:lstStyle>
            <a:lvl1pPr>
              <a:defRPr sz="3200"/>
            </a:lvl1pPr>
            <a:lvl2pPr>
              <a:defRPr sz="2800"/>
            </a:lvl2pPr>
            <a:lvl3pPr>
              <a:defRPr sz="2400"/>
            </a:lvl3pPr>
            <a:lvl4pPr>
              <a:defRPr sz="2000"/>
            </a:lvl4pPr>
            <a:lvl5pPr>
              <a:defRPr sz="2000"/>
            </a:lvl5pPr>
          </a:lstStyle>
          <a:p>
            <a:pPr lvl="0"/>
            <a:r>
              <a:rPr lang="en-US"/>
              <a:t>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a:extLst>
              <a:ext uri="{FF2B5EF4-FFF2-40B4-BE49-F238E27FC236}">
                <a16:creationId xmlns:a16="http://schemas.microsoft.com/office/drawing/2014/main" id="{72D35D01-D513-A49B-DF93-0460AE6D357B}"/>
              </a:ext>
              <a:ext uri="{C183D7F6-B498-43B3-948B-1728B52AA6E4}">
                <adec:decorative xmlns:adec="http://schemas.microsoft.com/office/drawing/2017/decorative" val="1"/>
              </a:ext>
            </a:extLst>
          </p:cNvPr>
          <p:cNvGrpSpPr>
            <a:grpSpLocks noGrp="1" noUngrp="1" noRot="1" noMove="1" noResize="1"/>
          </p:cNvGrpSpPr>
          <p:nvPr/>
        </p:nvGrpSpPr>
        <p:grpSpPr>
          <a:xfrm>
            <a:off x="0" y="6172200"/>
            <a:ext cx="12192000" cy="685801"/>
            <a:chOff x="0" y="6423843"/>
            <a:chExt cx="9144000" cy="434157"/>
          </a:xfrm>
        </p:grpSpPr>
        <p:sp>
          <p:nvSpPr>
            <p:cNvPr id="9" name="Rectangle 8">
              <a:extLst>
                <a:ext uri="{FF2B5EF4-FFF2-40B4-BE49-F238E27FC236}">
                  <a16:creationId xmlns:a16="http://schemas.microsoft.com/office/drawing/2014/main" id="{3199AB99-1256-B198-1E90-DE4CB94B53F8}"/>
                </a:ext>
              </a:extLst>
            </p:cNvPr>
            <p:cNvSpPr>
              <a:spLocks noGrp="1" noRot="1" noMove="1" noResize="1" noEditPoints="1" noAdjustHandles="1" noChangeArrowheads="1" noChangeShapeType="1"/>
            </p:cNvSpPr>
            <p:nvPr/>
          </p:nvSpPr>
          <p:spPr>
            <a:xfrm>
              <a:off x="0" y="6477000"/>
              <a:ext cx="9144000" cy="381000"/>
            </a:xfrm>
            <a:prstGeom prst="rect">
              <a:avLst/>
            </a:prstGeom>
            <a:solidFill>
              <a:srgbClr val="007B5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a:extLst>
                <a:ext uri="{FF2B5EF4-FFF2-40B4-BE49-F238E27FC236}">
                  <a16:creationId xmlns:a16="http://schemas.microsoft.com/office/drawing/2014/main" id="{A6E16079-6D89-C3DD-D420-D01EA7654A70}"/>
                </a:ext>
              </a:extLst>
            </p:cNvPr>
            <p:cNvSpPr>
              <a:spLocks noGrp="1" noRot="1" noMove="1" noResize="1" noEditPoints="1" noAdjustHandles="1" noChangeArrowheads="1" noChangeShapeType="1"/>
            </p:cNvSpPr>
            <p:nvPr/>
          </p:nvSpPr>
          <p:spPr>
            <a:xfrm>
              <a:off x="0" y="6423843"/>
              <a:ext cx="9144000" cy="53157"/>
            </a:xfrm>
            <a:prstGeom prst="rect">
              <a:avLst/>
            </a:prstGeom>
            <a:solidFill>
              <a:srgbClr val="92D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1" name="TextBox 10">
            <a:extLst>
              <a:ext uri="{FF2B5EF4-FFF2-40B4-BE49-F238E27FC236}">
                <a16:creationId xmlns:a16="http://schemas.microsoft.com/office/drawing/2014/main" id="{ECCF79BF-5446-4474-D141-994C1D284078}"/>
              </a:ext>
            </a:extLst>
          </p:cNvPr>
          <p:cNvSpPr txBox="1">
            <a:spLocks noGrp="1" noRot="1" noMove="1" noResize="1" noEditPoints="1" noAdjustHandles="1" noChangeArrowheads="1" noChangeShapeType="1"/>
          </p:cNvSpPr>
          <p:nvPr/>
        </p:nvSpPr>
        <p:spPr>
          <a:xfrm>
            <a:off x="11010900" y="6426279"/>
            <a:ext cx="711200" cy="261610"/>
          </a:xfrm>
          <a:prstGeom prst="rect">
            <a:avLst/>
          </a:prstGeom>
          <a:noFill/>
        </p:spPr>
        <p:txBody>
          <a:bodyPr wrap="square" rtlCol="0">
            <a:spAutoFit/>
          </a:bodyPr>
          <a:lstStyle/>
          <a:p>
            <a:pPr algn="r"/>
            <a:fld id="{A44CF46E-C689-44F1-B86A-2F369AF73809}" type="slidenum">
              <a:rPr lang="en-US" sz="1100" b="1" smtClean="0">
                <a:solidFill>
                  <a:schemeClr val="bg1"/>
                </a:solidFill>
                <a:latin typeface="Calibri" panose="020F0502020204030204" pitchFamily="34" charset="0"/>
                <a:ea typeface="Roboto Slab" pitchFamily="2" charset="0"/>
                <a:cs typeface="Calibri" panose="020F0502020204030204" pitchFamily="34" charset="0"/>
              </a:rPr>
              <a:t>‹#›</a:t>
            </a:fld>
            <a:endParaRPr lang="en-US" sz="1100" b="1">
              <a:solidFill>
                <a:schemeClr val="bg1"/>
              </a:solidFill>
              <a:latin typeface="Calibri" panose="020F0502020204030204" pitchFamily="34" charset="0"/>
              <a:ea typeface="Roboto Slab" pitchFamily="2" charset="0"/>
              <a:cs typeface="Calibri" panose="020F0502020204030204" pitchFamily="34" charset="0"/>
            </a:endParaRPr>
          </a:p>
        </p:txBody>
      </p:sp>
      <p:pic>
        <p:nvPicPr>
          <p:cNvPr id="12" name="Graphic 11">
            <a:extLst>
              <a:ext uri="{FF2B5EF4-FFF2-40B4-BE49-F238E27FC236}">
                <a16:creationId xmlns:a16="http://schemas.microsoft.com/office/drawing/2014/main" id="{DBB3D561-8F5A-4471-40E1-22AEA0B949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3212" y="6317722"/>
            <a:ext cx="1616588" cy="478724"/>
          </a:xfrm>
          <a:prstGeom prst="rect">
            <a:avLst/>
          </a:prstGeom>
        </p:spPr>
      </p:pic>
      <p:grpSp>
        <p:nvGrpSpPr>
          <p:cNvPr id="2" name="Group 1">
            <a:extLst>
              <a:ext uri="{FF2B5EF4-FFF2-40B4-BE49-F238E27FC236}">
                <a16:creationId xmlns:a16="http://schemas.microsoft.com/office/drawing/2014/main" id="{C6CE3B51-8F37-2466-F3C5-BBC71A34974D}"/>
              </a:ext>
              <a:ext uri="{C183D7F6-B498-43B3-948B-1728B52AA6E4}">
                <adec:decorative xmlns:adec="http://schemas.microsoft.com/office/drawing/2017/decorative" val="1"/>
              </a:ext>
            </a:extLst>
          </p:cNvPr>
          <p:cNvGrpSpPr/>
          <p:nvPr/>
        </p:nvGrpSpPr>
        <p:grpSpPr>
          <a:xfrm>
            <a:off x="0" y="6172200"/>
            <a:ext cx="12192000" cy="685801"/>
            <a:chOff x="0" y="6423843"/>
            <a:chExt cx="9144000" cy="434157"/>
          </a:xfrm>
        </p:grpSpPr>
        <p:sp>
          <p:nvSpPr>
            <p:cNvPr id="5" name="Rectangle 4">
              <a:extLst>
                <a:ext uri="{FF2B5EF4-FFF2-40B4-BE49-F238E27FC236}">
                  <a16:creationId xmlns:a16="http://schemas.microsoft.com/office/drawing/2014/main" id="{F475D9AF-CC8B-243E-1278-D8DF6D63426E}"/>
                </a:ext>
              </a:extLst>
            </p:cNvPr>
            <p:cNvSpPr/>
            <p:nvPr userDrawn="1"/>
          </p:nvSpPr>
          <p:spPr>
            <a:xfrm>
              <a:off x="0" y="6477000"/>
              <a:ext cx="9144000" cy="381000"/>
            </a:xfrm>
            <a:prstGeom prst="rect">
              <a:avLst/>
            </a:prstGeom>
            <a:solidFill>
              <a:srgbClr val="007B5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Rectangle 5">
              <a:extLst>
                <a:ext uri="{FF2B5EF4-FFF2-40B4-BE49-F238E27FC236}">
                  <a16:creationId xmlns:a16="http://schemas.microsoft.com/office/drawing/2014/main" id="{03442C8D-EC5F-6590-B2DF-E4ED5A0D7A21}"/>
                </a:ext>
              </a:extLst>
            </p:cNvPr>
            <p:cNvSpPr/>
            <p:nvPr userDrawn="1"/>
          </p:nvSpPr>
          <p:spPr>
            <a:xfrm>
              <a:off x="0" y="6423843"/>
              <a:ext cx="9144000" cy="53157"/>
            </a:xfrm>
            <a:prstGeom prst="rect">
              <a:avLst/>
            </a:prstGeom>
            <a:solidFill>
              <a:srgbClr val="92D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 name="TextBox 6">
            <a:extLst>
              <a:ext uri="{FF2B5EF4-FFF2-40B4-BE49-F238E27FC236}">
                <a16:creationId xmlns:a16="http://schemas.microsoft.com/office/drawing/2014/main" id="{1D91FF53-C195-739D-DB91-8FC61F4A20C6}"/>
              </a:ext>
            </a:extLst>
          </p:cNvPr>
          <p:cNvSpPr txBox="1"/>
          <p:nvPr/>
        </p:nvSpPr>
        <p:spPr>
          <a:xfrm>
            <a:off x="11010900" y="6426279"/>
            <a:ext cx="711200" cy="261610"/>
          </a:xfrm>
          <a:prstGeom prst="rect">
            <a:avLst/>
          </a:prstGeom>
          <a:noFill/>
        </p:spPr>
        <p:txBody>
          <a:bodyPr wrap="square" rtlCol="0">
            <a:spAutoFit/>
          </a:bodyPr>
          <a:lstStyle/>
          <a:p>
            <a:pPr algn="r"/>
            <a:fld id="{A44CF46E-C689-44F1-B86A-2F369AF73809}" type="slidenum">
              <a:rPr lang="en-US" sz="1100" b="1" smtClean="0">
                <a:solidFill>
                  <a:schemeClr val="bg1"/>
                </a:solidFill>
                <a:latin typeface="Calibri" panose="020F0502020204030204" pitchFamily="34" charset="0"/>
                <a:ea typeface="Roboto Slab" pitchFamily="2" charset="0"/>
                <a:cs typeface="Calibri" panose="020F0502020204030204" pitchFamily="34" charset="0"/>
              </a:rPr>
              <a:t>‹#›</a:t>
            </a:fld>
            <a:endParaRPr lang="en-US" sz="1100" b="1">
              <a:solidFill>
                <a:schemeClr val="bg1"/>
              </a:solidFill>
              <a:latin typeface="Calibri" panose="020F0502020204030204" pitchFamily="34" charset="0"/>
              <a:ea typeface="Roboto Slab" pitchFamily="2" charset="0"/>
              <a:cs typeface="Calibri" panose="020F0502020204030204" pitchFamily="34" charset="0"/>
            </a:endParaRPr>
          </a:p>
        </p:txBody>
      </p:sp>
      <p:pic>
        <p:nvPicPr>
          <p:cNvPr id="14" name="Graphic 13">
            <a:extLst>
              <a:ext uri="{FF2B5EF4-FFF2-40B4-BE49-F238E27FC236}">
                <a16:creationId xmlns:a16="http://schemas.microsoft.com/office/drawing/2014/main" id="{6A51780A-2DA8-E3BB-D330-C499562ACCDE}"/>
              </a:ext>
              <a:ext uri="{C183D7F6-B498-43B3-948B-1728B52AA6E4}">
                <adec:decorative xmlns:adec="http://schemas.microsoft.com/office/drawing/2017/decorative" val="1"/>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3212" y="6317722"/>
            <a:ext cx="1616588" cy="478724"/>
          </a:xfrm>
          <a:prstGeom prst="rect">
            <a:avLst/>
          </a:prstGeom>
        </p:spPr>
      </p:pic>
      <p:grpSp>
        <p:nvGrpSpPr>
          <p:cNvPr id="15" name="Group 14">
            <a:extLst>
              <a:ext uri="{FF2B5EF4-FFF2-40B4-BE49-F238E27FC236}">
                <a16:creationId xmlns:a16="http://schemas.microsoft.com/office/drawing/2014/main" id="{76B1D5CB-E03A-47D9-3D21-D1702AD35E6E}"/>
              </a:ext>
              <a:ext uri="{C183D7F6-B498-43B3-948B-1728B52AA6E4}">
                <adec:decorative xmlns:adec="http://schemas.microsoft.com/office/drawing/2017/decorative" val="1"/>
              </a:ext>
            </a:extLst>
          </p:cNvPr>
          <p:cNvGrpSpPr/>
          <p:nvPr userDrawn="1"/>
        </p:nvGrpSpPr>
        <p:grpSpPr>
          <a:xfrm>
            <a:off x="0" y="6172200"/>
            <a:ext cx="12192000" cy="685801"/>
            <a:chOff x="0" y="6423843"/>
            <a:chExt cx="9144000" cy="434157"/>
          </a:xfrm>
        </p:grpSpPr>
        <p:sp>
          <p:nvSpPr>
            <p:cNvPr id="16" name="Rectangle 15">
              <a:extLst>
                <a:ext uri="{FF2B5EF4-FFF2-40B4-BE49-F238E27FC236}">
                  <a16:creationId xmlns:a16="http://schemas.microsoft.com/office/drawing/2014/main" id="{31EDD343-CE94-E52F-61C8-2BF684275FA5}"/>
                </a:ext>
              </a:extLst>
            </p:cNvPr>
            <p:cNvSpPr/>
            <p:nvPr userDrawn="1"/>
          </p:nvSpPr>
          <p:spPr>
            <a:xfrm>
              <a:off x="0" y="6477000"/>
              <a:ext cx="9144000" cy="381000"/>
            </a:xfrm>
            <a:prstGeom prst="rect">
              <a:avLst/>
            </a:prstGeom>
            <a:solidFill>
              <a:srgbClr val="007B5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7" name="Rectangle 16">
              <a:extLst>
                <a:ext uri="{FF2B5EF4-FFF2-40B4-BE49-F238E27FC236}">
                  <a16:creationId xmlns:a16="http://schemas.microsoft.com/office/drawing/2014/main" id="{53AD20DA-7385-C85A-C9D2-C1D25C174227}"/>
                </a:ext>
              </a:extLst>
            </p:cNvPr>
            <p:cNvSpPr/>
            <p:nvPr userDrawn="1"/>
          </p:nvSpPr>
          <p:spPr>
            <a:xfrm>
              <a:off x="0" y="6423843"/>
              <a:ext cx="9144000" cy="53157"/>
            </a:xfrm>
            <a:prstGeom prst="rect">
              <a:avLst/>
            </a:prstGeom>
            <a:solidFill>
              <a:srgbClr val="92D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8" name="TextBox 17">
            <a:extLst>
              <a:ext uri="{FF2B5EF4-FFF2-40B4-BE49-F238E27FC236}">
                <a16:creationId xmlns:a16="http://schemas.microsoft.com/office/drawing/2014/main" id="{066350DE-7933-E001-4951-6DE86EC6C691}"/>
              </a:ext>
            </a:extLst>
          </p:cNvPr>
          <p:cNvSpPr txBox="1"/>
          <p:nvPr userDrawn="1"/>
        </p:nvSpPr>
        <p:spPr>
          <a:xfrm>
            <a:off x="11010900" y="6426279"/>
            <a:ext cx="711200" cy="261610"/>
          </a:xfrm>
          <a:prstGeom prst="rect">
            <a:avLst/>
          </a:prstGeom>
          <a:noFill/>
        </p:spPr>
        <p:txBody>
          <a:bodyPr wrap="square" rtlCol="0">
            <a:spAutoFit/>
          </a:bodyPr>
          <a:lstStyle/>
          <a:p>
            <a:pPr algn="r"/>
            <a:fld id="{A44CF46E-C689-44F1-B86A-2F369AF73809}" type="slidenum">
              <a:rPr lang="en-US" sz="1100" b="1" smtClean="0">
                <a:solidFill>
                  <a:schemeClr val="bg1"/>
                </a:solidFill>
                <a:latin typeface="Calibri" panose="020F0502020204030204" pitchFamily="34" charset="0"/>
                <a:ea typeface="Roboto Slab" pitchFamily="2" charset="0"/>
                <a:cs typeface="Calibri" panose="020F0502020204030204" pitchFamily="34" charset="0"/>
              </a:rPr>
              <a:t>‹#›</a:t>
            </a:fld>
            <a:endParaRPr lang="en-US" sz="1100" b="1">
              <a:solidFill>
                <a:schemeClr val="bg1"/>
              </a:solidFill>
              <a:latin typeface="Calibri" panose="020F0502020204030204" pitchFamily="34" charset="0"/>
              <a:ea typeface="Roboto Slab" pitchFamily="2" charset="0"/>
              <a:cs typeface="Calibri" panose="020F0502020204030204" pitchFamily="34" charset="0"/>
            </a:endParaRPr>
          </a:p>
        </p:txBody>
      </p:sp>
      <p:pic>
        <p:nvPicPr>
          <p:cNvPr id="19" name="Graphic 18">
            <a:extLst>
              <a:ext uri="{FF2B5EF4-FFF2-40B4-BE49-F238E27FC236}">
                <a16:creationId xmlns:a16="http://schemas.microsoft.com/office/drawing/2014/main" id="{AAD1E03E-AE63-3BA6-D2E2-3826AD75AA19}"/>
              </a:ext>
              <a:ext uri="{C183D7F6-B498-43B3-948B-1728B52AA6E4}">
                <adec:decorative xmlns:adec="http://schemas.microsoft.com/office/drawing/2017/decorative" val="1"/>
              </a:ext>
            </a:extLst>
          </p:cNvPr>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3212" y="6317722"/>
            <a:ext cx="1616588" cy="478724"/>
          </a:xfrm>
          <a:prstGeom prst="rect">
            <a:avLst/>
          </a:prstGeom>
        </p:spPr>
      </p:pic>
    </p:spTree>
    <p:extLst>
      <p:ext uri="{BB962C8B-B14F-4D97-AF65-F5344CB8AC3E}">
        <p14:creationId xmlns:p14="http://schemas.microsoft.com/office/powerpoint/2010/main" val="789321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31443-4BAF-A624-C348-6ABCE5F5E79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2057400"/>
            <a:ext cx="12192000" cy="2743200"/>
          </a:xfrm>
          <a:prstGeom prst="rect">
            <a:avLst/>
          </a:prstGeom>
          <a:solidFill>
            <a:srgbClr val="007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BDAEBB8A-5F07-AAF3-2E74-B640CE9A3DF6}"/>
              </a:ext>
              <a:ext uri="{C183D7F6-B498-43B3-948B-1728B52AA6E4}">
                <adec:decorative xmlns:adec="http://schemas.microsoft.com/office/drawing/2017/decorative" val="0"/>
              </a:ext>
            </a:extLst>
          </p:cNvPr>
          <p:cNvSpPr>
            <a:spLocks noGrp="1"/>
          </p:cNvSpPr>
          <p:nvPr>
            <p:ph type="ctrTitle" hasCustomPrompt="1"/>
          </p:nvPr>
        </p:nvSpPr>
        <p:spPr>
          <a:xfrm>
            <a:off x="2844800" y="2667000"/>
            <a:ext cx="8534400" cy="1371600"/>
          </a:xfrm>
        </p:spPr>
        <p:txBody>
          <a:bodyPr>
            <a:normAutofit/>
          </a:bodyPr>
          <a:lstStyle>
            <a:lvl1pPr algn="l">
              <a:defRPr sz="4000" b="1">
                <a:solidFill>
                  <a:schemeClr val="bg1"/>
                </a:solidFill>
                <a:latin typeface="Segoe UI" panose="020B0502040204020203" pitchFamily="34" charset="0"/>
                <a:ea typeface="Roboto Slab" pitchFamily="2" charset="0"/>
                <a:cs typeface="Segoe UI" panose="020B0502040204020203" pitchFamily="34" charset="0"/>
              </a:defRPr>
            </a:lvl1pPr>
          </a:lstStyle>
          <a:p>
            <a:r>
              <a:rPr lang="en-US"/>
              <a:t>Master title style</a:t>
            </a:r>
          </a:p>
        </p:txBody>
      </p:sp>
      <p:pic>
        <p:nvPicPr>
          <p:cNvPr id="9" name="Picture 8">
            <a:extLst>
              <a:ext uri="{FF2B5EF4-FFF2-40B4-BE49-F238E27FC236}">
                <a16:creationId xmlns:a16="http://schemas.microsoft.com/office/drawing/2014/main" id="{915BFBA1-44DB-AF22-0306-2F799446F6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a:stretch/>
        </p:blipFill>
        <p:spPr>
          <a:xfrm>
            <a:off x="813594" y="2543175"/>
            <a:ext cx="1281906" cy="1619250"/>
          </a:xfrm>
          <a:prstGeom prst="rect">
            <a:avLst/>
          </a:prstGeom>
        </p:spPr>
      </p:pic>
      <p:sp>
        <p:nvSpPr>
          <p:cNvPr id="10" name="TextBox 9">
            <a:extLst>
              <a:ext uri="{FF2B5EF4-FFF2-40B4-BE49-F238E27FC236}">
                <a16:creationId xmlns:a16="http://schemas.microsoft.com/office/drawing/2014/main" id="{AEBE36C2-37B7-77C8-A2C8-8CEB14566916}"/>
              </a:ex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nvSpPr>
        <p:spPr>
          <a:xfrm>
            <a:off x="11010900" y="6426279"/>
            <a:ext cx="711200" cy="261610"/>
          </a:xfrm>
          <a:prstGeom prst="rect">
            <a:avLst/>
          </a:prstGeom>
          <a:noFill/>
        </p:spPr>
        <p:txBody>
          <a:bodyPr wrap="square" rtlCol="0">
            <a:spAutoFit/>
          </a:bodyPr>
          <a:lstStyle/>
          <a:p>
            <a:pPr algn="r"/>
            <a:fld id="{A44CF46E-C689-44F1-B86A-2F369AF73809}" type="slidenum">
              <a:rPr lang="en-US" sz="1100" b="1" smtClean="0">
                <a:solidFill>
                  <a:srgbClr val="5A594D"/>
                </a:solidFill>
                <a:latin typeface="Calibri" panose="020F0502020204030204" pitchFamily="34" charset="0"/>
                <a:ea typeface="Roboto Slab" pitchFamily="2" charset="0"/>
                <a:cs typeface="Calibri" panose="020F0502020204030204" pitchFamily="34" charset="0"/>
              </a:rPr>
              <a:t>‹#›</a:t>
            </a:fld>
            <a:endParaRPr lang="en-US" sz="1100" b="1">
              <a:solidFill>
                <a:srgbClr val="5A594D"/>
              </a:solidFill>
              <a:latin typeface="Calibri" panose="020F0502020204030204" pitchFamily="34" charset="0"/>
              <a:ea typeface="Roboto Slab" pitchFamily="2" charset="0"/>
              <a:cs typeface="Calibri" panose="020F0502020204030204" pitchFamily="34" charset="0"/>
            </a:endParaRPr>
          </a:p>
        </p:txBody>
      </p:sp>
      <p:sp>
        <p:nvSpPr>
          <p:cNvPr id="2" name="Rectangle 1">
            <a:extLst>
              <a:ext uri="{FF2B5EF4-FFF2-40B4-BE49-F238E27FC236}">
                <a16:creationId xmlns:a16="http://schemas.microsoft.com/office/drawing/2014/main" id="{D58024CE-2127-B325-1817-0D589EC7F506}"/>
              </a:ext>
              <a:ext uri="{C183D7F6-B498-43B3-948B-1728B52AA6E4}">
                <adec:decorative xmlns:adec="http://schemas.microsoft.com/office/drawing/2017/decorative" val="1"/>
              </a:ext>
            </a:extLst>
          </p:cNvPr>
          <p:cNvSpPr/>
          <p:nvPr/>
        </p:nvSpPr>
        <p:spPr>
          <a:xfrm>
            <a:off x="0" y="2057400"/>
            <a:ext cx="12192000" cy="2743200"/>
          </a:xfrm>
          <a:prstGeom prst="rect">
            <a:avLst/>
          </a:prstGeom>
          <a:solidFill>
            <a:srgbClr val="007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DE73E83-58AB-8A4E-F7C6-AF79CF631588}"/>
              </a:ext>
              <a:ext uri="{C183D7F6-B498-43B3-948B-1728B52AA6E4}">
                <adec:decorative xmlns:adec="http://schemas.microsoft.com/office/drawing/2017/decorative" val="1"/>
              </a:ext>
            </a:extLst>
          </p:cNvPr>
          <p:cNvPicPr/>
          <p:nvPr/>
        </p:nvPicPr>
        <p:blipFill>
          <a:blip r:embed="rId2" cstate="print">
            <a:extLst>
              <a:ext uri="{28A0092B-C50C-407E-A947-70E740481C1C}">
                <a14:useLocalDpi xmlns:a14="http://schemas.microsoft.com/office/drawing/2010/main" val="0"/>
              </a:ext>
            </a:extLst>
          </a:blip>
          <a:srcRect/>
          <a:stretch/>
        </p:blipFill>
        <p:spPr>
          <a:xfrm>
            <a:off x="813594" y="2543175"/>
            <a:ext cx="1281906" cy="1619250"/>
          </a:xfrm>
          <a:prstGeom prst="rect">
            <a:avLst/>
          </a:prstGeom>
        </p:spPr>
      </p:pic>
      <p:sp>
        <p:nvSpPr>
          <p:cNvPr id="4" name="TextBox 3">
            <a:extLst>
              <a:ext uri="{FF2B5EF4-FFF2-40B4-BE49-F238E27FC236}">
                <a16:creationId xmlns:a16="http://schemas.microsoft.com/office/drawing/2014/main" id="{5219AC6A-4963-442F-FE49-18C43BC250CC}"/>
              </a:ext>
              <a:ext uri="{C183D7F6-B498-43B3-948B-1728B52AA6E4}">
                <adec:decorative xmlns:adec="http://schemas.microsoft.com/office/drawing/2017/decorative" val="0"/>
              </a:ext>
            </a:extLst>
          </p:cNvPr>
          <p:cNvSpPr txBox="1"/>
          <p:nvPr/>
        </p:nvSpPr>
        <p:spPr>
          <a:xfrm>
            <a:off x="11010900" y="6426279"/>
            <a:ext cx="711200" cy="261610"/>
          </a:xfrm>
          <a:prstGeom prst="rect">
            <a:avLst/>
          </a:prstGeom>
          <a:noFill/>
        </p:spPr>
        <p:txBody>
          <a:bodyPr wrap="square" rtlCol="0">
            <a:spAutoFit/>
          </a:bodyPr>
          <a:lstStyle/>
          <a:p>
            <a:pPr algn="r"/>
            <a:fld id="{A44CF46E-C689-44F1-B86A-2F369AF73809}" type="slidenum">
              <a:rPr lang="en-US" sz="1100" b="1" smtClean="0">
                <a:solidFill>
                  <a:srgbClr val="5A594D"/>
                </a:solidFill>
                <a:latin typeface="Calibri" panose="020F0502020204030204" pitchFamily="34" charset="0"/>
                <a:ea typeface="Roboto Slab" pitchFamily="2" charset="0"/>
                <a:cs typeface="Calibri" panose="020F0502020204030204" pitchFamily="34" charset="0"/>
              </a:rPr>
              <a:t>‹#›</a:t>
            </a:fld>
            <a:endParaRPr lang="en-US" sz="1100" b="1">
              <a:solidFill>
                <a:srgbClr val="5A594D"/>
              </a:solidFill>
              <a:latin typeface="Calibri" panose="020F0502020204030204" pitchFamily="34" charset="0"/>
              <a:ea typeface="Roboto Slab" pitchFamily="2" charset="0"/>
              <a:cs typeface="Calibri" panose="020F0502020204030204" pitchFamily="34" charset="0"/>
            </a:endParaRPr>
          </a:p>
        </p:txBody>
      </p:sp>
    </p:spTree>
    <p:extLst>
      <p:ext uri="{BB962C8B-B14F-4D97-AF65-F5344CB8AC3E}">
        <p14:creationId xmlns:p14="http://schemas.microsoft.com/office/powerpoint/2010/main" val="1414282036"/>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a:off x="0" y="2057400"/>
            <a:ext cx="12192000" cy="2743200"/>
          </a:xfrm>
          <a:prstGeom prst="rect">
            <a:avLst/>
          </a:prstGeom>
          <a:solidFill>
            <a:srgbClr val="067B5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2844800" y="2667000"/>
            <a:ext cx="8534400" cy="1371600"/>
          </a:xfrm>
        </p:spPr>
        <p:txBody>
          <a:bodyPr>
            <a:normAutofit/>
          </a:bodyPr>
          <a:lstStyle>
            <a:lvl1pPr algn="l">
              <a:defRPr sz="3200" b="1">
                <a:solidFill>
                  <a:schemeClr val="bg1"/>
                </a:solidFill>
                <a:latin typeface="Rockwell" panose="02060603020205020403" pitchFamily="18" charset="0"/>
                <a:ea typeface="Roboto Slab" pitchFamily="2" charset="0"/>
              </a:defRPr>
            </a:lvl1pPr>
          </a:lstStyle>
          <a:p>
            <a:r>
              <a:rPr lang="en-US"/>
              <a:t>Click to edit Master title style</a:t>
            </a:r>
          </a:p>
        </p:txBody>
      </p:sp>
      <p:sp>
        <p:nvSpPr>
          <p:cNvPr id="4" name="Date Placeholder 3"/>
          <p:cNvSpPr>
            <a:spLocks noGrp="1"/>
          </p:cNvSpPr>
          <p:nvPr>
            <p:ph type="dt" sz="half" idx="10"/>
          </p:nvPr>
        </p:nvSpPr>
        <p:spPr/>
        <p:txBody>
          <a:bodyPr/>
          <a:lstStyle/>
          <a:p>
            <a:fld id="{13FF6A5E-8619-44AD-8680-5D858FB0EE30}" type="datetime1">
              <a:rPr lang="en-US" smtClean="0">
                <a:solidFill>
                  <a:prstClr val="black">
                    <a:tint val="75000"/>
                  </a:prstClr>
                </a:solidFill>
              </a:r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Department of Fish and Wildlife</a:t>
            </a: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a:solidFill>
                <a:prstClr val="black">
                  <a:tint val="75000"/>
                </a:prst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401" y="2543175"/>
            <a:ext cx="1737481" cy="161925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67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p>
        </p:txBody>
      </p:sp>
      <p:sp>
        <p:nvSpPr>
          <p:cNvPr id="2" name="Title 1"/>
          <p:cNvSpPr>
            <a:spLocks noGrp="1"/>
          </p:cNvSpPr>
          <p:nvPr>
            <p:ph type="title"/>
          </p:nvPr>
        </p:nvSpPr>
        <p:spPr>
          <a:xfrm>
            <a:off x="620584" y="4406901"/>
            <a:ext cx="10961816" cy="1362075"/>
          </a:xfrm>
        </p:spPr>
        <p:txBody>
          <a:bodyPr anchor="t">
            <a:normAutofit/>
          </a:bodyPr>
          <a:lstStyle>
            <a:lvl1pPr algn="l">
              <a:defRPr sz="3200" b="1" cap="all">
                <a:solidFill>
                  <a:schemeClr val="bg1"/>
                </a:solidFill>
                <a:latin typeface="Rockwell" panose="02060603020205020403" pitchFamily="18" charset="0"/>
                <a:ea typeface="Roboto Slab" pitchFamily="2" charset="0"/>
              </a:defRPr>
            </a:lvl1pPr>
          </a:lstStyle>
          <a:p>
            <a:r>
              <a:rPr lang="en-US"/>
              <a:t>Click to edit Master title style</a:t>
            </a:r>
          </a:p>
        </p:txBody>
      </p:sp>
      <p:sp>
        <p:nvSpPr>
          <p:cNvPr id="3" name="Text Placeholder 2"/>
          <p:cNvSpPr>
            <a:spLocks noGrp="1"/>
          </p:cNvSpPr>
          <p:nvPr>
            <p:ph type="body" idx="1"/>
          </p:nvPr>
        </p:nvSpPr>
        <p:spPr>
          <a:xfrm>
            <a:off x="620584" y="2906713"/>
            <a:ext cx="10961816" cy="1500187"/>
          </a:xfrm>
        </p:spPr>
        <p:txBody>
          <a:bodyPr anchor="b">
            <a:normAutofit/>
          </a:bodyPr>
          <a:lstStyle>
            <a:lvl1pPr marL="0" indent="0">
              <a:buNone/>
              <a:defRPr sz="2400">
                <a:solidFill>
                  <a:schemeClr val="bg1">
                    <a:lumMod val="85000"/>
                  </a:schemeClr>
                </a:solidFill>
                <a:latin typeface="Ebrima" panose="02000000000000000000" pitchFamily="2" charset="0"/>
                <a:ea typeface="Ebrima" panose="02000000000000000000" pitchFamily="2" charset="0"/>
                <a:cs typeface="Ebrima" panose="02000000000000000000"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ED922B-BF29-4915-98DA-916F1ADF4C66}" type="datetime1">
              <a:rPr lang="en-US" smtClean="0"/>
              <a:t>4/3/2025</a:t>
            </a:fld>
            <a:endParaRPr lang="en-US"/>
          </a:p>
        </p:txBody>
      </p:sp>
      <p:sp>
        <p:nvSpPr>
          <p:cNvPr id="5" name="Footer Placeholder 4"/>
          <p:cNvSpPr>
            <a:spLocks noGrp="1"/>
          </p:cNvSpPr>
          <p:nvPr>
            <p:ph type="ftr" sz="quarter" idx="11"/>
          </p:nvPr>
        </p:nvSpPr>
        <p:spPr/>
        <p:txBody>
          <a:bodyPr/>
          <a:lstStyle/>
          <a:p>
            <a:r>
              <a:rPr lang="en-US"/>
              <a:t>Department of Fish and Wildlife</a:t>
            </a:r>
          </a:p>
        </p:txBody>
      </p:sp>
      <p:sp>
        <p:nvSpPr>
          <p:cNvPr id="6" name="Slide Number Placeholder 5"/>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593213" y="274638"/>
            <a:ext cx="10989187" cy="868362"/>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Content Placeholder 2"/>
          <p:cNvSpPr>
            <a:spLocks noGrp="1"/>
          </p:cNvSpPr>
          <p:nvPr userDrawn="1">
            <p:ph idx="1"/>
          </p:nvPr>
        </p:nvSpPr>
        <p:spPr>
          <a:xfrm>
            <a:off x="593213" y="1582258"/>
            <a:ext cx="10989187" cy="4647093"/>
          </a:xfrm>
        </p:spPr>
        <p:txBody>
          <a:bodyPr>
            <a:normAutofit/>
          </a:bodyPr>
          <a:lstStyle>
            <a:lvl1pPr marL="0" indent="0">
              <a:buNone/>
              <a:defRPr sz="36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274320">
              <a:defRPr sz="3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640080" indent="-182880">
              <a:defRPr sz="28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1005840">
              <a:defRPr sz="24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188720">
              <a:defRPr sz="2400">
                <a:solidFill>
                  <a:srgbClr val="28557A"/>
                </a:solidFill>
                <a:latin typeface="Ebrima" panose="02000000000000000000" pitchFamily="2" charset="0"/>
                <a:ea typeface="Ebrima" panose="02000000000000000000" pitchFamily="2" charset="0"/>
                <a:cs typeface="Ebrima"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3"/>
          <p:cNvSpPr>
            <a:spLocks noGrp="1"/>
          </p:cNvSpPr>
          <p:nvPr userDrawn="1">
            <p:ph type="ftr" sz="quarter" idx="4294967295"/>
          </p:nvPr>
        </p:nvSpPr>
        <p:spPr>
          <a:xfrm>
            <a:off x="1198283" y="6508791"/>
            <a:ext cx="3860800" cy="271054"/>
          </a:xfrm>
        </p:spPr>
        <p:txBody>
          <a:bodyPr/>
          <a:lstStyle>
            <a:lvl1pPr algn="l">
              <a:defRPr sz="1000">
                <a:solidFill>
                  <a:schemeClr val="bg1"/>
                </a:solidFill>
                <a:latin typeface="Roboto Slab" pitchFamily="2" charset="0"/>
                <a:ea typeface="Roboto Slab" pitchFamily="2" charset="0"/>
              </a:defRPr>
            </a:lvl1pPr>
          </a:lstStyle>
          <a:p>
            <a:r>
              <a:rPr lang="en-US"/>
              <a:t>Department of Fish and Wildlife</a:t>
            </a:r>
          </a:p>
        </p:txBody>
      </p:sp>
      <p:grpSp>
        <p:nvGrpSpPr>
          <p:cNvPr id="21" name="Group 20"/>
          <p:cNvGrpSpPr/>
          <p:nvPr userDrawn="1"/>
        </p:nvGrpSpPr>
        <p:grpSpPr>
          <a:xfrm>
            <a:off x="0" y="6126164"/>
            <a:ext cx="12192000" cy="731837"/>
            <a:chOff x="0" y="6126163"/>
            <a:chExt cx="9144000" cy="731837"/>
          </a:xfrm>
        </p:grpSpPr>
        <p:sp>
          <p:nvSpPr>
            <p:cNvPr id="22" name="Rectangle 21"/>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3" name="Rectangle 22"/>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25"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latin typeface="Rockwell" panose="02060603020205020403" pitchFamily="18" charset="0"/>
                </a:rPr>
                <a:t>Department of Fish and Wildlife</a:t>
              </a: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Content Placeholder 2"/>
          <p:cNvSpPr>
            <a:spLocks noGrp="1"/>
          </p:cNvSpPr>
          <p:nvPr>
            <p:ph sz="half" idx="1"/>
          </p:nvPr>
        </p:nvSpPr>
        <p:spPr>
          <a:xfrm>
            <a:off x="609600" y="1371601"/>
            <a:ext cx="5384800" cy="4754563"/>
          </a:xfrm>
        </p:spPr>
        <p:txBody>
          <a:bodyPr/>
          <a:lstStyle>
            <a:lvl1pPr marL="0" indent="0">
              <a:buNone/>
              <a:defRPr sz="2800">
                <a:solidFill>
                  <a:srgbClr val="28557A"/>
                </a:solidFill>
                <a:latin typeface="Ebrima" panose="02000000000000000000" pitchFamily="2" charset="0"/>
                <a:ea typeface="Ebrima" panose="02000000000000000000" pitchFamily="2" charset="0"/>
                <a:cs typeface="Ebrima" panose="02000000000000000000" pitchFamily="2" charset="0"/>
              </a:defRPr>
            </a:lvl1pPr>
            <a:lvl2pPr>
              <a:defRPr sz="2400">
                <a:solidFill>
                  <a:srgbClr val="28557A"/>
                </a:solidFill>
                <a:latin typeface="Ebrima" panose="02000000000000000000" pitchFamily="2" charset="0"/>
                <a:ea typeface="Ebrima" panose="02000000000000000000" pitchFamily="2" charset="0"/>
                <a:cs typeface="Ebrima" panose="02000000000000000000" pitchFamily="2" charset="0"/>
              </a:defRPr>
            </a:lvl2pPr>
            <a:lvl3pPr>
              <a:defRPr sz="2000">
                <a:solidFill>
                  <a:srgbClr val="28557A"/>
                </a:solidFill>
                <a:latin typeface="Ebrima" panose="02000000000000000000" pitchFamily="2" charset="0"/>
                <a:ea typeface="Ebrima" panose="02000000000000000000" pitchFamily="2" charset="0"/>
                <a:cs typeface="Ebrima" panose="02000000000000000000" pitchFamily="2" charset="0"/>
              </a:defRPr>
            </a:lvl3pPr>
            <a:lvl4pPr>
              <a:defRPr sz="1800">
                <a:solidFill>
                  <a:srgbClr val="28557A"/>
                </a:solidFill>
                <a:latin typeface="Ebrima" panose="02000000000000000000" pitchFamily="2" charset="0"/>
                <a:ea typeface="Ebrima" panose="02000000000000000000" pitchFamily="2" charset="0"/>
                <a:cs typeface="Ebrima" panose="02000000000000000000" pitchFamily="2" charset="0"/>
              </a:defRPr>
            </a:lvl4pPr>
            <a:lvl5pPr>
              <a:defRPr sz="1800">
                <a:solidFill>
                  <a:srgbClr val="28557A"/>
                </a:solidFill>
                <a:latin typeface="Ebrima" panose="02000000000000000000" pitchFamily="2" charset="0"/>
                <a:ea typeface="Ebrima" panose="02000000000000000000" pitchFamily="2" charset="0"/>
                <a:cs typeface="Ebrima" panose="02000000000000000000"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1601"/>
            <a:ext cx="5384800" cy="4754563"/>
          </a:xfrm>
        </p:spPr>
        <p:txBody>
          <a:bodyPr/>
          <a:lstStyle>
            <a:lvl1pPr marL="0" indent="0">
              <a:buNone/>
              <a:defRPr sz="2800">
                <a:solidFill>
                  <a:srgbClr val="28557A"/>
                </a:solidFill>
                <a:latin typeface="Ebrima" panose="02000000000000000000" pitchFamily="2" charset="0"/>
                <a:ea typeface="Ebrima" panose="02000000000000000000" pitchFamily="2" charset="0"/>
                <a:cs typeface="Ebrima" panose="02000000000000000000" pitchFamily="2" charset="0"/>
              </a:defRPr>
            </a:lvl1pPr>
            <a:lvl2pPr>
              <a:defRPr sz="2400">
                <a:solidFill>
                  <a:srgbClr val="28557A"/>
                </a:solidFill>
                <a:latin typeface="Ebrima" panose="02000000000000000000" pitchFamily="2" charset="0"/>
                <a:ea typeface="Ebrima" panose="02000000000000000000" pitchFamily="2" charset="0"/>
                <a:cs typeface="Ebrima" panose="02000000000000000000" pitchFamily="2" charset="0"/>
              </a:defRPr>
            </a:lvl2pPr>
            <a:lvl3pPr>
              <a:defRPr sz="2000">
                <a:solidFill>
                  <a:srgbClr val="28557A"/>
                </a:solidFill>
                <a:latin typeface="Ebrima" panose="02000000000000000000" pitchFamily="2" charset="0"/>
                <a:ea typeface="Ebrima" panose="02000000000000000000" pitchFamily="2" charset="0"/>
                <a:cs typeface="Ebrima" panose="02000000000000000000" pitchFamily="2" charset="0"/>
              </a:defRPr>
            </a:lvl3pPr>
            <a:lvl4pPr>
              <a:defRPr sz="1800">
                <a:solidFill>
                  <a:srgbClr val="28557A"/>
                </a:solidFill>
                <a:latin typeface="Ebrima" panose="02000000000000000000" pitchFamily="2" charset="0"/>
                <a:ea typeface="Ebrima" panose="02000000000000000000" pitchFamily="2" charset="0"/>
                <a:cs typeface="Ebrima" panose="02000000000000000000" pitchFamily="2" charset="0"/>
              </a:defRPr>
            </a:lvl4pPr>
            <a:lvl5pPr>
              <a:defRPr sz="1800">
                <a:solidFill>
                  <a:srgbClr val="28557A"/>
                </a:solidFill>
                <a:latin typeface="Ebrima" panose="02000000000000000000" pitchFamily="2" charset="0"/>
                <a:ea typeface="Ebrima" panose="02000000000000000000" pitchFamily="2" charset="0"/>
                <a:cs typeface="Ebrima" panose="02000000000000000000"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737600" y="6538476"/>
            <a:ext cx="2844800" cy="243324"/>
          </a:xfrm>
        </p:spPr>
        <p:txBody>
          <a:bodyPr/>
          <a:lstStyle>
            <a:lvl1pPr algn="r">
              <a:defRPr>
                <a:solidFill>
                  <a:schemeClr val="bg1"/>
                </a:solidFill>
              </a:defRPr>
            </a:lvl1pPr>
          </a:lstStyle>
          <a:p>
            <a:fld id="{6FD19E62-BC16-499C-BCF6-4003BBF36118}" type="datetime1">
              <a:rPr lang="en-US" smtClean="0"/>
              <a:t>4/3/2025</a:t>
            </a:fld>
            <a:endParaRPr lang="en-US"/>
          </a:p>
        </p:txBody>
      </p:sp>
      <p:sp>
        <p:nvSpPr>
          <p:cNvPr id="6" name="Footer Placeholder 5"/>
          <p:cNvSpPr>
            <a:spLocks noGrp="1"/>
          </p:cNvSpPr>
          <p:nvPr>
            <p:ph type="ftr" sz="quarter" idx="11"/>
          </p:nvPr>
        </p:nvSpPr>
        <p:spPr>
          <a:xfrm>
            <a:off x="1371600" y="6510746"/>
            <a:ext cx="3860800" cy="271054"/>
          </a:xfrm>
        </p:spPr>
        <p:txBody>
          <a:bodyPr/>
          <a:lstStyle>
            <a:lvl1pPr algn="l">
              <a:defRPr>
                <a:solidFill>
                  <a:schemeClr val="bg1"/>
                </a:solidFill>
                <a:latin typeface="Roboto Slab" pitchFamily="2" charset="0"/>
                <a:ea typeface="Roboto Slab" pitchFamily="2" charset="0"/>
              </a:defRPr>
            </a:lvl1pPr>
          </a:lstStyle>
          <a:p>
            <a:r>
              <a:rPr lang="en-US"/>
              <a:t>Department of Fish and Wildlife</a:t>
            </a:r>
          </a:p>
        </p:txBody>
      </p:sp>
      <p:sp>
        <p:nvSpPr>
          <p:cNvPr id="11" name="Rectangle 10"/>
          <p:cNvSpPr/>
          <p:nvPr userDrawn="1"/>
        </p:nvSpPr>
        <p:spPr>
          <a:xfrm>
            <a:off x="0" y="6477000"/>
            <a:ext cx="12192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Rectangle 13"/>
          <p:cNvSpPr/>
          <p:nvPr userDrawn="1"/>
        </p:nvSpPr>
        <p:spPr>
          <a:xfrm>
            <a:off x="0" y="6423844"/>
            <a:ext cx="12192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26164"/>
            <a:ext cx="711200" cy="662805"/>
          </a:xfrm>
          <a:prstGeom prst="rect">
            <a:avLst/>
          </a:prstGeom>
        </p:spPr>
      </p:pic>
      <p:sp>
        <p:nvSpPr>
          <p:cNvPr id="16" name="Footer Placeholder 3"/>
          <p:cNvSpPr txBox="1">
            <a:spLocks/>
          </p:cNvSpPr>
          <p:nvPr userDrawn="1"/>
        </p:nvSpPr>
        <p:spPr>
          <a:xfrm>
            <a:off x="1198283" y="6508791"/>
            <a:ext cx="38608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latin typeface="Rockwell" panose="02060603020205020403" pitchFamily="18" charset="0"/>
              </a:rPr>
              <a:t>Department of Fish and Wildlife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Content Placeholder 2"/>
          <p:cNvSpPr>
            <a:spLocks noGrp="1"/>
          </p:cNvSpPr>
          <p:nvPr>
            <p:ph idx="1"/>
          </p:nvPr>
        </p:nvSpPr>
        <p:spPr>
          <a:xfrm>
            <a:off x="609600" y="1371601"/>
            <a:ext cx="10972800" cy="4743451"/>
          </a:xfrm>
        </p:spPr>
        <p:txBody>
          <a:bodyPr>
            <a:normAutofit/>
          </a:bodyPr>
          <a:lstStyle>
            <a:lvl1pPr marL="0" indent="0">
              <a:buNone/>
              <a:defRPr sz="36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182880">
              <a:defRPr sz="3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548640" indent="-182880">
              <a:defRPr sz="28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822960" indent="-182880">
              <a:defRPr sz="24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005840" indent="-182880">
              <a:defRPr sz="2400">
                <a:solidFill>
                  <a:srgbClr val="28557A"/>
                </a:solidFill>
                <a:latin typeface="Ebrima" panose="02000000000000000000" pitchFamily="2" charset="0"/>
                <a:ea typeface="Ebrima" panose="02000000000000000000" pitchFamily="2" charset="0"/>
                <a:cs typeface="Ebrima"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C5151A-E2C5-4ED2-9BAB-00060720DCFA}" type="datetime1">
              <a:rPr lang="en-US" smtClean="0">
                <a:solidFill>
                  <a:prstClr val="black">
                    <a:tint val="75000"/>
                  </a:prstClr>
                </a:solidFill>
              </a:r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Department of Fish and Wildlife</a:t>
            </a: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a:solidFill>
                <a:prstClr val="black">
                  <a:tint val="75000"/>
                </a:prstClr>
              </a:solidFill>
            </a:endParaRPr>
          </a:p>
        </p:txBody>
      </p:sp>
      <p:grpSp>
        <p:nvGrpSpPr>
          <p:cNvPr id="7" name="Group 6"/>
          <p:cNvGrpSpPr/>
          <p:nvPr userDrawn="1"/>
        </p:nvGrpSpPr>
        <p:grpSpPr>
          <a:xfrm>
            <a:off x="0" y="6126164"/>
            <a:ext cx="12192000" cy="731837"/>
            <a:chOff x="0" y="6126163"/>
            <a:chExt cx="9144000" cy="731837"/>
          </a:xfrm>
        </p:grpSpPr>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4"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latin typeface="Rockwell" panose="02060603020205020403" pitchFamily="18" charset="0"/>
                </a:rPr>
                <a:t>Department of Fish and Wildlife</a:t>
              </a: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Date Placeholder 2"/>
          <p:cNvSpPr>
            <a:spLocks noGrp="1"/>
          </p:cNvSpPr>
          <p:nvPr>
            <p:ph type="dt" sz="half" idx="10"/>
          </p:nvPr>
        </p:nvSpPr>
        <p:spPr/>
        <p:txBody>
          <a:bodyPr/>
          <a:lstStyle/>
          <a:p>
            <a:fld id="{6652BBE2-5F6F-4D5C-8A50-5303070F8DA4}" type="datetime1">
              <a:rPr lang="en-US" smtClean="0"/>
              <a:t>4/3/2025</a:t>
            </a:fld>
            <a:endParaRPr lang="en-US"/>
          </a:p>
        </p:txBody>
      </p:sp>
      <p:sp>
        <p:nvSpPr>
          <p:cNvPr id="4" name="Footer Placeholder 3"/>
          <p:cNvSpPr>
            <a:spLocks noGrp="1"/>
          </p:cNvSpPr>
          <p:nvPr>
            <p:ph type="ftr" sz="quarter" idx="11"/>
          </p:nvPr>
        </p:nvSpPr>
        <p:spPr/>
        <p:txBody>
          <a:bodyPr/>
          <a:lstStyle/>
          <a:p>
            <a:r>
              <a:rPr lang="en-US"/>
              <a:t>Department of Fish and Wildlife</a:t>
            </a:r>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sp>
        <p:nvSpPr>
          <p:cNvPr id="6" name="Rectangle 5"/>
          <p:cNvSpPr/>
          <p:nvPr userDrawn="1"/>
        </p:nvSpPr>
        <p:spPr>
          <a:xfrm>
            <a:off x="0" y="6477000"/>
            <a:ext cx="12192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 name="Rectangle 6"/>
          <p:cNvSpPr/>
          <p:nvPr userDrawn="1"/>
        </p:nvSpPr>
        <p:spPr>
          <a:xfrm>
            <a:off x="0" y="6423844"/>
            <a:ext cx="12192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26164"/>
            <a:ext cx="711200" cy="662805"/>
          </a:xfrm>
          <a:prstGeom prst="rect">
            <a:avLst/>
          </a:prstGeom>
        </p:spPr>
      </p:pic>
      <p:sp>
        <p:nvSpPr>
          <p:cNvPr id="9" name="Footer Placeholder 3"/>
          <p:cNvSpPr txBox="1">
            <a:spLocks/>
          </p:cNvSpPr>
          <p:nvPr userDrawn="1"/>
        </p:nvSpPr>
        <p:spPr>
          <a:xfrm>
            <a:off x="1198283" y="6508791"/>
            <a:ext cx="38608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latin typeface="Rockwell" panose="02060603020205020403" pitchFamily="18" charset="0"/>
              </a:rPr>
              <a:t>Department of Fish and Wildlife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Date Placeholder 2"/>
          <p:cNvSpPr>
            <a:spLocks noGrp="1"/>
          </p:cNvSpPr>
          <p:nvPr>
            <p:ph type="dt" sz="half" idx="10"/>
          </p:nvPr>
        </p:nvSpPr>
        <p:spPr>
          <a:xfrm>
            <a:off x="9144000" y="6452575"/>
            <a:ext cx="2844800" cy="365125"/>
          </a:xfrm>
        </p:spPr>
        <p:txBody>
          <a:bodyPr/>
          <a:lstStyle>
            <a:lvl1pPr algn="r">
              <a:defRPr>
                <a:solidFill>
                  <a:schemeClr val="bg1"/>
                </a:solidFill>
              </a:defRPr>
            </a:lvl1pPr>
          </a:lstStyle>
          <a:p>
            <a:fld id="{89B539B5-AD2A-4CAB-A137-2BA90BE6C7D9}" type="datetime1">
              <a:rPr lang="en-US" smtClean="0"/>
              <a:t>4/3/2025</a:t>
            </a:fld>
            <a:endParaRPr lang="en-US"/>
          </a:p>
        </p:txBody>
      </p:sp>
      <p:sp>
        <p:nvSpPr>
          <p:cNvPr id="4" name="Footer Placeholder 3"/>
          <p:cNvSpPr>
            <a:spLocks noGrp="1"/>
          </p:cNvSpPr>
          <p:nvPr>
            <p:ph type="ftr" sz="quarter" idx="11"/>
          </p:nvPr>
        </p:nvSpPr>
        <p:spPr>
          <a:xfrm>
            <a:off x="1422400" y="6507502"/>
            <a:ext cx="3860800" cy="274299"/>
          </a:xfrm>
        </p:spPr>
        <p:txBody>
          <a:bodyPr/>
          <a:lstStyle>
            <a:lvl1pPr>
              <a:defRPr>
                <a:solidFill>
                  <a:schemeClr val="bg1"/>
                </a:solidFill>
                <a:latin typeface="Roboto Slab" pitchFamily="2" charset="0"/>
                <a:ea typeface="Roboto Slab" pitchFamily="2" charset="0"/>
                <a:cs typeface="Roboto" panose="02000000000000000000" pitchFamily="2" charset="0"/>
              </a:defRPr>
            </a:lvl1pPr>
          </a:lstStyle>
          <a:p>
            <a:pPr algn="l"/>
            <a:r>
              <a:rPr lang="en-US"/>
              <a:t>Department of Fish and Wildlife</a:t>
            </a:r>
          </a:p>
        </p:txBody>
      </p:sp>
      <p:sp>
        <p:nvSpPr>
          <p:cNvPr id="9" name="Rectangle 8"/>
          <p:cNvSpPr/>
          <p:nvPr userDrawn="1"/>
        </p:nvSpPr>
        <p:spPr>
          <a:xfrm>
            <a:off x="0" y="6477000"/>
            <a:ext cx="12192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userDrawn="1"/>
        </p:nvSpPr>
        <p:spPr>
          <a:xfrm>
            <a:off x="0" y="6423844"/>
            <a:ext cx="12192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26164"/>
            <a:ext cx="711200" cy="662805"/>
          </a:xfrm>
          <a:prstGeom prst="rect">
            <a:avLst/>
          </a:prstGeom>
        </p:spPr>
      </p:pic>
      <p:sp>
        <p:nvSpPr>
          <p:cNvPr id="12" name="Footer Placeholder 3"/>
          <p:cNvSpPr txBox="1">
            <a:spLocks/>
          </p:cNvSpPr>
          <p:nvPr userDrawn="1"/>
        </p:nvSpPr>
        <p:spPr>
          <a:xfrm>
            <a:off x="1198283" y="6508791"/>
            <a:ext cx="38608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latin typeface="Rockwell" panose="02060603020205020403" pitchFamily="18" charset="0"/>
              </a:rPr>
              <a:t>Department of Fish and Wildlife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E3422-9406-4CD4-B40A-16DCF7B2BFBB}" type="datetime1">
              <a:rPr lang="en-US" smtClean="0"/>
              <a:t>4/3/2025</a:t>
            </a:fld>
            <a:endParaRPr lang="en-US"/>
          </a:p>
        </p:txBody>
      </p:sp>
      <p:sp>
        <p:nvSpPr>
          <p:cNvPr id="3" name="Footer Placeholder 2"/>
          <p:cNvSpPr>
            <a:spLocks noGrp="1"/>
          </p:cNvSpPr>
          <p:nvPr>
            <p:ph type="ftr" sz="quarter" idx="11"/>
          </p:nvPr>
        </p:nvSpPr>
        <p:spPr/>
        <p:txBody>
          <a:bodyPr/>
          <a:lstStyle/>
          <a:p>
            <a:r>
              <a:rPr lang="en-US"/>
              <a:t>Department of Fish and Wildlife</a:t>
            </a:r>
          </a:p>
        </p:txBody>
      </p:sp>
      <p:sp>
        <p:nvSpPr>
          <p:cNvPr id="4" name="Slide Number Placeholder 3"/>
          <p:cNvSpPr>
            <a:spLocks noGrp="1"/>
          </p:cNvSpPr>
          <p:nvPr>
            <p:ph type="sldNum" sz="quarter" idx="12"/>
          </p:nvPr>
        </p:nvSpPr>
        <p:spPr/>
        <p:txBody>
          <a:bodyPr/>
          <a:lstStyle/>
          <a:p>
            <a:fld id="{5A73201E-BAD4-4887-93F2-D695096208A5}" type="slidenum">
              <a:rPr lang="en-US" smtClean="0"/>
              <a:pPr/>
              <a:t>‹#›</a:t>
            </a:fld>
            <a:endParaRPr lang="en-US"/>
          </a:p>
        </p:txBody>
      </p:sp>
      <p:grpSp>
        <p:nvGrpSpPr>
          <p:cNvPr id="9" name="Group 8"/>
          <p:cNvGrpSpPr/>
          <p:nvPr userDrawn="1"/>
        </p:nvGrpSpPr>
        <p:grpSpPr>
          <a:xfrm>
            <a:off x="0" y="6126164"/>
            <a:ext cx="12192000" cy="731837"/>
            <a:chOff x="0" y="6126163"/>
            <a:chExt cx="9144000" cy="731837"/>
          </a:xfrm>
        </p:grpSpPr>
        <p:sp>
          <p:nvSpPr>
            <p:cNvPr id="5" name="Rectangle 4"/>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Rectangle 5"/>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8"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latin typeface="Rockwell" panose="02060603020205020403" pitchFamily="18" charset="0"/>
                </a:rPr>
                <a:t>Department of Fish and Wildlife</a:t>
              </a: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8600"/>
            <a:ext cx="10972800" cy="11890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417639"/>
            <a:ext cx="10972800" cy="47085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1666E-D208-4C7F-B43B-32840E55BEDD}" type="datetime1">
              <a:rPr lang="en-US" smtClean="0"/>
              <a:t>4/3/2025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Department of Fish and Wildlife</a:t>
            </a: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3201E-BAD4-4887-93F2-D695096208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5" r:id="rId2"/>
    <p:sldLayoutId id="2147483651" r:id="rId3"/>
    <p:sldLayoutId id="2147483666" r:id="rId4"/>
    <p:sldLayoutId id="2147483667" r:id="rId5"/>
    <p:sldLayoutId id="2147483668" r:id="rId6"/>
    <p:sldLayoutId id="2147483661" r:id="rId7"/>
    <p:sldLayoutId id="2147483654" r:id="rId8"/>
    <p:sldLayoutId id="2147483655" r:id="rId9"/>
    <p:sldLayoutId id="2147483670" r:id="rId10"/>
    <p:sldLayoutId id="2147483671" r:id="rId11"/>
    <p:sldLayoutId id="2147483672" r:id="rId12"/>
    <p:sldLayoutId id="2147483673" r:id="rId13"/>
  </p:sldLayoutIdLst>
  <p:hf sldNum="0" hdr="0" dt="0"/>
  <p:txStyles>
    <p:titleStyle>
      <a:lvl1pPr algn="l" defTabSz="914400" rtl="0" eaLnBrk="1" latinLnBrk="0" hangingPunct="1">
        <a:spcBef>
          <a:spcPct val="0"/>
        </a:spcBef>
        <a:buNone/>
        <a:defRPr sz="4200" b="0" kern="1200">
          <a:solidFill>
            <a:srgbClr val="0070C0"/>
          </a:solidFill>
          <a:latin typeface="Rockwell" panose="02060603020205020403" pitchFamily="18" charset="0"/>
          <a:ea typeface="Roboto Slab" pitchFamily="2" charset="0"/>
          <a:cs typeface="+mj-cs"/>
        </a:defRPr>
      </a:lvl1pPr>
    </p:titleStyle>
    <p:bodyStyle>
      <a:lvl1pPr marL="0" indent="0" algn="l" defTabSz="914400" rtl="0" eaLnBrk="1" latinLnBrk="0" hangingPunct="1">
        <a:spcBef>
          <a:spcPct val="20000"/>
        </a:spcBef>
        <a:buFont typeface="Arial" pitchFamily="34" charset="0"/>
        <a:buNone/>
        <a:defRPr sz="2800" kern="1200">
          <a:solidFill>
            <a:schemeClr val="tx1"/>
          </a:solidFill>
          <a:latin typeface="Ebrima" panose="02000000000000000000" pitchFamily="2" charset="0"/>
          <a:ea typeface="Ebrima" panose="02000000000000000000" pitchFamily="2" charset="0"/>
          <a:cs typeface="Ebrima" panose="02000000000000000000" pitchFamily="2" charset="0"/>
        </a:defRPr>
      </a:lvl1pPr>
      <a:lvl2pPr marL="365760" indent="-182880" algn="l" defTabSz="914400" rtl="0" eaLnBrk="1" latinLnBrk="0" hangingPunct="1">
        <a:spcBef>
          <a:spcPct val="20000"/>
        </a:spcBef>
        <a:buFont typeface="Arial" pitchFamily="34" charset="0"/>
        <a:buChar char="–"/>
        <a:defRPr sz="240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548640" indent="-228600" algn="l" defTabSz="914400" rtl="0" eaLnBrk="1" latinLnBrk="0" hangingPunct="1">
        <a:spcBef>
          <a:spcPct val="20000"/>
        </a:spcBef>
        <a:buFont typeface="Arial"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73152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91440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dfw.wa.gov/fishing/management/north-falcon/public-input"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microsoft.com/office/2018/10/relationships/comments" Target="../comments/modernComment_34A_D2AA9B9C.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dfw.wa.gov/fishing/management/north-falcon/public-meetings"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hyperlink" Target="https://wdfw.wa.gov/fishing/management/north-falcon" TargetMode="External"/><Relationship Id="rId3" Type="http://schemas.openxmlformats.org/officeDocument/2006/relationships/hyperlink" Target="https://wdfw.wa.gov/fishing/management/north-falcon/public-meetings" TargetMode="External"/><Relationship Id="rId7" Type="http://schemas.openxmlformats.org/officeDocument/2006/relationships/hyperlink" Target="https://wdfw.medium.com/the-salmon-fishing-current-blog-north-of-falcon-2025-edition-48cfed27e019#ab06"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hyperlink" Target="https://wdfw.wa.gov/fishing/management/north-falcon/public-input" TargetMode="External"/><Relationship Id="rId5" Type="http://schemas.openxmlformats.org/officeDocument/2006/relationships/hyperlink" Target="https://wdfw.wa.gov/fishing/management/north-falcon/forecasts" TargetMode="External"/><Relationship Id="rId4" Type="http://schemas.openxmlformats.org/officeDocument/2006/relationships/hyperlink" Target="https://wdfw.wa.gov/fishing/management/north-falcon/summaries" TargetMode="External"/><Relationship Id="rId9"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hyperlink" Target="https://str.wdfw-fish.us/home"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hyperlink" Target="https://wdfw.wa.gov/licenses/fishing/trip-reportin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dfw.wa.gov/accessibility/requests-accommodation"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hyperlink" Target="mailto:CivilRightsTeam@dfw.wa.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4FBB255-965A-42C1-B9BC-B698A126B19F}"/>
              </a:ext>
            </a:extLst>
          </p:cNvPr>
          <p:cNvSpPr/>
          <p:nvPr/>
        </p:nvSpPr>
        <p:spPr>
          <a:xfrm>
            <a:off x="0" y="-5120"/>
            <a:ext cx="12192000" cy="1148120"/>
          </a:xfrm>
          <a:prstGeom prst="rect">
            <a:avLst/>
          </a:prstGeom>
          <a:solidFill>
            <a:srgbClr val="007A5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defRPr/>
            </a:pPr>
            <a:endParaRPr lang="en-US" sz="1013">
              <a:solidFill>
                <a:prstClr val="white"/>
              </a:solidFill>
              <a:latin typeface="Calibri"/>
            </a:endParaRPr>
          </a:p>
        </p:txBody>
      </p:sp>
      <p:sp>
        <p:nvSpPr>
          <p:cNvPr id="8" name="Title 7">
            <a:extLst>
              <a:ext uri="{FF2B5EF4-FFF2-40B4-BE49-F238E27FC236}">
                <a16:creationId xmlns:a16="http://schemas.microsoft.com/office/drawing/2014/main" id="{2B103C0D-735E-4BD1-AD49-45CE75256280}"/>
              </a:ext>
            </a:extLst>
          </p:cNvPr>
          <p:cNvSpPr>
            <a:spLocks noGrp="1"/>
          </p:cNvSpPr>
          <p:nvPr>
            <p:ph type="title"/>
          </p:nvPr>
        </p:nvSpPr>
        <p:spPr/>
        <p:txBody>
          <a:bodyPr>
            <a:normAutofit/>
          </a:bodyPr>
          <a:lstStyle/>
          <a:p>
            <a:pPr algn="ctr"/>
            <a:r>
              <a:rPr lang="en-US" sz="2813" b="1">
                <a:solidFill>
                  <a:schemeClr val="bg1"/>
                </a:solidFill>
                <a:latin typeface="Segoe UI" panose="020B0502040204020203" pitchFamily="34" charset="0"/>
              </a:rPr>
              <a:t>Public Meeting Guidelines and Etiquette</a:t>
            </a:r>
          </a:p>
        </p:txBody>
      </p:sp>
      <p:sp>
        <p:nvSpPr>
          <p:cNvPr id="3" name="Content Placeholder 2">
            <a:extLst>
              <a:ext uri="{FF2B5EF4-FFF2-40B4-BE49-F238E27FC236}">
                <a16:creationId xmlns:a16="http://schemas.microsoft.com/office/drawing/2014/main" id="{59619F4A-9B59-4B9C-ACCE-49B48F9258FD}"/>
              </a:ext>
            </a:extLst>
          </p:cNvPr>
          <p:cNvSpPr>
            <a:spLocks noGrp="1"/>
          </p:cNvSpPr>
          <p:nvPr>
            <p:ph idx="1"/>
          </p:nvPr>
        </p:nvSpPr>
        <p:spPr>
          <a:xfrm>
            <a:off x="601406" y="1422758"/>
            <a:ext cx="10989187" cy="4800600"/>
          </a:xfrm>
        </p:spPr>
        <p:txBody>
          <a:bodyPr vert="horz" lIns="51435" tIns="25718" rIns="51435" bIns="25718" rtlCol="0" anchor="t">
            <a:normAutofit fontScale="92500" lnSpcReduction="10000"/>
          </a:bodyPr>
          <a:lstStyle/>
          <a:p>
            <a:pPr>
              <a:spcBef>
                <a:spcPts val="675"/>
              </a:spcBef>
            </a:pPr>
            <a:r>
              <a:rPr lang="en-US" sz="1600" b="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Please note the following guidelines for our meeting:</a:t>
            </a:r>
          </a:p>
          <a:p>
            <a:pPr marL="128588" indent="-128588">
              <a:spcBef>
                <a:spcPts val="675"/>
              </a:spcBef>
              <a:buFont typeface="Arial" panose="020B0604020202020204" pitchFamily="34" charset="0"/>
              <a:buChar char="•"/>
            </a:pPr>
            <a:r>
              <a:rPr lang="en-US" sz="1400">
                <a:solidFill>
                  <a:srgbClr val="1C1C1C"/>
                </a:solidFill>
                <a:latin typeface="Calibri" panose="020F0502020204030204" pitchFamily="34" charset="0"/>
                <a:ea typeface="Calibri" panose="020F0502020204030204" pitchFamily="34" charset="0"/>
                <a:cs typeface="Calibri" panose="020F0502020204030204" pitchFamily="34" charset="0"/>
              </a:rPr>
              <a:t>Upon joining the virtual meeting, your microphone will be muted automatically. </a:t>
            </a:r>
          </a:p>
          <a:p>
            <a:pPr marL="128588" indent="-128588">
              <a:spcBef>
                <a:spcPts val="675"/>
              </a:spcBef>
              <a:buFont typeface="Arial" panose="020B0604020202020204" pitchFamily="34" charset="0"/>
              <a:buChar char="•"/>
            </a:pPr>
            <a:r>
              <a:rPr lang="en-US" sz="1400">
                <a:solidFill>
                  <a:srgbClr val="1C1C1C"/>
                </a:solidFill>
                <a:latin typeface="Calibri" panose="020F0502020204030204" pitchFamily="34" charset="0"/>
                <a:ea typeface="Calibri" panose="020F0502020204030204" pitchFamily="34" charset="0"/>
                <a:cs typeface="Calibri" panose="020F0502020204030204" pitchFamily="34" charset="0"/>
              </a:rPr>
              <a:t>In case of any technical issues during the meeting, notify us in the chat, and we will help you. Please note that the chat will only be monitored for technical assistance.</a:t>
            </a:r>
          </a:p>
          <a:p>
            <a:pPr marL="128588" indent="-128588">
              <a:spcBef>
                <a:spcPts val="675"/>
              </a:spcBef>
              <a:buFont typeface="Arial" panose="020B0604020202020204" pitchFamily="34" charset="0"/>
              <a:buChar char="•"/>
            </a:pPr>
            <a:r>
              <a:rPr lang="en-US" sz="1400">
                <a:solidFill>
                  <a:srgbClr val="1C1C1C"/>
                </a:solidFill>
                <a:latin typeface="Calibri" panose="020F0502020204030204" pitchFamily="34" charset="0"/>
                <a:ea typeface="Calibri" panose="020F0502020204030204" pitchFamily="34" charset="0"/>
                <a:cs typeface="Calibri" panose="020F0502020204030204" pitchFamily="34" charset="0"/>
              </a:rPr>
              <a:t>Public comments are welcome and will be rotated between in-person and virtual attendees.</a:t>
            </a:r>
          </a:p>
          <a:p>
            <a:pPr marL="128588" indent="-128588">
              <a:spcBef>
                <a:spcPts val="675"/>
              </a:spcBef>
              <a:buFont typeface="Arial" panose="020B0604020202020204" pitchFamily="34" charset="0"/>
              <a:buChar char="•"/>
            </a:pPr>
            <a:r>
              <a:rPr lang="en-US" sz="14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To ask a question or make a comment, please use your device's "raise hand" feature. If on the phone, dial *9 on Zoom, and if using a computer, click the hand/reactions icon at the bottom of your screen.</a:t>
            </a:r>
          </a:p>
          <a:p>
            <a:pPr marL="128588" indent="-128588">
              <a:spcBef>
                <a:spcPts val="675"/>
              </a:spcBef>
              <a:buFont typeface="Arial" panose="020B0604020202020204" pitchFamily="34" charset="0"/>
              <a:buChar char="•"/>
            </a:pPr>
            <a:r>
              <a:rPr lang="en-US" sz="14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During the comment period, the host will enable you to unmute yourself. You can then unmute yourself by pressing the mute button on your device or dialing *6 on your phone.</a:t>
            </a:r>
          </a:p>
          <a:p>
            <a:pPr marL="128588" indent="-128588">
              <a:spcBef>
                <a:spcPts val="675"/>
              </a:spcBef>
              <a:buFont typeface="Arial" panose="020B0604020202020204" pitchFamily="34" charset="0"/>
              <a:buChar char="•"/>
            </a:pPr>
            <a:r>
              <a:rPr lang="en-US" sz="1400">
                <a:solidFill>
                  <a:srgbClr val="1C1C1C"/>
                </a:solidFill>
                <a:latin typeface="Calibri" panose="020F0502020204030204" pitchFamily="34" charset="0"/>
                <a:ea typeface="Calibri" panose="020F0502020204030204" pitchFamily="34" charset="0"/>
                <a:cs typeface="Calibri" panose="020F0502020204030204" pitchFamily="34" charset="0"/>
              </a:rPr>
              <a:t>Keep discussions focused on the agenda items and questions at hand. Offensive, disrespectful, or derogatory language, including profanity, personal attacks, threats, or insults towards individuals, governments, or organizations, is strictly prohibited.</a:t>
            </a:r>
          </a:p>
          <a:p>
            <a:pPr marL="128588" indent="-128588">
              <a:spcBef>
                <a:spcPts val="675"/>
              </a:spcBef>
              <a:buFont typeface="Arial" panose="020B0604020202020204" pitchFamily="34" charset="0"/>
              <a:buChar char="•"/>
            </a:pPr>
            <a:r>
              <a:rPr lang="en-US" sz="1400">
                <a:solidFill>
                  <a:srgbClr val="1C1C1C"/>
                </a:solidFill>
                <a:latin typeface="Calibri" panose="020F0502020204030204" pitchFamily="34" charset="0"/>
                <a:ea typeface="Calibri" panose="020F0502020204030204" pitchFamily="34" charset="0"/>
                <a:cs typeface="Calibri" panose="020F0502020204030204" pitchFamily="34" charset="0"/>
              </a:rPr>
              <a:t>Assume positive intentions from those speaking and listen respectfully. </a:t>
            </a:r>
          </a:p>
          <a:p>
            <a:pPr marL="128588" indent="-128588">
              <a:spcBef>
                <a:spcPts val="675"/>
              </a:spcBef>
              <a:buFont typeface="Arial" panose="020B0604020202020204" pitchFamily="34" charset="0"/>
              <a:buChar char="•"/>
            </a:pPr>
            <a:r>
              <a:rPr lang="en-US" sz="1400">
                <a:solidFill>
                  <a:srgbClr val="1C1C1C"/>
                </a:solidFill>
                <a:latin typeface="Calibri" panose="020F0502020204030204" pitchFamily="34" charset="0"/>
                <a:ea typeface="Calibri" panose="020F0502020204030204" pitchFamily="34" charset="0"/>
                <a:cs typeface="Calibri" panose="020F0502020204030204" pitchFamily="34" charset="0"/>
              </a:rPr>
              <a:t>To ensure a balanced discussion, limit your comments to two minutes with one clarifying follow-up question. </a:t>
            </a:r>
          </a:p>
          <a:p>
            <a:pPr marL="128588" indent="-128588">
              <a:spcBef>
                <a:spcPts val="675"/>
              </a:spcBef>
              <a:buFont typeface="Arial" panose="020B0604020202020204" pitchFamily="34" charset="0"/>
              <a:buChar char="•"/>
            </a:pPr>
            <a:r>
              <a:rPr lang="en-US" sz="1400">
                <a:solidFill>
                  <a:srgbClr val="1C1C1C"/>
                </a:solidFill>
                <a:latin typeface="Calibri" panose="020F0502020204030204" pitchFamily="34" charset="0"/>
                <a:ea typeface="Calibri" panose="020F0502020204030204" pitchFamily="34" charset="0"/>
                <a:cs typeface="Calibri" panose="020F0502020204030204" pitchFamily="34" charset="0"/>
              </a:rPr>
              <a:t>Provide constructive feedback regarding the fisheries in which you participate. Remember that the most compelling comments are those that pertain to the topics under discussion. </a:t>
            </a:r>
          </a:p>
          <a:p>
            <a:pPr marL="128588" indent="-128588">
              <a:spcBef>
                <a:spcPts val="675"/>
              </a:spcBef>
              <a:buFont typeface="Arial" panose="020B0604020202020204" pitchFamily="34" charset="0"/>
              <a:buChar char="•"/>
            </a:pPr>
            <a:r>
              <a:rPr lang="en-US" sz="1400">
                <a:solidFill>
                  <a:srgbClr val="1C1C1C"/>
                </a:solidFill>
                <a:latin typeface="Calibri" panose="020F0502020204030204" pitchFamily="34" charset="0"/>
                <a:ea typeface="Calibri" panose="020F0502020204030204" pitchFamily="34" charset="0"/>
                <a:cs typeface="Calibri" panose="020F0502020204030204" pitchFamily="34" charset="0"/>
              </a:rPr>
              <a:t>WDFW staff may close public comment to stay on schedule with the agenda or to provide others who still need to comment with an opportunity to speak. </a:t>
            </a:r>
          </a:p>
          <a:p>
            <a:pPr marL="128588" indent="-128588">
              <a:spcBef>
                <a:spcPts val="675"/>
              </a:spcBef>
              <a:buFont typeface="Arial" panose="020B0604020202020204" pitchFamily="34" charset="0"/>
              <a:buChar char="•"/>
            </a:pPr>
            <a:r>
              <a:rPr lang="en-US" sz="1400">
                <a:solidFill>
                  <a:srgbClr val="1C1C1C"/>
                </a:solidFill>
                <a:latin typeface="Calibri" panose="020F0502020204030204" pitchFamily="34" charset="0"/>
                <a:ea typeface="Calibri" panose="020F0502020204030204" pitchFamily="34" charset="0"/>
                <a:cs typeface="Calibri" panose="020F0502020204030204" pitchFamily="34" charset="0"/>
              </a:rPr>
              <a:t>The Hybrid meetings will be recorded and posted online.</a:t>
            </a:r>
          </a:p>
          <a:p>
            <a:pPr marL="128588" indent="-128588">
              <a:spcBef>
                <a:spcPts val="675"/>
              </a:spcBef>
              <a:buFont typeface="Arial" panose="020B0604020202020204" pitchFamily="34" charset="0"/>
              <a:buChar char="•"/>
            </a:pPr>
            <a:r>
              <a:rPr lang="en-US" sz="14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If you have further questions or comments, please submit them in written format on our public comment webpage: </a:t>
            </a:r>
            <a:r>
              <a:rPr lang="en-US" sz="1400">
                <a:solidFill>
                  <a:schemeClr val="tx1"/>
                </a:solidFill>
                <a:latin typeface="Calibri" panose="020F0502020204030204" pitchFamily="34" charset="0"/>
                <a:ea typeface="Calibri" panose="020F0502020204030204" pitchFamily="34" charset="0"/>
                <a:cs typeface="Calibri" panose="020F0502020204030204" pitchFamily="34" charset="0"/>
                <a:hlinkClick r:id="rId3"/>
              </a:rPr>
              <a:t>https://wdfw.wa.gov/fishing/management/north-falcon/public-input</a:t>
            </a:r>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F53DCF78-A5C0-4B18-83FC-B90491F5F20C}"/>
              </a:ext>
            </a:extLst>
          </p:cNvPr>
          <p:cNvSpPr/>
          <p:nvPr/>
        </p:nvSpPr>
        <p:spPr>
          <a:xfrm>
            <a:off x="0" y="1146992"/>
            <a:ext cx="12192000" cy="80917"/>
          </a:xfrm>
          <a:prstGeom prst="rect">
            <a:avLst/>
          </a:prstGeom>
          <a:solidFill>
            <a:srgbClr val="92D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13">
              <a:solidFill>
                <a:prstClr val="white"/>
              </a:solidFill>
              <a:latin typeface="Calibri"/>
            </a:endParaRPr>
          </a:p>
        </p:txBody>
      </p:sp>
    </p:spTree>
    <p:extLst>
      <p:ext uri="{BB962C8B-B14F-4D97-AF65-F5344CB8AC3E}">
        <p14:creationId xmlns:p14="http://schemas.microsoft.com/office/powerpoint/2010/main" val="2181001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27FAA-19A9-209E-8503-FA337EB8CD5E}"/>
              </a:ext>
            </a:extLst>
          </p:cNvPr>
          <p:cNvSpPr>
            <a:spLocks noGrp="1"/>
          </p:cNvSpPr>
          <p:nvPr>
            <p:ph type="title"/>
          </p:nvPr>
        </p:nvSpPr>
        <p:spPr>
          <a:xfrm>
            <a:off x="593213" y="274638"/>
            <a:ext cx="10989187" cy="868362"/>
          </a:xfrm>
        </p:spPr>
        <p:txBody>
          <a:bodyPr anchor="ctr">
            <a:normAutofit/>
          </a:bodyPr>
          <a:lstStyle/>
          <a:p>
            <a:r>
              <a:rPr lang="en-US">
                <a:latin typeface="Segoe UI"/>
                <a:ea typeface="Roboto Slab"/>
                <a:cs typeface="Segoe UI"/>
              </a:rPr>
              <a:t>2025 salmon forecast recap</a:t>
            </a:r>
          </a:p>
        </p:txBody>
      </p:sp>
      <p:sp>
        <p:nvSpPr>
          <p:cNvPr id="3" name="Content Placeholder 2">
            <a:extLst>
              <a:ext uri="{FF2B5EF4-FFF2-40B4-BE49-F238E27FC236}">
                <a16:creationId xmlns:a16="http://schemas.microsoft.com/office/drawing/2014/main" id="{CB2B5E68-9FF2-F0F4-95E4-38478DE73ADB}"/>
              </a:ext>
            </a:extLst>
          </p:cNvPr>
          <p:cNvSpPr>
            <a:spLocks noGrp="1"/>
          </p:cNvSpPr>
          <p:nvPr>
            <p:ph idx="1"/>
          </p:nvPr>
        </p:nvSpPr>
        <p:spPr>
          <a:xfrm>
            <a:off x="593212" y="1143000"/>
            <a:ext cx="10631515" cy="4800600"/>
          </a:xfrm>
        </p:spPr>
        <p:txBody>
          <a:bodyPr vert="horz" lIns="91440" tIns="45720" rIns="91440" bIns="45720" rtlCol="0">
            <a:normAutofit/>
          </a:bodyPr>
          <a:lstStyle/>
          <a:p>
            <a:r>
              <a:rPr lang="en-US" b="1"/>
              <a:t>Puget Sound chum:</a:t>
            </a:r>
          </a:p>
          <a:p>
            <a:pPr lvl="1">
              <a:buChar char="•"/>
            </a:pPr>
            <a:r>
              <a:rPr lang="en-US" sz="3200"/>
              <a:t>Natural stocks </a:t>
            </a:r>
            <a:r>
              <a:rPr lang="en-US" sz="3200" b="1">
                <a:solidFill>
                  <a:srgbClr val="067B54"/>
                </a:solidFill>
              </a:rPr>
              <a:t>up 35% </a:t>
            </a:r>
            <a:r>
              <a:rPr lang="en-US" sz="3200"/>
              <a:t>and hatchery stocks </a:t>
            </a:r>
            <a:r>
              <a:rPr lang="en-US" sz="3200" b="1">
                <a:solidFill>
                  <a:srgbClr val="FF0000"/>
                </a:solidFill>
              </a:rPr>
              <a:t>down 5%</a:t>
            </a:r>
            <a:r>
              <a:rPr lang="en-US" sz="3200" b="1"/>
              <a:t> </a:t>
            </a:r>
            <a:r>
              <a:rPr lang="en-US" sz="3200"/>
              <a:t>from 10-year average </a:t>
            </a:r>
          </a:p>
          <a:p>
            <a:pPr lvl="1">
              <a:buChar char="•"/>
            </a:pPr>
            <a:r>
              <a:rPr lang="en-US" sz="3200"/>
              <a:t>PS Fall chum total ~1,297,154</a:t>
            </a:r>
          </a:p>
          <a:p>
            <a:pPr lvl="1"/>
            <a:endParaRPr lang="en-US" sz="3200">
              <a:highlight>
                <a:srgbClr val="FFFF00"/>
              </a:highlight>
            </a:endParaRPr>
          </a:p>
          <a:p>
            <a:pPr marL="91440" lvl="1" indent="0">
              <a:buNone/>
            </a:pPr>
            <a:r>
              <a:rPr lang="en-US" sz="3200" b="1"/>
              <a:t>Coastal chum</a:t>
            </a:r>
          </a:p>
          <a:p>
            <a:pPr lvl="1">
              <a:buChar char="•"/>
            </a:pPr>
            <a:r>
              <a:rPr lang="en-US" sz="3200"/>
              <a:t>Willapa </a:t>
            </a:r>
            <a:r>
              <a:rPr lang="en-US" sz="3200" b="1">
                <a:solidFill>
                  <a:srgbClr val="067B54"/>
                </a:solidFill>
              </a:rPr>
              <a:t>up 36% </a:t>
            </a:r>
            <a:r>
              <a:rPr lang="en-US" sz="3200"/>
              <a:t>and Grays Harbor is </a:t>
            </a:r>
            <a:r>
              <a:rPr lang="en-US" sz="3200" b="1">
                <a:solidFill>
                  <a:srgbClr val="067B54"/>
                </a:solidFill>
              </a:rPr>
              <a:t>up 141% </a:t>
            </a:r>
            <a:r>
              <a:rPr lang="en-US" sz="3200"/>
              <a:t>from 10-year average</a:t>
            </a:r>
          </a:p>
        </p:txBody>
      </p:sp>
    </p:spTree>
    <p:extLst>
      <p:ext uri="{BB962C8B-B14F-4D97-AF65-F5344CB8AC3E}">
        <p14:creationId xmlns:p14="http://schemas.microsoft.com/office/powerpoint/2010/main" val="649128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0EF50-E913-13CC-06AE-806A635CD7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3D063D-FD98-DA0B-6330-B782719B0800}"/>
              </a:ext>
            </a:extLst>
          </p:cNvPr>
          <p:cNvSpPr>
            <a:spLocks noGrp="1"/>
          </p:cNvSpPr>
          <p:nvPr>
            <p:ph type="title"/>
          </p:nvPr>
        </p:nvSpPr>
        <p:spPr>
          <a:xfrm>
            <a:off x="593213" y="274638"/>
            <a:ext cx="10989187" cy="868362"/>
          </a:xfrm>
        </p:spPr>
        <p:txBody>
          <a:bodyPr anchor="ctr">
            <a:normAutofit/>
          </a:bodyPr>
          <a:lstStyle/>
          <a:p>
            <a:r>
              <a:rPr lang="en-US">
                <a:latin typeface="Segoe UI"/>
                <a:ea typeface="Roboto Slab"/>
                <a:cs typeface="Segoe UI"/>
              </a:rPr>
              <a:t>2025 salmon forecast recap</a:t>
            </a:r>
          </a:p>
        </p:txBody>
      </p:sp>
      <p:sp>
        <p:nvSpPr>
          <p:cNvPr id="3" name="Content Placeholder 2">
            <a:extLst>
              <a:ext uri="{FF2B5EF4-FFF2-40B4-BE49-F238E27FC236}">
                <a16:creationId xmlns:a16="http://schemas.microsoft.com/office/drawing/2014/main" id="{57F68798-B783-A7E7-0651-2C5F03995164}"/>
              </a:ext>
            </a:extLst>
          </p:cNvPr>
          <p:cNvSpPr>
            <a:spLocks noGrp="1"/>
          </p:cNvSpPr>
          <p:nvPr>
            <p:ph idx="1"/>
          </p:nvPr>
        </p:nvSpPr>
        <p:spPr>
          <a:xfrm>
            <a:off x="593212" y="1143000"/>
            <a:ext cx="10989187" cy="4800600"/>
          </a:xfrm>
        </p:spPr>
        <p:txBody>
          <a:bodyPr vert="horz" lIns="91440" tIns="45720" rIns="91440" bIns="45720" rtlCol="0" anchor="t">
            <a:normAutofit/>
          </a:bodyPr>
          <a:lstStyle/>
          <a:p>
            <a:r>
              <a:rPr lang="en-US" b="1">
                <a:latin typeface="Calibri"/>
                <a:ea typeface="Ebrima"/>
                <a:cs typeface="Calibri"/>
              </a:rPr>
              <a:t>Puget Sound pink:</a:t>
            </a:r>
          </a:p>
          <a:p>
            <a:pPr lvl="1">
              <a:buChar char="•"/>
            </a:pPr>
            <a:r>
              <a:rPr lang="en-US" sz="3200">
                <a:latin typeface="Calibri"/>
                <a:ea typeface="Ebrima"/>
                <a:cs typeface="Calibri"/>
              </a:rPr>
              <a:t>Total pink </a:t>
            </a:r>
            <a:r>
              <a:rPr lang="en-US" sz="3200" b="1">
                <a:solidFill>
                  <a:srgbClr val="067B54"/>
                </a:solidFill>
                <a:latin typeface="Calibri"/>
                <a:ea typeface="Ebrima"/>
                <a:cs typeface="Calibri"/>
              </a:rPr>
              <a:t>up 70% </a:t>
            </a:r>
            <a:r>
              <a:rPr lang="en-US" sz="3200">
                <a:latin typeface="Calibri"/>
                <a:ea typeface="Ebrima"/>
                <a:cs typeface="Calibri"/>
              </a:rPr>
              <a:t>from the 10-year cycle average</a:t>
            </a:r>
          </a:p>
          <a:p>
            <a:pPr marL="91440" lvl="1" indent="0">
              <a:buNone/>
            </a:pPr>
            <a:endParaRPr lang="en-US" sz="3200"/>
          </a:p>
          <a:p>
            <a:pPr lvl="1">
              <a:buChar char="•"/>
            </a:pPr>
            <a:r>
              <a:rPr lang="en-US" sz="3200">
                <a:latin typeface="Calibri"/>
                <a:ea typeface="Ebrima"/>
                <a:cs typeface="Calibri"/>
              </a:rPr>
              <a:t>PS pink total forecast 7.76 million</a:t>
            </a:r>
          </a:p>
          <a:p>
            <a:pPr lvl="2"/>
            <a:r>
              <a:rPr lang="en-US" b="1">
                <a:solidFill>
                  <a:srgbClr val="067B54"/>
                </a:solidFill>
                <a:latin typeface="Calibri"/>
                <a:ea typeface="Ebrima"/>
                <a:cs typeface="Calibri"/>
              </a:rPr>
              <a:t>Up 7%</a:t>
            </a:r>
            <a:r>
              <a:rPr lang="en-US">
                <a:latin typeface="Calibri"/>
                <a:ea typeface="Ebrima"/>
                <a:cs typeface="Calibri"/>
              </a:rPr>
              <a:t> from 2023 return (7.72 M)</a:t>
            </a:r>
          </a:p>
          <a:p>
            <a:pPr marL="457200" lvl="2" indent="0">
              <a:buNone/>
            </a:pPr>
            <a:endParaRPr lang="en-US">
              <a:latin typeface="Calibri"/>
              <a:ea typeface="Ebrima"/>
              <a:cs typeface="Calibri"/>
            </a:endParaRPr>
          </a:p>
          <a:p>
            <a:pPr lvl="1">
              <a:buFont typeface="Arial" panose="020B0604020202020204" pitchFamily="34" charset="0"/>
              <a:buChar char="•"/>
            </a:pPr>
            <a:r>
              <a:rPr kumimoji="0" lang="en-US" sz="3600" b="0" i="0" u="none" strike="noStrike" kern="1200" cap="none" spc="0" normalizeH="0" baseline="0" noProof="0">
                <a:ln>
                  <a:noFill/>
                </a:ln>
                <a:solidFill>
                  <a:schemeClr val="accent1">
                    <a:lumMod val="50000"/>
                  </a:schemeClr>
                </a:solidFill>
                <a:effectLst/>
                <a:uLnTx/>
                <a:uFillTx/>
                <a:latin typeface="Calibri"/>
                <a:ea typeface="Ebrima"/>
                <a:cs typeface="Ebrima"/>
              </a:rPr>
              <a:t>Total Fraser Pink Forecast 27.0 million</a:t>
            </a:r>
            <a:endParaRPr lang="en-US" sz="3200">
              <a:solidFill>
                <a:schemeClr val="accent1">
                  <a:lumMod val="50000"/>
                </a:schemeClr>
              </a:solidFill>
              <a:latin typeface="Calibri"/>
              <a:ea typeface="Ebrima"/>
              <a:cs typeface="Ebrima"/>
            </a:endParaRPr>
          </a:p>
          <a:p>
            <a:pPr lvl="1"/>
            <a:endParaRPr lang="en-US" sz="3200">
              <a:highlight>
                <a:srgbClr val="FFFF00"/>
              </a:highlight>
            </a:endParaRPr>
          </a:p>
          <a:p>
            <a:pPr marL="91440" lvl="1" indent="0">
              <a:buNone/>
            </a:pPr>
            <a:endParaRPr lang="en-US" sz="3200" u="sng"/>
          </a:p>
        </p:txBody>
      </p:sp>
    </p:spTree>
    <p:extLst>
      <p:ext uri="{BB962C8B-B14F-4D97-AF65-F5344CB8AC3E}">
        <p14:creationId xmlns:p14="http://schemas.microsoft.com/office/powerpoint/2010/main" val="1749788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27FAA-19A9-209E-8503-FA337EB8CD5E}"/>
              </a:ext>
            </a:extLst>
          </p:cNvPr>
          <p:cNvSpPr>
            <a:spLocks noGrp="1"/>
          </p:cNvSpPr>
          <p:nvPr>
            <p:ph type="title"/>
          </p:nvPr>
        </p:nvSpPr>
        <p:spPr>
          <a:xfrm>
            <a:off x="593213" y="274638"/>
            <a:ext cx="10989187" cy="868362"/>
          </a:xfrm>
        </p:spPr>
        <p:txBody>
          <a:bodyPr anchor="ctr">
            <a:normAutofit/>
          </a:bodyPr>
          <a:lstStyle/>
          <a:p>
            <a:r>
              <a:rPr lang="en-US"/>
              <a:t>2025 forecast recap</a:t>
            </a:r>
          </a:p>
        </p:txBody>
      </p:sp>
      <p:sp>
        <p:nvSpPr>
          <p:cNvPr id="3" name="Content Placeholder 2">
            <a:extLst>
              <a:ext uri="{FF2B5EF4-FFF2-40B4-BE49-F238E27FC236}">
                <a16:creationId xmlns:a16="http://schemas.microsoft.com/office/drawing/2014/main" id="{CB2B5E68-9FF2-F0F4-95E4-38478DE73ADB}"/>
              </a:ext>
            </a:extLst>
          </p:cNvPr>
          <p:cNvSpPr>
            <a:spLocks noGrp="1"/>
          </p:cNvSpPr>
          <p:nvPr>
            <p:ph idx="1"/>
          </p:nvPr>
        </p:nvSpPr>
        <p:spPr>
          <a:xfrm>
            <a:off x="593212" y="1143000"/>
            <a:ext cx="10989187" cy="4800600"/>
          </a:xfrm>
        </p:spPr>
        <p:txBody>
          <a:bodyPr vert="horz" lIns="91440" tIns="45720" rIns="91440" bIns="45720" rtlCol="0">
            <a:normAutofit/>
          </a:bodyPr>
          <a:lstStyle/>
          <a:p>
            <a:r>
              <a:rPr lang="en-US" sz="2700" b="1"/>
              <a:t>Baker Lake sockeye:</a:t>
            </a:r>
          </a:p>
          <a:p>
            <a:pPr marL="708660" lvl="1" indent="-342900">
              <a:buChar char="•"/>
            </a:pPr>
            <a:r>
              <a:rPr lang="en-US" sz="2700"/>
              <a:t>Forecast is </a:t>
            </a:r>
            <a:r>
              <a:rPr lang="en-US" sz="2700" b="1">
                <a:solidFill>
                  <a:srgbClr val="067B54"/>
                </a:solidFill>
              </a:rPr>
              <a:t>up 57% </a:t>
            </a:r>
            <a:r>
              <a:rPr lang="en-US" sz="2700"/>
              <a:t>from 10-year average</a:t>
            </a:r>
          </a:p>
          <a:p>
            <a:pPr marL="708660" lvl="1" indent="-342900">
              <a:buChar char="•"/>
            </a:pPr>
            <a:r>
              <a:rPr lang="en-US" sz="2700"/>
              <a:t>~60,000</a:t>
            </a:r>
          </a:p>
          <a:p>
            <a:r>
              <a:rPr lang="en-US" sz="2700" b="1"/>
              <a:t>Lake Washington sockeye</a:t>
            </a:r>
          </a:p>
          <a:p>
            <a:pPr marL="708660" lvl="1" indent="-342900">
              <a:buChar char="•"/>
            </a:pPr>
            <a:r>
              <a:rPr lang="en-US" sz="2700"/>
              <a:t>Forecast is </a:t>
            </a:r>
            <a:r>
              <a:rPr lang="en-US" sz="2700" b="1">
                <a:solidFill>
                  <a:srgbClr val="FF0000"/>
                </a:solidFill>
              </a:rPr>
              <a:t>down 17% </a:t>
            </a:r>
            <a:r>
              <a:rPr lang="en-US" sz="2700"/>
              <a:t>from 10-year average</a:t>
            </a:r>
            <a:endParaRPr lang="en-US" sz="2700" u="sng"/>
          </a:p>
          <a:p>
            <a:pPr marL="708660" lvl="1" indent="-342900">
              <a:buChar char="•"/>
            </a:pPr>
            <a:r>
              <a:rPr lang="en-US" sz="2700"/>
              <a:t>~35,000</a:t>
            </a:r>
          </a:p>
          <a:p>
            <a:pPr marL="91440" lvl="1" indent="0">
              <a:buNone/>
            </a:pPr>
            <a:endParaRPr lang="en-US" sz="2700"/>
          </a:p>
        </p:txBody>
      </p:sp>
    </p:spTree>
    <p:extLst>
      <p:ext uri="{BB962C8B-B14F-4D97-AF65-F5344CB8AC3E}">
        <p14:creationId xmlns:p14="http://schemas.microsoft.com/office/powerpoint/2010/main" val="1093369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27FAA-19A9-209E-8503-FA337EB8CD5E}"/>
              </a:ext>
            </a:extLst>
          </p:cNvPr>
          <p:cNvSpPr>
            <a:spLocks noGrp="1"/>
          </p:cNvSpPr>
          <p:nvPr>
            <p:ph type="title"/>
          </p:nvPr>
        </p:nvSpPr>
        <p:spPr/>
        <p:txBody>
          <a:bodyPr/>
          <a:lstStyle/>
          <a:p>
            <a:r>
              <a:rPr lang="en-US"/>
              <a:t>Modeling Updates</a:t>
            </a:r>
          </a:p>
        </p:txBody>
      </p:sp>
      <p:sp>
        <p:nvSpPr>
          <p:cNvPr id="3" name="Content Placeholder 2">
            <a:extLst>
              <a:ext uri="{FF2B5EF4-FFF2-40B4-BE49-F238E27FC236}">
                <a16:creationId xmlns:a16="http://schemas.microsoft.com/office/drawing/2014/main" id="{CB2B5E68-9FF2-F0F4-95E4-38478DE73ADB}"/>
              </a:ext>
            </a:extLst>
          </p:cNvPr>
          <p:cNvSpPr>
            <a:spLocks noGrp="1"/>
          </p:cNvSpPr>
          <p:nvPr>
            <p:ph idx="1"/>
          </p:nvPr>
        </p:nvSpPr>
        <p:spPr>
          <a:xfrm>
            <a:off x="593212" y="1264682"/>
            <a:ext cx="10989187" cy="4647093"/>
          </a:xfrm>
        </p:spPr>
        <p:txBody>
          <a:bodyPr vert="horz" lIns="68580" tIns="34290" rIns="68580" bIns="34290" rtlCol="0" anchor="t">
            <a:normAutofit/>
          </a:bodyPr>
          <a:lstStyle/>
          <a:p>
            <a:pPr marL="457200" indent="-457200">
              <a:buFont typeface="Arial" panose="020B0604020202020204" pitchFamily="34" charset="0"/>
              <a:buChar char="•"/>
            </a:pPr>
            <a:r>
              <a:rPr lang="en-US" sz="2800">
                <a:solidFill>
                  <a:schemeClr val="accent1">
                    <a:lumMod val="75000"/>
                  </a:schemeClr>
                </a:solidFill>
              </a:rPr>
              <a:t>Chinook</a:t>
            </a:r>
          </a:p>
          <a:p>
            <a:pPr marL="822960" lvl="1" indent="-457200">
              <a:buFont typeface="Arial" panose="020B0604020202020204" pitchFamily="34" charset="0"/>
              <a:buChar char="•"/>
            </a:pPr>
            <a:r>
              <a:rPr lang="en-US" sz="2400">
                <a:solidFill>
                  <a:schemeClr val="accent1">
                    <a:lumMod val="75000"/>
                  </a:schemeClr>
                </a:solidFill>
              </a:rPr>
              <a:t>Treaty and Non-Treaty Puget Sound marine commercial inputs </a:t>
            </a:r>
            <a:endParaRPr lang="en-US" sz="2000">
              <a:solidFill>
                <a:schemeClr val="accent1">
                  <a:lumMod val="75000"/>
                </a:schemeClr>
              </a:solidFill>
            </a:endParaRPr>
          </a:p>
          <a:p>
            <a:pPr marL="822960" lvl="1" indent="-457200">
              <a:buFont typeface="Arial" panose="020B0604020202020204" pitchFamily="34" charset="0"/>
              <a:buChar char="•"/>
            </a:pPr>
            <a:r>
              <a:rPr lang="en-US" sz="2400">
                <a:solidFill>
                  <a:schemeClr val="accent1">
                    <a:lumMod val="75000"/>
                  </a:schemeClr>
                </a:solidFill>
              </a:rPr>
              <a:t>Treaty and Non-Treaty Puget Sound freshwater inputs</a:t>
            </a:r>
          </a:p>
          <a:p>
            <a:pPr marL="822960" lvl="1" indent="-457200">
              <a:buFont typeface="Arial" panose="020B0604020202020204" pitchFamily="34" charset="0"/>
              <a:buChar char="•"/>
            </a:pPr>
            <a:r>
              <a:rPr lang="en-US" sz="2400">
                <a:solidFill>
                  <a:schemeClr val="accent1">
                    <a:lumMod val="75000"/>
                  </a:schemeClr>
                </a:solidFill>
              </a:rPr>
              <a:t>Updated sub-legal and legal ratios</a:t>
            </a:r>
          </a:p>
          <a:p>
            <a:pPr marL="822960" lvl="1" indent="-457200">
              <a:buFont typeface="Arial" panose="020B0604020202020204" pitchFamily="34" charset="0"/>
              <a:buChar char="•"/>
            </a:pPr>
            <a:r>
              <a:rPr lang="en-US" sz="2400">
                <a:solidFill>
                  <a:schemeClr val="accent1">
                    <a:lumMod val="75000"/>
                  </a:schemeClr>
                </a:solidFill>
              </a:rPr>
              <a:t>Northern Canada Fisheries:  Individual Stock Based Management (ISBM) and Aggregate Abundance Based Management (AABM)</a:t>
            </a:r>
          </a:p>
          <a:p>
            <a:pPr marL="457200" indent="-457200">
              <a:buFont typeface="Arial" panose="020B0604020202020204" pitchFamily="34" charset="0"/>
              <a:buChar char="•"/>
            </a:pPr>
            <a:r>
              <a:rPr lang="en-US" sz="2800">
                <a:solidFill>
                  <a:schemeClr val="accent1">
                    <a:lumMod val="75000"/>
                  </a:schemeClr>
                </a:solidFill>
              </a:rPr>
              <a:t>Coho</a:t>
            </a:r>
          </a:p>
          <a:p>
            <a:pPr marL="822960" lvl="1" indent="-457200">
              <a:buFont typeface="Arial" panose="020B0604020202020204" pitchFamily="34" charset="0"/>
              <a:buChar char="•"/>
            </a:pPr>
            <a:r>
              <a:rPr lang="en-US" sz="2400">
                <a:solidFill>
                  <a:schemeClr val="accent1">
                    <a:lumMod val="75000"/>
                  </a:schemeClr>
                </a:solidFill>
              </a:rPr>
              <a:t>Revised Treaty and Non-Treaty Puget Sound marine commercial inputs </a:t>
            </a:r>
          </a:p>
          <a:p>
            <a:pPr marL="822960" lvl="1" indent="-457200">
              <a:buFont typeface="Arial" panose="020B0604020202020204" pitchFamily="34" charset="0"/>
              <a:buChar char="•"/>
            </a:pPr>
            <a:r>
              <a:rPr lang="en-US" sz="2400">
                <a:solidFill>
                  <a:schemeClr val="accent1">
                    <a:lumMod val="75000"/>
                  </a:schemeClr>
                </a:solidFill>
              </a:rPr>
              <a:t>Revised Treaty and Non-Treaty Puget Sound freshwater inputs</a:t>
            </a:r>
          </a:p>
          <a:p>
            <a:pPr marL="822960" lvl="1" indent="-457200">
              <a:buFont typeface="Arial" panose="020B0604020202020204" pitchFamily="34" charset="0"/>
              <a:buChar char="•"/>
            </a:pPr>
            <a:r>
              <a:rPr lang="en-US" sz="2400">
                <a:solidFill>
                  <a:schemeClr val="accent1">
                    <a:lumMod val="75000"/>
                  </a:schemeClr>
                </a:solidFill>
              </a:rPr>
              <a:t>Canadian fishery updates</a:t>
            </a:r>
          </a:p>
          <a:p>
            <a:pPr marL="822960" lvl="1" indent="-457200">
              <a:buFont typeface="Arial" panose="020B0604020202020204" pitchFamily="34" charset="0"/>
              <a:buChar char="•"/>
            </a:pPr>
            <a:endParaRPr lang="en-US" sz="2400">
              <a:solidFill>
                <a:schemeClr val="accent1">
                  <a:lumMod val="75000"/>
                </a:schemeClr>
              </a:solidFill>
            </a:endParaRPr>
          </a:p>
          <a:p>
            <a:pPr marL="822960" lvl="1" indent="-457200">
              <a:buFont typeface="Arial" panose="020B0604020202020204" pitchFamily="34" charset="0"/>
              <a:buChar char="•"/>
            </a:pPr>
            <a:endParaRPr lang="en-US" sz="2000">
              <a:solidFill>
                <a:schemeClr val="accent1">
                  <a:lumMod val="75000"/>
                </a:schemeClr>
              </a:solidFill>
            </a:endParaRPr>
          </a:p>
        </p:txBody>
      </p:sp>
    </p:spTree>
    <p:extLst>
      <p:ext uri="{BB962C8B-B14F-4D97-AF65-F5344CB8AC3E}">
        <p14:creationId xmlns:p14="http://schemas.microsoft.com/office/powerpoint/2010/main" val="3346761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68DEF-1F0A-EEB1-6BD1-5053913E9203}"/>
              </a:ext>
            </a:extLst>
          </p:cNvPr>
          <p:cNvSpPr>
            <a:spLocks noGrp="1"/>
          </p:cNvSpPr>
          <p:nvPr>
            <p:ph type="title"/>
          </p:nvPr>
        </p:nvSpPr>
        <p:spPr>
          <a:xfrm>
            <a:off x="363795" y="780999"/>
            <a:ext cx="3490452" cy="3319052"/>
          </a:xfrm>
        </p:spPr>
        <p:txBody>
          <a:bodyPr>
            <a:noAutofit/>
          </a:bodyPr>
          <a:lstStyle/>
          <a:p>
            <a:pPr algn="ctr"/>
            <a:r>
              <a:rPr lang="en-US" sz="3600"/>
              <a:t>Chinook Modeling Results</a:t>
            </a:r>
            <a:br>
              <a:rPr lang="en-US" sz="3600"/>
            </a:br>
            <a:r>
              <a:rPr lang="en-US" sz="3600"/>
              <a:t>(Model #1725)</a:t>
            </a:r>
          </a:p>
        </p:txBody>
      </p:sp>
      <p:pic>
        <p:nvPicPr>
          <p:cNvPr id="5" name="Picture 4">
            <a:extLst>
              <a:ext uri="{FF2B5EF4-FFF2-40B4-BE49-F238E27FC236}">
                <a16:creationId xmlns:a16="http://schemas.microsoft.com/office/drawing/2014/main" id="{AD304E9C-0789-2E13-DFCD-A8A8B1437635}"/>
              </a:ext>
            </a:extLst>
          </p:cNvPr>
          <p:cNvPicPr>
            <a:picLocks noChangeAspect="1"/>
          </p:cNvPicPr>
          <p:nvPr/>
        </p:nvPicPr>
        <p:blipFill>
          <a:blip r:embed="rId3"/>
          <a:stretch>
            <a:fillRect/>
          </a:stretch>
        </p:blipFill>
        <p:spPr>
          <a:xfrm>
            <a:off x="3637050" y="23009"/>
            <a:ext cx="8472755" cy="6811982"/>
          </a:xfrm>
          <a:prstGeom prst="rect">
            <a:avLst/>
          </a:prstGeom>
        </p:spPr>
      </p:pic>
    </p:spTree>
    <p:extLst>
      <p:ext uri="{BB962C8B-B14F-4D97-AF65-F5344CB8AC3E}">
        <p14:creationId xmlns:p14="http://schemas.microsoft.com/office/powerpoint/2010/main" val="2790123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normAutofit/>
          </a:bodyPr>
          <a:lstStyle/>
          <a:p>
            <a:r>
              <a:rPr lang="en-US" b="1"/>
              <a:t>Current Coho Modeling - Puget Sound</a:t>
            </a:r>
          </a:p>
        </p:txBody>
      </p:sp>
      <p:graphicFrame>
        <p:nvGraphicFramePr>
          <p:cNvPr id="2" name="Table 1">
            <a:extLst>
              <a:ext uri="{FF2B5EF4-FFF2-40B4-BE49-F238E27FC236}">
                <a16:creationId xmlns:a16="http://schemas.microsoft.com/office/drawing/2014/main" id="{CA6BF119-8210-4A74-A38D-C6CF3DDE7539}"/>
              </a:ext>
            </a:extLst>
          </p:cNvPr>
          <p:cNvGraphicFramePr>
            <a:graphicFrameLocks noGrp="1"/>
          </p:cNvGraphicFramePr>
          <p:nvPr/>
        </p:nvGraphicFramePr>
        <p:xfrm>
          <a:off x="715757" y="1143000"/>
          <a:ext cx="10760485" cy="4563524"/>
        </p:xfrm>
        <a:graphic>
          <a:graphicData uri="http://schemas.openxmlformats.org/drawingml/2006/table">
            <a:tbl>
              <a:tblPr firstRow="1" bandRow="1">
                <a:tableStyleId>{5C22544A-7EE6-4342-B048-85BDC9FD1C3A}</a:tableStyleId>
              </a:tblPr>
              <a:tblGrid>
                <a:gridCol w="5489377">
                  <a:extLst>
                    <a:ext uri="{9D8B030D-6E8A-4147-A177-3AD203B41FA5}">
                      <a16:colId xmlns:a16="http://schemas.microsoft.com/office/drawing/2014/main" val="654769247"/>
                    </a:ext>
                  </a:extLst>
                </a:gridCol>
                <a:gridCol w="2808543">
                  <a:extLst>
                    <a:ext uri="{9D8B030D-6E8A-4147-A177-3AD203B41FA5}">
                      <a16:colId xmlns:a16="http://schemas.microsoft.com/office/drawing/2014/main" val="3960308673"/>
                    </a:ext>
                  </a:extLst>
                </a:gridCol>
                <a:gridCol w="2462565">
                  <a:extLst>
                    <a:ext uri="{9D8B030D-6E8A-4147-A177-3AD203B41FA5}">
                      <a16:colId xmlns:a16="http://schemas.microsoft.com/office/drawing/2014/main" val="2268077009"/>
                    </a:ext>
                  </a:extLst>
                </a:gridCol>
              </a:tblGrid>
              <a:tr h="664554">
                <a:tc>
                  <a:txBody>
                    <a:bodyPr/>
                    <a:lstStyle/>
                    <a:p>
                      <a:pPr marL="0" algn="ctr" rtl="0" eaLnBrk="1" fontAlgn="ctr" latinLnBrk="0" hangingPunct="1">
                        <a:spcBef>
                          <a:spcPts val="0"/>
                        </a:spcBef>
                        <a:spcAft>
                          <a:spcPts val="0"/>
                        </a:spcAft>
                      </a:pPr>
                      <a:r>
                        <a:rPr lang="en-US" sz="2000" kern="1200">
                          <a:effectLst/>
                          <a:latin typeface="Segoe UI"/>
                          <a:cs typeface="Segoe UI"/>
                        </a:rPr>
                        <a:t>Management Unit</a:t>
                      </a:r>
                      <a:endParaRPr lang="en-US" sz="2000">
                        <a:effectLst/>
                        <a:latin typeface="Segoe UI"/>
                        <a:cs typeface="Segoe UI"/>
                      </a:endParaRPr>
                    </a:p>
                  </a:txBody>
                  <a:tcPr marL="0" marR="0" marT="0" marB="0" anchor="ctr"/>
                </a:tc>
                <a:tc>
                  <a:txBody>
                    <a:bodyPr/>
                    <a:lstStyle/>
                    <a:p>
                      <a:pPr marL="0" algn="ctr" rtl="0" eaLnBrk="1" fontAlgn="ctr" latinLnBrk="0" hangingPunct="1">
                        <a:spcBef>
                          <a:spcPts val="0"/>
                        </a:spcBef>
                        <a:spcAft>
                          <a:spcPts val="0"/>
                        </a:spcAft>
                      </a:pPr>
                      <a:r>
                        <a:rPr lang="en-US" sz="2000" kern="1200">
                          <a:effectLst/>
                          <a:latin typeface="Segoe UI"/>
                          <a:cs typeface="Segoe UI"/>
                        </a:rPr>
                        <a:t>ER CEILING</a:t>
                      </a:r>
                      <a:endParaRPr lang="en-US" sz="2000">
                        <a:effectLst/>
                        <a:latin typeface="Segoe UI"/>
                        <a:cs typeface="Segoe UI"/>
                      </a:endParaRPr>
                    </a:p>
                  </a:txBody>
                  <a:tcPr marL="0" marR="0" marT="0" marB="0" anchor="ctr"/>
                </a:tc>
                <a:tc>
                  <a:txBody>
                    <a:bodyPr/>
                    <a:lstStyle/>
                    <a:p>
                      <a:pPr marL="0" algn="ctr" rtl="0" eaLnBrk="1" fontAlgn="ctr" latinLnBrk="0" hangingPunct="1">
                        <a:spcBef>
                          <a:spcPts val="0"/>
                        </a:spcBef>
                        <a:spcAft>
                          <a:spcPts val="0"/>
                        </a:spcAft>
                      </a:pPr>
                      <a:r>
                        <a:rPr lang="en-US" sz="2000" kern="1200">
                          <a:effectLst/>
                          <a:latin typeface="Segoe UI"/>
                          <a:cs typeface="Segoe UI"/>
                        </a:rPr>
                        <a:t>Mid (2517)</a:t>
                      </a:r>
                      <a:endParaRPr lang="en-US" sz="2000">
                        <a:effectLst/>
                        <a:latin typeface="Segoe UI"/>
                        <a:cs typeface="Segoe UI"/>
                      </a:endParaRPr>
                    </a:p>
                  </a:txBody>
                  <a:tcPr marL="0" marR="0" marT="0" marB="0" anchor="ctr"/>
                </a:tc>
                <a:extLst>
                  <a:ext uri="{0D108BD9-81ED-4DB2-BD59-A6C34878D82A}">
                    <a16:rowId xmlns:a16="http://schemas.microsoft.com/office/drawing/2014/main" val="473705455"/>
                  </a:ext>
                </a:extLst>
              </a:tr>
              <a:tr h="634347">
                <a:tc>
                  <a:txBody>
                    <a:bodyPr/>
                    <a:lstStyle/>
                    <a:p>
                      <a:pPr marL="0" algn="ctr" rtl="0" eaLnBrk="1" fontAlgn="ctr" latinLnBrk="0" hangingPunct="1">
                        <a:spcBef>
                          <a:spcPts val="0"/>
                        </a:spcBef>
                        <a:spcAft>
                          <a:spcPts val="0"/>
                        </a:spcAft>
                      </a:pPr>
                      <a:r>
                        <a:rPr lang="en-US" sz="2400" b="0" kern="1200">
                          <a:effectLst/>
                          <a:latin typeface="Calibri"/>
                          <a:ea typeface="Calibri"/>
                          <a:cs typeface="Calibri"/>
                        </a:rPr>
                        <a:t>Skagit</a:t>
                      </a:r>
                      <a:endParaRPr lang="en-US" sz="2400" b="0">
                        <a:effectLst/>
                        <a:latin typeface="Calibri"/>
                        <a:ea typeface="Calibri"/>
                        <a:cs typeface="Calibri"/>
                      </a:endParaRPr>
                    </a:p>
                  </a:txBody>
                  <a:tcPr marL="0" marR="0" marT="0" marB="0" anchor="ctr"/>
                </a:tc>
                <a:tc>
                  <a:txBody>
                    <a:bodyPr/>
                    <a:lstStyle/>
                    <a:p>
                      <a:pPr marL="0" algn="ctr" rtl="0" eaLnBrk="1" fontAlgn="ctr" latinLnBrk="0" hangingPunct="1">
                        <a:spcBef>
                          <a:spcPts val="0"/>
                        </a:spcBef>
                        <a:spcAft>
                          <a:spcPts val="0"/>
                        </a:spcAft>
                      </a:pPr>
                      <a:r>
                        <a:rPr lang="en-US" sz="2400" b="0" kern="1200">
                          <a:solidFill>
                            <a:schemeClr val="tx1"/>
                          </a:solidFill>
                          <a:effectLst/>
                          <a:latin typeface="Calibri"/>
                          <a:ea typeface="Calibri"/>
                          <a:cs typeface="Calibri"/>
                        </a:rPr>
                        <a:t>60%</a:t>
                      </a:r>
                      <a:endParaRPr lang="en-US" sz="2400" b="0">
                        <a:solidFill>
                          <a:schemeClr val="tx1"/>
                        </a:solidFill>
                        <a:effectLst/>
                        <a:latin typeface="Calibri"/>
                        <a:ea typeface="Calibri"/>
                        <a:cs typeface="Calibri"/>
                      </a:endParaRPr>
                    </a:p>
                  </a:txBody>
                  <a:tcPr marL="0" marR="0" marT="0" marB="0" anchor="ctr"/>
                </a:tc>
                <a:tc>
                  <a:txBody>
                    <a:bodyPr/>
                    <a:lstStyle/>
                    <a:p>
                      <a:pPr marL="0" algn="ctr" rtl="0" eaLnBrk="1" fontAlgn="ctr" latinLnBrk="0" hangingPunct="1">
                        <a:spcBef>
                          <a:spcPts val="0"/>
                        </a:spcBef>
                        <a:spcAft>
                          <a:spcPts val="0"/>
                        </a:spcAft>
                      </a:pPr>
                      <a:r>
                        <a:rPr lang="en-US" sz="2400" b="0" kern="1200">
                          <a:solidFill>
                            <a:schemeClr val="tx1"/>
                          </a:solidFill>
                          <a:effectLst/>
                          <a:latin typeface="Calibri"/>
                          <a:ea typeface="Calibri"/>
                          <a:cs typeface="Calibri"/>
                        </a:rPr>
                        <a:t>48.2%</a:t>
                      </a:r>
                    </a:p>
                  </a:txBody>
                  <a:tcPr marL="0" marR="0" marT="0" marB="0" anchor="ctr"/>
                </a:tc>
                <a:extLst>
                  <a:ext uri="{0D108BD9-81ED-4DB2-BD59-A6C34878D82A}">
                    <a16:rowId xmlns:a16="http://schemas.microsoft.com/office/drawing/2014/main" val="2834999908"/>
                  </a:ext>
                </a:extLst>
              </a:tr>
              <a:tr h="634347">
                <a:tc>
                  <a:txBody>
                    <a:bodyPr/>
                    <a:lstStyle/>
                    <a:p>
                      <a:pPr marL="0" algn="ctr" rtl="0" eaLnBrk="1" fontAlgn="ctr" latinLnBrk="0" hangingPunct="1">
                        <a:spcBef>
                          <a:spcPts val="0"/>
                        </a:spcBef>
                        <a:spcAft>
                          <a:spcPts val="0"/>
                        </a:spcAft>
                      </a:pPr>
                      <a:r>
                        <a:rPr lang="en-US" sz="2400" b="0" kern="1200">
                          <a:effectLst/>
                          <a:latin typeface="Calibri"/>
                          <a:ea typeface="Calibri"/>
                          <a:cs typeface="Calibri"/>
                        </a:rPr>
                        <a:t>Stilly</a:t>
                      </a:r>
                      <a:endParaRPr lang="en-US" sz="2400" b="0">
                        <a:effectLst/>
                        <a:latin typeface="Calibri"/>
                        <a:ea typeface="Calibri"/>
                        <a:cs typeface="Calibri"/>
                      </a:endParaRPr>
                    </a:p>
                  </a:txBody>
                  <a:tcPr marL="0" marR="0" marT="0" marB="0" anchor="ctr"/>
                </a:tc>
                <a:tc>
                  <a:txBody>
                    <a:bodyPr/>
                    <a:lstStyle/>
                    <a:p>
                      <a:pPr marL="0" algn="ctr" rtl="0" eaLnBrk="1" fontAlgn="ctr" latinLnBrk="0" hangingPunct="1">
                        <a:spcBef>
                          <a:spcPts val="0"/>
                        </a:spcBef>
                        <a:spcAft>
                          <a:spcPts val="0"/>
                        </a:spcAft>
                      </a:pPr>
                      <a:r>
                        <a:rPr lang="en-US" sz="2400" b="0" kern="1200">
                          <a:solidFill>
                            <a:schemeClr val="tx1"/>
                          </a:solidFill>
                          <a:effectLst/>
                          <a:latin typeface="Calibri"/>
                          <a:ea typeface="Calibri"/>
                          <a:cs typeface="Calibri"/>
                        </a:rPr>
                        <a:t>50%</a:t>
                      </a:r>
                      <a:endParaRPr lang="en-US" sz="2400" b="0">
                        <a:solidFill>
                          <a:schemeClr val="tx1"/>
                        </a:solidFill>
                        <a:effectLst/>
                        <a:latin typeface="Calibri"/>
                        <a:ea typeface="Calibri"/>
                        <a:cs typeface="Calibri"/>
                      </a:endParaRPr>
                    </a:p>
                  </a:txBody>
                  <a:tcPr marL="0" marR="0" marT="0" marB="0" anchor="ctr"/>
                </a:tc>
                <a:tc>
                  <a:txBody>
                    <a:bodyPr/>
                    <a:lstStyle/>
                    <a:p>
                      <a:pPr marL="0" algn="ctr" rtl="0" eaLnBrk="1" fontAlgn="ctr" latinLnBrk="0" hangingPunct="1">
                        <a:spcBef>
                          <a:spcPts val="0"/>
                        </a:spcBef>
                        <a:spcAft>
                          <a:spcPts val="0"/>
                        </a:spcAft>
                      </a:pPr>
                      <a:r>
                        <a:rPr lang="en-US" sz="2400" b="0" kern="1200">
                          <a:solidFill>
                            <a:schemeClr val="tx1"/>
                          </a:solidFill>
                          <a:effectLst/>
                          <a:latin typeface="Calibri"/>
                          <a:ea typeface="Calibri"/>
                          <a:cs typeface="Calibri"/>
                        </a:rPr>
                        <a:t>26.9%</a:t>
                      </a:r>
                    </a:p>
                  </a:txBody>
                  <a:tcPr marL="0" marR="0" marT="0" marB="0" anchor="ctr"/>
                </a:tc>
                <a:extLst>
                  <a:ext uri="{0D108BD9-81ED-4DB2-BD59-A6C34878D82A}">
                    <a16:rowId xmlns:a16="http://schemas.microsoft.com/office/drawing/2014/main" val="369347059"/>
                  </a:ext>
                </a:extLst>
              </a:tr>
              <a:tr h="634347">
                <a:tc>
                  <a:txBody>
                    <a:bodyPr/>
                    <a:lstStyle/>
                    <a:p>
                      <a:pPr marL="0" algn="ctr" rtl="0" eaLnBrk="1" fontAlgn="ctr" latinLnBrk="0" hangingPunct="1">
                        <a:spcBef>
                          <a:spcPts val="0"/>
                        </a:spcBef>
                        <a:spcAft>
                          <a:spcPts val="0"/>
                        </a:spcAft>
                      </a:pPr>
                      <a:r>
                        <a:rPr lang="en-US" sz="2400" b="0" kern="1200">
                          <a:effectLst/>
                          <a:latin typeface="Calibri"/>
                          <a:ea typeface="Calibri"/>
                          <a:cs typeface="Calibri"/>
                        </a:rPr>
                        <a:t>Snohomish</a:t>
                      </a:r>
                      <a:endParaRPr lang="en-US" sz="2400" b="0">
                        <a:effectLst/>
                        <a:latin typeface="Calibri"/>
                        <a:ea typeface="Calibri"/>
                        <a:cs typeface="Calibri"/>
                      </a:endParaRPr>
                    </a:p>
                  </a:txBody>
                  <a:tcPr marL="0" marR="0" marT="0" marB="0" anchor="ctr"/>
                </a:tc>
                <a:tc>
                  <a:txBody>
                    <a:bodyPr/>
                    <a:lstStyle/>
                    <a:p>
                      <a:pPr marL="0" algn="ctr" rtl="0" eaLnBrk="1" fontAlgn="ctr" latinLnBrk="0" hangingPunct="1">
                        <a:spcBef>
                          <a:spcPts val="0"/>
                        </a:spcBef>
                        <a:spcAft>
                          <a:spcPts val="0"/>
                        </a:spcAft>
                      </a:pPr>
                      <a:r>
                        <a:rPr lang="en-US" sz="2400" b="0" kern="1200">
                          <a:solidFill>
                            <a:schemeClr val="tx1"/>
                          </a:solidFill>
                          <a:effectLst/>
                          <a:latin typeface="Calibri"/>
                          <a:ea typeface="Calibri"/>
                          <a:cs typeface="Calibri"/>
                        </a:rPr>
                        <a:t>40%</a:t>
                      </a:r>
                      <a:endParaRPr lang="en-US" sz="2400" b="0">
                        <a:solidFill>
                          <a:schemeClr val="tx1"/>
                        </a:solidFill>
                        <a:effectLst/>
                        <a:latin typeface="Calibri"/>
                        <a:ea typeface="Calibri"/>
                        <a:cs typeface="Calibri"/>
                      </a:endParaRPr>
                    </a:p>
                  </a:txBody>
                  <a:tcPr marL="0" marR="0" marT="0" marB="0" anchor="ctr"/>
                </a:tc>
                <a:tc>
                  <a:txBody>
                    <a:bodyPr/>
                    <a:lstStyle/>
                    <a:p>
                      <a:pPr marL="0" algn="ctr" rtl="0" eaLnBrk="1" fontAlgn="ctr" latinLnBrk="0" hangingPunct="1">
                        <a:spcBef>
                          <a:spcPts val="0"/>
                        </a:spcBef>
                        <a:spcAft>
                          <a:spcPts val="0"/>
                        </a:spcAft>
                      </a:pPr>
                      <a:r>
                        <a:rPr lang="en-US" sz="2400" b="0" kern="1200">
                          <a:solidFill>
                            <a:schemeClr val="tx1"/>
                          </a:solidFill>
                          <a:effectLst/>
                          <a:latin typeface="Calibri"/>
                          <a:ea typeface="Calibri"/>
                          <a:cs typeface="Calibri"/>
                        </a:rPr>
                        <a:t>28.6%</a:t>
                      </a:r>
                    </a:p>
                  </a:txBody>
                  <a:tcPr marL="0" marR="0" marT="0" marB="0" anchor="ctr"/>
                </a:tc>
                <a:extLst>
                  <a:ext uri="{0D108BD9-81ED-4DB2-BD59-A6C34878D82A}">
                    <a16:rowId xmlns:a16="http://schemas.microsoft.com/office/drawing/2014/main" val="412814689"/>
                  </a:ext>
                </a:extLst>
              </a:tr>
              <a:tr h="634347">
                <a:tc>
                  <a:txBody>
                    <a:bodyPr/>
                    <a:lstStyle/>
                    <a:p>
                      <a:pPr marL="0" algn="ctr" rtl="0" eaLnBrk="1" fontAlgn="ctr" latinLnBrk="0" hangingPunct="1">
                        <a:spcBef>
                          <a:spcPts val="0"/>
                        </a:spcBef>
                        <a:spcAft>
                          <a:spcPts val="0"/>
                        </a:spcAft>
                      </a:pPr>
                      <a:r>
                        <a:rPr lang="en-US" sz="2400" b="1" kern="1200">
                          <a:effectLst/>
                          <a:latin typeface="Calibri"/>
                          <a:ea typeface="Calibri"/>
                          <a:cs typeface="Calibri"/>
                        </a:rPr>
                        <a:t>Hood Canal</a:t>
                      </a:r>
                      <a:endParaRPr lang="en-US" sz="2400" b="1">
                        <a:effectLst/>
                        <a:latin typeface="Calibri"/>
                        <a:ea typeface="Calibri"/>
                        <a:cs typeface="Calibri"/>
                      </a:endParaRPr>
                    </a:p>
                  </a:txBody>
                  <a:tcPr marL="0" marR="0" marT="0" marB="0" anchor="ctr"/>
                </a:tc>
                <a:tc>
                  <a:txBody>
                    <a:bodyPr/>
                    <a:lstStyle/>
                    <a:p>
                      <a:pPr marL="0" algn="ctr" rtl="0" eaLnBrk="1" fontAlgn="ctr" latinLnBrk="0" hangingPunct="1">
                        <a:spcBef>
                          <a:spcPts val="0"/>
                        </a:spcBef>
                        <a:spcAft>
                          <a:spcPts val="0"/>
                        </a:spcAft>
                      </a:pPr>
                      <a:r>
                        <a:rPr lang="en-US" sz="2400" b="1" kern="1200">
                          <a:solidFill>
                            <a:schemeClr val="tx1"/>
                          </a:solidFill>
                          <a:effectLst/>
                          <a:latin typeface="Calibri"/>
                          <a:ea typeface="Calibri"/>
                          <a:cs typeface="Calibri"/>
                        </a:rPr>
                        <a:t>45%*</a:t>
                      </a:r>
                      <a:endParaRPr lang="en-US" sz="2400" b="1">
                        <a:solidFill>
                          <a:schemeClr val="tx1"/>
                        </a:solidFill>
                        <a:effectLst/>
                        <a:latin typeface="Calibri"/>
                        <a:ea typeface="Calibri"/>
                        <a:cs typeface="Calibri"/>
                      </a:endParaRPr>
                    </a:p>
                  </a:txBody>
                  <a:tcPr marL="0" marR="0" marT="0" marB="0" anchor="ctr"/>
                </a:tc>
                <a:tc>
                  <a:txBody>
                    <a:bodyPr/>
                    <a:lstStyle/>
                    <a:p>
                      <a:pPr marL="0" algn="ctr" rtl="0" eaLnBrk="1" fontAlgn="ctr" latinLnBrk="0" hangingPunct="1">
                        <a:spcBef>
                          <a:spcPts val="0"/>
                        </a:spcBef>
                        <a:spcAft>
                          <a:spcPts val="0"/>
                        </a:spcAft>
                      </a:pPr>
                      <a:r>
                        <a:rPr lang="en-US" sz="2400" b="1" kern="1200">
                          <a:solidFill>
                            <a:schemeClr val="tx1"/>
                          </a:solidFill>
                          <a:effectLst/>
                          <a:latin typeface="Calibri"/>
                          <a:ea typeface="Calibri"/>
                          <a:cs typeface="Calibri"/>
                        </a:rPr>
                        <a:t>45.1%</a:t>
                      </a:r>
                    </a:p>
                  </a:txBody>
                  <a:tcPr marL="0" marR="0" marT="0" marB="0" anchor="ctr"/>
                </a:tc>
                <a:extLst>
                  <a:ext uri="{0D108BD9-81ED-4DB2-BD59-A6C34878D82A}">
                    <a16:rowId xmlns:a16="http://schemas.microsoft.com/office/drawing/2014/main" val="3824062512"/>
                  </a:ext>
                </a:extLst>
              </a:tr>
              <a:tr h="634347">
                <a:tc>
                  <a:txBody>
                    <a:bodyPr/>
                    <a:lstStyle/>
                    <a:p>
                      <a:pPr marL="0" algn="ctr" rtl="0" eaLnBrk="1" fontAlgn="ctr" latinLnBrk="0" hangingPunct="1">
                        <a:spcBef>
                          <a:spcPts val="0"/>
                        </a:spcBef>
                        <a:spcAft>
                          <a:spcPts val="0"/>
                        </a:spcAft>
                      </a:pPr>
                      <a:r>
                        <a:rPr lang="en-US" sz="2400" b="0" kern="1200">
                          <a:effectLst/>
                          <a:latin typeface="Calibri"/>
                          <a:ea typeface="Calibri"/>
                          <a:cs typeface="Calibri"/>
                        </a:rPr>
                        <a:t>Strait of Juan de Fuca tributaries</a:t>
                      </a:r>
                      <a:endParaRPr lang="en-US" sz="2400" b="0">
                        <a:effectLst/>
                        <a:latin typeface="Calibri"/>
                        <a:ea typeface="Calibri"/>
                        <a:cs typeface="Calibri"/>
                      </a:endParaRPr>
                    </a:p>
                  </a:txBody>
                  <a:tcPr marL="0" marR="0" marT="0" marB="0" anchor="ctr"/>
                </a:tc>
                <a:tc>
                  <a:txBody>
                    <a:bodyPr/>
                    <a:lstStyle/>
                    <a:p>
                      <a:pPr marL="0" algn="ctr" rtl="0" eaLnBrk="1" fontAlgn="ctr" latinLnBrk="0" hangingPunct="1">
                        <a:spcBef>
                          <a:spcPts val="0"/>
                        </a:spcBef>
                        <a:spcAft>
                          <a:spcPts val="0"/>
                        </a:spcAft>
                      </a:pPr>
                      <a:r>
                        <a:rPr lang="en-US" sz="2400" b="0" kern="1200">
                          <a:solidFill>
                            <a:schemeClr val="tx1"/>
                          </a:solidFill>
                          <a:effectLst/>
                          <a:latin typeface="Calibri"/>
                          <a:ea typeface="Calibri"/>
                          <a:cs typeface="Calibri"/>
                        </a:rPr>
                        <a:t>40%</a:t>
                      </a:r>
                      <a:endParaRPr lang="en-US" sz="2400" b="0">
                        <a:solidFill>
                          <a:schemeClr val="tx1"/>
                        </a:solidFill>
                        <a:effectLst/>
                        <a:latin typeface="Calibri"/>
                        <a:ea typeface="Calibri"/>
                        <a:cs typeface="Calibri"/>
                      </a:endParaRPr>
                    </a:p>
                  </a:txBody>
                  <a:tcPr marL="0" marR="0" marT="0" marB="0" anchor="ctr"/>
                </a:tc>
                <a:tc>
                  <a:txBody>
                    <a:bodyPr/>
                    <a:lstStyle/>
                    <a:p>
                      <a:pPr marL="0" algn="ctr" rtl="0" eaLnBrk="1" fontAlgn="ctr" latinLnBrk="0" hangingPunct="1">
                        <a:spcBef>
                          <a:spcPts val="0"/>
                        </a:spcBef>
                        <a:spcAft>
                          <a:spcPts val="0"/>
                        </a:spcAft>
                      </a:pPr>
                      <a:r>
                        <a:rPr lang="en-US" sz="2400" b="0" kern="1200">
                          <a:solidFill>
                            <a:schemeClr val="tx1"/>
                          </a:solidFill>
                          <a:effectLst/>
                          <a:latin typeface="Calibri"/>
                          <a:ea typeface="Calibri"/>
                          <a:cs typeface="Calibri"/>
                        </a:rPr>
                        <a:t>9.1%</a:t>
                      </a:r>
                    </a:p>
                  </a:txBody>
                  <a:tcPr marL="0" marR="0" marT="0" marB="0" anchor="ctr"/>
                </a:tc>
                <a:extLst>
                  <a:ext uri="{0D108BD9-81ED-4DB2-BD59-A6C34878D82A}">
                    <a16:rowId xmlns:a16="http://schemas.microsoft.com/office/drawing/2014/main" val="1755601026"/>
                  </a:ext>
                </a:extLst>
              </a:tr>
              <a:tr h="727235">
                <a:tc>
                  <a:txBody>
                    <a:bodyPr/>
                    <a:lstStyle/>
                    <a:p>
                      <a:pPr marL="0" algn="ctr" rtl="0" eaLnBrk="1" fontAlgn="ctr" latinLnBrk="0" hangingPunct="1">
                        <a:spcBef>
                          <a:spcPts val="0"/>
                        </a:spcBef>
                        <a:spcAft>
                          <a:spcPts val="0"/>
                        </a:spcAft>
                      </a:pPr>
                      <a:r>
                        <a:rPr lang="en-US" sz="2400" b="1" kern="1200">
                          <a:effectLst/>
                          <a:latin typeface="Calibri"/>
                          <a:ea typeface="Calibri"/>
                          <a:cs typeface="Calibri"/>
                        </a:rPr>
                        <a:t>Interior Fraser (Thompson)</a:t>
                      </a:r>
                      <a:endParaRPr lang="en-US" sz="2400" b="1">
                        <a:effectLst/>
                        <a:latin typeface="Calibri"/>
                        <a:ea typeface="Calibri"/>
                        <a:cs typeface="Calibri"/>
                      </a:endParaRPr>
                    </a:p>
                  </a:txBody>
                  <a:tcPr marL="0" marR="0" marT="0" marB="0" anchor="ctr"/>
                </a:tc>
                <a:tc>
                  <a:txBody>
                    <a:bodyPr/>
                    <a:lstStyle/>
                    <a:p>
                      <a:pPr marL="0" algn="ctr" rtl="0" eaLnBrk="1" fontAlgn="ctr" latinLnBrk="0" hangingPunct="1">
                        <a:spcBef>
                          <a:spcPts val="0"/>
                        </a:spcBef>
                        <a:spcAft>
                          <a:spcPts val="0"/>
                        </a:spcAft>
                      </a:pPr>
                      <a:r>
                        <a:rPr lang="en-US" sz="2400" b="1" kern="1200">
                          <a:solidFill>
                            <a:schemeClr val="tx1"/>
                          </a:solidFill>
                          <a:effectLst/>
                          <a:latin typeface="Calibri"/>
                          <a:ea typeface="Calibri"/>
                          <a:cs typeface="Calibri"/>
                        </a:rPr>
                        <a:t>10% SUS</a:t>
                      </a:r>
                      <a:endParaRPr lang="en-US" sz="2400" b="1">
                        <a:solidFill>
                          <a:schemeClr val="tx1"/>
                        </a:solidFill>
                        <a:effectLst/>
                        <a:latin typeface="Calibri"/>
                        <a:ea typeface="Calibri"/>
                        <a:cs typeface="Calibri"/>
                      </a:endParaRPr>
                    </a:p>
                  </a:txBody>
                  <a:tcPr marL="0" marR="0" marT="0" marB="0" anchor="ctr"/>
                </a:tc>
                <a:tc>
                  <a:txBody>
                    <a:bodyPr/>
                    <a:lstStyle/>
                    <a:p>
                      <a:pPr marL="0" algn="ctr" rtl="0" eaLnBrk="1" fontAlgn="ctr" latinLnBrk="0" hangingPunct="1">
                        <a:spcBef>
                          <a:spcPts val="0"/>
                        </a:spcBef>
                        <a:spcAft>
                          <a:spcPts val="0"/>
                        </a:spcAft>
                      </a:pPr>
                      <a:r>
                        <a:rPr lang="en-US" sz="2400" b="1" kern="1200">
                          <a:solidFill>
                            <a:schemeClr val="tx1"/>
                          </a:solidFill>
                          <a:effectLst/>
                          <a:latin typeface="Calibri"/>
                          <a:ea typeface="Calibri"/>
                          <a:cs typeface="Calibri"/>
                        </a:rPr>
                        <a:t>11.3%</a:t>
                      </a:r>
                    </a:p>
                  </a:txBody>
                  <a:tcPr marL="0" marR="0" marT="0" marB="0" anchor="ctr"/>
                </a:tc>
                <a:extLst>
                  <a:ext uri="{0D108BD9-81ED-4DB2-BD59-A6C34878D82A}">
                    <a16:rowId xmlns:a16="http://schemas.microsoft.com/office/drawing/2014/main" val="1108623215"/>
                  </a:ext>
                </a:extLst>
              </a:tr>
            </a:tbl>
          </a:graphicData>
        </a:graphic>
      </p:graphicFrame>
    </p:spTree>
    <p:extLst>
      <p:ext uri="{BB962C8B-B14F-4D97-AF65-F5344CB8AC3E}">
        <p14:creationId xmlns:p14="http://schemas.microsoft.com/office/powerpoint/2010/main" val="3578237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0F6B1-9035-4E95-B385-8462673DC254}"/>
              </a:ext>
            </a:extLst>
          </p:cNvPr>
          <p:cNvSpPr>
            <a:spLocks noGrp="1"/>
          </p:cNvSpPr>
          <p:nvPr>
            <p:ph type="title"/>
          </p:nvPr>
        </p:nvSpPr>
        <p:spPr/>
        <p:txBody>
          <a:bodyPr>
            <a:noAutofit/>
          </a:bodyPr>
          <a:lstStyle/>
          <a:p>
            <a:r>
              <a:rPr lang="en-US" sz="3600"/>
              <a:t>Chinook – Current Proposed Season in modeling</a:t>
            </a:r>
          </a:p>
        </p:txBody>
      </p:sp>
      <p:sp>
        <p:nvSpPr>
          <p:cNvPr id="3" name="Content Placeholder 2">
            <a:extLst>
              <a:ext uri="{FF2B5EF4-FFF2-40B4-BE49-F238E27FC236}">
                <a16:creationId xmlns:a16="http://schemas.microsoft.com/office/drawing/2014/main" id="{B0C7485C-2959-4C58-BE7D-F754080C4A05}"/>
              </a:ext>
            </a:extLst>
          </p:cNvPr>
          <p:cNvSpPr>
            <a:spLocks noGrp="1"/>
          </p:cNvSpPr>
          <p:nvPr>
            <p:ph idx="1"/>
          </p:nvPr>
        </p:nvSpPr>
        <p:spPr>
          <a:xfrm>
            <a:off x="846166" y="1327615"/>
            <a:ext cx="10335640" cy="4647093"/>
          </a:xfrm>
        </p:spPr>
        <p:txBody>
          <a:bodyPr vert="horz" lIns="91440" tIns="45720" rIns="91440" bIns="45720" rtlCol="0" anchor="t">
            <a:normAutofit fontScale="70000" lnSpcReduction="20000"/>
          </a:bodyPr>
          <a:lstStyle/>
          <a:p>
            <a:pPr marL="571500" indent="-571500">
              <a:buFont typeface="Arial" panose="020B0604020202020204" pitchFamily="34" charset="0"/>
              <a:buChar char="•"/>
            </a:pPr>
            <a:r>
              <a:rPr lang="en-US">
                <a:latin typeface="Ebrima"/>
                <a:ea typeface="Ebrima"/>
                <a:cs typeface="Ebrima"/>
              </a:rPr>
              <a:t>MA 5/6 – July 1 - Aug 15</a:t>
            </a:r>
          </a:p>
          <a:p>
            <a:pPr marL="571500" indent="-571500">
              <a:buFont typeface="Arial" panose="020B0604020202020204" pitchFamily="34" charset="0"/>
              <a:buChar char="•"/>
            </a:pPr>
            <a:r>
              <a:rPr lang="en-US">
                <a:latin typeface="Ebrima"/>
                <a:ea typeface="Ebrima"/>
                <a:cs typeface="Ebrima"/>
              </a:rPr>
              <a:t>MA 7 – Thursday, Friday, Saturday openers July 17 – 19</a:t>
            </a:r>
          </a:p>
          <a:p>
            <a:pPr marL="571500" indent="-571500">
              <a:buFont typeface="Arial" panose="020B0604020202020204" pitchFamily="34" charset="0"/>
              <a:buChar char="•"/>
            </a:pPr>
            <a:r>
              <a:rPr lang="en-US">
                <a:latin typeface="Ebrima"/>
                <a:ea typeface="Ebrima"/>
                <a:cs typeface="Ebrima"/>
              </a:rPr>
              <a:t>MA 9 – Thursday, Friday, Saturday openers July 17 – 19</a:t>
            </a:r>
          </a:p>
          <a:p>
            <a:pPr marL="571500" indent="-571500">
              <a:buFont typeface="Arial" panose="020B0604020202020204" pitchFamily="34" charset="0"/>
              <a:buChar char="•"/>
            </a:pPr>
            <a:r>
              <a:rPr lang="en-US">
                <a:latin typeface="Ebrima"/>
                <a:ea typeface="Ebrima"/>
                <a:cs typeface="Ebrima"/>
              </a:rPr>
              <a:t>MA 10 – Thursday, Friday, Saturday openers July 17 – 19 </a:t>
            </a:r>
          </a:p>
          <a:p>
            <a:pPr marL="571500" indent="-571500">
              <a:buFont typeface="Arial" panose="020B0604020202020204" pitchFamily="34" charset="0"/>
              <a:buChar char="•"/>
            </a:pPr>
            <a:r>
              <a:rPr lang="en-US">
                <a:latin typeface="Ebrima"/>
                <a:ea typeface="Ebrima"/>
                <a:cs typeface="Ebrima"/>
              </a:rPr>
              <a:t>MA 11 – Wednesdays through Saturdays in June.  Thursday, Friday, Saturday openers in July starting July 17 – 19.  Open 7 days a week August 1 – September 30.</a:t>
            </a:r>
            <a:endParaRPr lang="en-US">
              <a:highlight>
                <a:srgbClr val="FFFF00"/>
              </a:highlight>
              <a:latin typeface="Ebrima"/>
              <a:ea typeface="Ebrima"/>
              <a:cs typeface="Ebrima"/>
            </a:endParaRPr>
          </a:p>
          <a:p>
            <a:pPr marL="571500" indent="-571500">
              <a:buFont typeface="Arial" panose="020B0604020202020204" pitchFamily="34" charset="0"/>
              <a:buChar char="•"/>
            </a:pPr>
            <a:r>
              <a:rPr lang="en-US">
                <a:latin typeface="Ebrima"/>
                <a:ea typeface="Ebrima"/>
                <a:cs typeface="Ebrima"/>
              </a:rPr>
              <a:t>MA 12 – July 1 SOA</a:t>
            </a:r>
            <a:endParaRPr lang="en-US"/>
          </a:p>
          <a:p>
            <a:pPr marL="571500" indent="-571500">
              <a:buFont typeface="Arial" panose="020B0604020202020204" pitchFamily="34" charset="0"/>
              <a:buChar char="•"/>
            </a:pPr>
            <a:r>
              <a:rPr lang="en-US">
                <a:latin typeface="Ebrima"/>
                <a:ea typeface="Ebrima"/>
                <a:cs typeface="Ebrima"/>
              </a:rPr>
              <a:t>MA 13 – No changes</a:t>
            </a:r>
          </a:p>
          <a:p>
            <a:pPr marL="571500" indent="-571500">
              <a:buFont typeface="Arial" panose="020B0604020202020204" pitchFamily="34" charset="0"/>
              <a:buChar char="•"/>
            </a:pPr>
            <a:r>
              <a:rPr lang="en-US">
                <a:latin typeface="Ebrima"/>
                <a:ea typeface="Ebrima"/>
                <a:cs typeface="Ebrima"/>
              </a:rPr>
              <a:t>Additional opportunity in MAs 7, 9, 10, and 11 will be provided as quota allows.  As in recent seasons.</a:t>
            </a:r>
          </a:p>
          <a:p>
            <a:pPr marL="571500" indent="-571500">
              <a:buFont typeface="Arial" panose="020B0604020202020204" pitchFamily="34" charset="0"/>
              <a:buChar char="•"/>
            </a:pPr>
            <a:r>
              <a:rPr lang="en-US">
                <a:latin typeface="Ebrima"/>
                <a:ea typeface="Ebrima"/>
                <a:cs typeface="Ebrima"/>
              </a:rPr>
              <a:t>Winter seasons same as 2024-25.</a:t>
            </a:r>
          </a:p>
          <a:p>
            <a:pPr marL="571500" indent="-571500">
              <a:buFont typeface="Arial" panose="020B0604020202020204" pitchFamily="34" charset="0"/>
              <a:buChar char="•"/>
            </a:pPr>
            <a:endParaRPr lang="en-US"/>
          </a:p>
        </p:txBody>
      </p:sp>
    </p:spTree>
    <p:extLst>
      <p:ext uri="{BB962C8B-B14F-4D97-AF65-F5344CB8AC3E}">
        <p14:creationId xmlns:p14="http://schemas.microsoft.com/office/powerpoint/2010/main" val="2150848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20A2-D2F4-4A38-9D2A-72FDBCB19493}"/>
              </a:ext>
            </a:extLst>
          </p:cNvPr>
          <p:cNvSpPr>
            <a:spLocks noGrp="1"/>
          </p:cNvSpPr>
          <p:nvPr>
            <p:ph type="title"/>
          </p:nvPr>
        </p:nvSpPr>
        <p:spPr/>
        <p:txBody>
          <a:bodyPr>
            <a:normAutofit/>
          </a:bodyPr>
          <a:lstStyle/>
          <a:p>
            <a:r>
              <a:rPr lang="en-US"/>
              <a:t>Coho - </a:t>
            </a:r>
            <a:r>
              <a:rPr lang="en-US" sz="4400"/>
              <a:t>Current Season in Modeling</a:t>
            </a:r>
            <a:endParaRPr lang="en-US"/>
          </a:p>
        </p:txBody>
      </p:sp>
      <p:sp>
        <p:nvSpPr>
          <p:cNvPr id="3" name="Content Placeholder 2">
            <a:extLst>
              <a:ext uri="{FF2B5EF4-FFF2-40B4-BE49-F238E27FC236}">
                <a16:creationId xmlns:a16="http://schemas.microsoft.com/office/drawing/2014/main" id="{AD155949-D6D0-4CA5-BFEB-46476910F41B}"/>
              </a:ext>
            </a:extLst>
          </p:cNvPr>
          <p:cNvSpPr>
            <a:spLocks noGrp="1"/>
          </p:cNvSpPr>
          <p:nvPr>
            <p:ph idx="1"/>
          </p:nvPr>
        </p:nvSpPr>
        <p:spPr>
          <a:xfrm>
            <a:off x="593212" y="1326543"/>
            <a:ext cx="10018081" cy="4960205"/>
          </a:xfrm>
        </p:spPr>
        <p:txBody>
          <a:bodyPr vert="horz" lIns="91440" tIns="45720" rIns="91440" bIns="45720" rtlCol="0" anchor="t">
            <a:normAutofit fontScale="77500" lnSpcReduction="20000"/>
          </a:bodyPr>
          <a:lstStyle/>
          <a:p>
            <a:pPr marL="571500" indent="-571500">
              <a:buFont typeface="Arial" panose="020B0604020202020204" pitchFamily="34" charset="0"/>
              <a:buChar char="•"/>
            </a:pPr>
            <a:r>
              <a:rPr lang="en-US">
                <a:latin typeface="Ebrima"/>
                <a:ea typeface="Ebrima"/>
                <a:cs typeface="Ebrima"/>
              </a:rPr>
              <a:t>MA 5/6: MSF 7/1-9/26, NS 9/27- 10/15</a:t>
            </a:r>
          </a:p>
          <a:p>
            <a:pPr marL="571500" indent="-571500">
              <a:buFont typeface="Arial" panose="020B0604020202020204" pitchFamily="34" charset="0"/>
              <a:buChar char="•"/>
            </a:pPr>
            <a:r>
              <a:rPr lang="en-US">
                <a:latin typeface="Ebrima"/>
                <a:ea typeface="Ebrima"/>
                <a:cs typeface="Ebrima"/>
              </a:rPr>
              <a:t>MA 7: MSF during Chinook openers in July, 8/1-8/30, NS 9/1-9/30</a:t>
            </a:r>
          </a:p>
          <a:p>
            <a:pPr marL="571500" indent="-571500">
              <a:buFont typeface="Arial" panose="020B0604020202020204" pitchFamily="34" charset="0"/>
              <a:buChar char="•"/>
            </a:pPr>
            <a:r>
              <a:rPr lang="en-US">
                <a:latin typeface="Ebrima"/>
                <a:ea typeface="Ebrima"/>
                <a:cs typeface="Ebrima"/>
              </a:rPr>
              <a:t>MA 8-1: NS 8/1-10/13</a:t>
            </a:r>
          </a:p>
          <a:p>
            <a:pPr marL="571500" indent="-571500">
              <a:buFont typeface="Arial" panose="020B0604020202020204" pitchFamily="34" charset="0"/>
              <a:buChar char="•"/>
            </a:pPr>
            <a:r>
              <a:rPr lang="en-US">
                <a:latin typeface="Ebrima"/>
                <a:ea typeface="Ebrima"/>
                <a:cs typeface="Ebrima"/>
              </a:rPr>
              <a:t>MA 8-2: NS 8/1-9/24 </a:t>
            </a:r>
          </a:p>
          <a:p>
            <a:pPr marL="571500" indent="-571500">
              <a:buFont typeface="Arial" panose="020B0604020202020204" pitchFamily="34" charset="0"/>
              <a:buChar char="•"/>
            </a:pPr>
            <a:r>
              <a:rPr lang="en-US">
                <a:latin typeface="Ebrima"/>
                <a:ea typeface="Ebrima"/>
                <a:cs typeface="Ebrima"/>
              </a:rPr>
              <a:t>MA 9: MSF during Chinook openers in July, 8/1-9/23, NS 9/24-9/30 </a:t>
            </a:r>
          </a:p>
          <a:p>
            <a:pPr marL="571500" indent="-571500">
              <a:buFont typeface="Arial" panose="020B0604020202020204" pitchFamily="34" charset="0"/>
              <a:buChar char="•"/>
            </a:pPr>
            <a:r>
              <a:rPr lang="en-US">
                <a:latin typeface="Ebrima"/>
                <a:ea typeface="Ebrima"/>
                <a:cs typeface="Ebrima"/>
              </a:rPr>
              <a:t>MA 10: NS 6/1 -11/15</a:t>
            </a:r>
          </a:p>
          <a:p>
            <a:pPr marL="571500" indent="-571500">
              <a:buFont typeface="Arial" panose="020B0604020202020204" pitchFamily="34" charset="0"/>
              <a:buChar char="•"/>
            </a:pPr>
            <a:r>
              <a:rPr lang="en-US">
                <a:latin typeface="Ebrima"/>
                <a:ea typeface="Ebrima"/>
                <a:cs typeface="Ebrima"/>
              </a:rPr>
              <a:t>MA 11: NS during Chinook openers in June and July and 8/1-11/15</a:t>
            </a:r>
          </a:p>
          <a:p>
            <a:pPr marL="571500" indent="-571500">
              <a:buFont typeface="Arial" panose="020B0604020202020204" pitchFamily="34" charset="0"/>
              <a:buChar char="•"/>
            </a:pPr>
            <a:r>
              <a:rPr lang="en-US">
                <a:latin typeface="Ebrima"/>
                <a:ea typeface="Ebrima"/>
                <a:cs typeface="Ebrima"/>
              </a:rPr>
              <a:t>MA12: SOA - July 1</a:t>
            </a:r>
          </a:p>
          <a:p>
            <a:pPr marL="571500" indent="-571500">
              <a:buFont typeface="Arial" panose="020B0604020202020204" pitchFamily="34" charset="0"/>
              <a:buChar char="•"/>
            </a:pPr>
            <a:r>
              <a:rPr lang="en-US">
                <a:latin typeface="Ebrima"/>
                <a:ea typeface="Ebrima"/>
                <a:cs typeface="Ebrima"/>
              </a:rPr>
              <a:t>MA 13: MSF 7/1/25 - 6/30/26</a:t>
            </a:r>
          </a:p>
          <a:p>
            <a:pPr marL="571500" indent="-571500">
              <a:buFont typeface="Arial" panose="020B0604020202020204" pitchFamily="34" charset="0"/>
              <a:buChar char="•"/>
            </a:pPr>
            <a:endParaRPr lang="en-US"/>
          </a:p>
        </p:txBody>
      </p:sp>
    </p:spTree>
    <p:extLst>
      <p:ext uri="{BB962C8B-B14F-4D97-AF65-F5344CB8AC3E}">
        <p14:creationId xmlns:p14="http://schemas.microsoft.com/office/powerpoint/2010/main" val="1580922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7ABD3-34F4-7268-3942-E61FF0C1316F}"/>
              </a:ext>
            </a:extLst>
          </p:cNvPr>
          <p:cNvSpPr>
            <a:spLocks noGrp="1"/>
          </p:cNvSpPr>
          <p:nvPr>
            <p:ph type="title"/>
          </p:nvPr>
        </p:nvSpPr>
        <p:spPr/>
        <p:txBody>
          <a:bodyPr/>
          <a:lstStyle/>
          <a:p>
            <a:r>
              <a:rPr lang="en-US">
                <a:latin typeface="Segoe UI"/>
                <a:ea typeface="Roboto Slab"/>
                <a:cs typeface="Segoe UI"/>
              </a:rPr>
              <a:t>Marine Area Pink Fisheries	</a:t>
            </a:r>
          </a:p>
        </p:txBody>
      </p:sp>
      <p:sp>
        <p:nvSpPr>
          <p:cNvPr id="3" name="Content Placeholder 2">
            <a:extLst>
              <a:ext uri="{FF2B5EF4-FFF2-40B4-BE49-F238E27FC236}">
                <a16:creationId xmlns:a16="http://schemas.microsoft.com/office/drawing/2014/main" id="{14FCB78F-BB5D-6FC4-D151-B1D75D3564DE}"/>
              </a:ext>
            </a:extLst>
          </p:cNvPr>
          <p:cNvSpPr>
            <a:spLocks noGrp="1"/>
          </p:cNvSpPr>
          <p:nvPr>
            <p:ph idx="1"/>
          </p:nvPr>
        </p:nvSpPr>
        <p:spPr/>
        <p:txBody>
          <a:bodyPr vert="horz" lIns="91440" tIns="45720" rIns="91440" bIns="45720" rtlCol="0" anchor="t">
            <a:normAutofit/>
          </a:bodyPr>
          <a:lstStyle/>
          <a:p>
            <a:pPr marL="457200" indent="-457200">
              <a:buFont typeface="Arial" panose="020B0604020202020204" pitchFamily="34" charset="0"/>
              <a:buChar char="•"/>
            </a:pPr>
            <a:r>
              <a:rPr lang="en-US">
                <a:latin typeface="Calibri"/>
                <a:ea typeface="Ebrima"/>
                <a:cs typeface="Calibri"/>
              </a:rPr>
              <a:t>Adding 2 additional pinks to the daily limit in all inside Marine Areas except MA 8-2.</a:t>
            </a:r>
          </a:p>
          <a:p>
            <a:pPr marL="457200" indent="-457200">
              <a:buFont typeface="Arial" panose="020B0604020202020204" pitchFamily="34" charset="0"/>
              <a:buChar char="•"/>
            </a:pPr>
            <a:r>
              <a:rPr lang="en-US">
                <a:latin typeface="Calibri"/>
                <a:ea typeface="Ebrima"/>
                <a:cs typeface="Calibri"/>
              </a:rPr>
              <a:t>Strong returns expected to Hood Canal and South Sound.</a:t>
            </a:r>
          </a:p>
          <a:p>
            <a:pPr marL="822960" lvl="1" indent="-457200">
              <a:buFont typeface="Arial" panose="020B0604020202020204" pitchFamily="34" charset="0"/>
              <a:buChar char="•"/>
            </a:pPr>
            <a:r>
              <a:rPr lang="en-US">
                <a:latin typeface="Calibri"/>
                <a:ea typeface="Ebrima"/>
                <a:cs typeface="Calibri"/>
              </a:rPr>
              <a:t>2.5 million to Hood Canal.</a:t>
            </a:r>
          </a:p>
          <a:p>
            <a:pPr marL="822960" lvl="1" indent="-457200">
              <a:buFont typeface="Arial" panose="020B0604020202020204" pitchFamily="34" charset="0"/>
              <a:buChar char="•"/>
            </a:pPr>
            <a:r>
              <a:rPr lang="en-US">
                <a:latin typeface="Calibri"/>
                <a:ea typeface="Ebrima"/>
                <a:cs typeface="Calibri"/>
              </a:rPr>
              <a:t>4 million to Central and South Sound.</a:t>
            </a:r>
          </a:p>
          <a:p>
            <a:pPr marL="457200" indent="-457200">
              <a:buFont typeface="Arial" panose="020B0604020202020204" pitchFamily="34" charset="0"/>
              <a:buChar char="•"/>
            </a:pPr>
            <a:r>
              <a:rPr lang="en-US">
                <a:solidFill>
                  <a:schemeClr val="accent1">
                    <a:lumMod val="50000"/>
                  </a:schemeClr>
                </a:solidFill>
                <a:latin typeface="Calibri"/>
                <a:ea typeface="Ebrima"/>
                <a:cs typeface="Calibri"/>
              </a:rPr>
              <a:t>Conservation concerns for Stillaguamish pinks being forecast below escapement.</a:t>
            </a:r>
          </a:p>
          <a:p>
            <a:pPr marL="822960" lvl="1" indent="-457200">
              <a:buFont typeface="Arial" panose="020B0604020202020204" pitchFamily="34" charset="0"/>
              <a:buChar char="•"/>
            </a:pPr>
            <a:r>
              <a:rPr lang="en-US">
                <a:latin typeface="Calibri"/>
                <a:ea typeface="Ebrima"/>
                <a:cs typeface="Calibri"/>
              </a:rPr>
              <a:t>Preseason forecast is 25% below the 5 pink cycle average (2015-23).</a:t>
            </a:r>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US"/>
          </a:p>
        </p:txBody>
      </p:sp>
    </p:spTree>
    <p:extLst>
      <p:ext uri="{BB962C8B-B14F-4D97-AF65-F5344CB8AC3E}">
        <p14:creationId xmlns:p14="http://schemas.microsoft.com/office/powerpoint/2010/main" val="1705018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27FAA-19A9-209E-8503-FA337EB8CD5E}"/>
              </a:ext>
            </a:extLst>
          </p:cNvPr>
          <p:cNvSpPr>
            <a:spLocks noGrp="1"/>
          </p:cNvSpPr>
          <p:nvPr>
            <p:ph type="title"/>
          </p:nvPr>
        </p:nvSpPr>
        <p:spPr/>
        <p:txBody>
          <a:bodyPr/>
          <a:lstStyle/>
          <a:p>
            <a:r>
              <a:rPr lang="en-US" u="sng"/>
              <a:t>Hood Canal Coho: Update</a:t>
            </a:r>
            <a:endParaRPr lang="en-US"/>
          </a:p>
        </p:txBody>
      </p:sp>
      <p:sp>
        <p:nvSpPr>
          <p:cNvPr id="3" name="Content Placeholder 2">
            <a:extLst>
              <a:ext uri="{FF2B5EF4-FFF2-40B4-BE49-F238E27FC236}">
                <a16:creationId xmlns:a16="http://schemas.microsoft.com/office/drawing/2014/main" id="{CB2B5E68-9FF2-F0F4-95E4-38478DE73ADB}"/>
              </a:ext>
            </a:extLst>
          </p:cNvPr>
          <p:cNvSpPr>
            <a:spLocks noGrp="1"/>
          </p:cNvSpPr>
          <p:nvPr>
            <p:ph idx="1"/>
          </p:nvPr>
        </p:nvSpPr>
        <p:spPr>
          <a:xfrm>
            <a:off x="388189" y="1319842"/>
            <a:ext cx="11404119" cy="4752755"/>
          </a:xfrm>
        </p:spPr>
        <p:txBody>
          <a:bodyPr vert="horz" lIns="68580" tIns="34290" rIns="68580" bIns="34290" rtlCol="0" anchor="t">
            <a:normAutofit fontScale="92500"/>
          </a:bodyPr>
          <a:lstStyle/>
          <a:p>
            <a:pPr marL="457200" indent="-457200">
              <a:buFont typeface="Arial" panose="020B0604020202020204" pitchFamily="34" charset="0"/>
              <a:buChar char="•"/>
            </a:pPr>
            <a:r>
              <a:rPr lang="en-US" sz="2800">
                <a:solidFill>
                  <a:schemeClr val="accent1">
                    <a:lumMod val="75000"/>
                  </a:schemeClr>
                </a:solidFill>
                <a:latin typeface="Ebrima"/>
                <a:ea typeface="Ebrima"/>
                <a:cs typeface="Ebrima"/>
              </a:rPr>
              <a:t>The Comprehensive Coho Management Plan and Pacific Salmon Treaty limit exploitation rates to 45% for mid-range forecast abundances and to 20% for critically low forecast abundances.</a:t>
            </a:r>
          </a:p>
          <a:p>
            <a:pPr marL="457200" indent="-457200">
              <a:buFont typeface="Arial" panose="020B0604020202020204" pitchFamily="34" charset="0"/>
              <a:buChar char="•"/>
            </a:pPr>
            <a:r>
              <a:rPr lang="en-US" sz="2800">
                <a:solidFill>
                  <a:schemeClr val="accent1">
                    <a:lumMod val="75000"/>
                  </a:schemeClr>
                </a:solidFill>
                <a:latin typeface="Ebrima"/>
                <a:ea typeface="Ebrima"/>
                <a:cs typeface="Ebrima"/>
              </a:rPr>
              <a:t>State and Tribal co-managers recognized the 2025 forecast abundance is just above the Critical Abundance threshold.  Co-managers are planning to implement more conservative fisheries to reduce our combined exploitation rate below the allowable ceiling of 45%.</a:t>
            </a:r>
          </a:p>
          <a:p>
            <a:pPr marL="457200" indent="-457200">
              <a:buFont typeface="Arial" panose="020B0604020202020204" pitchFamily="34" charset="0"/>
              <a:buChar char="•"/>
            </a:pPr>
            <a:r>
              <a:rPr lang="en-US" sz="2900">
                <a:solidFill>
                  <a:schemeClr val="accent1">
                    <a:lumMod val="75000"/>
                  </a:schemeClr>
                </a:solidFill>
                <a:latin typeface="Ebrima"/>
                <a:ea typeface="Ebrima"/>
                <a:cs typeface="Ebrima"/>
              </a:rPr>
              <a:t>The current state proposal for sport fisheries reductions are:</a:t>
            </a:r>
          </a:p>
          <a:p>
            <a:pPr marL="822960" lvl="1" indent="-457200">
              <a:buFont typeface="Arial" panose="020B0604020202020204" pitchFamily="34" charset="0"/>
              <a:buChar char="•"/>
            </a:pPr>
            <a:r>
              <a:rPr lang="en-US" sz="2400">
                <a:solidFill>
                  <a:schemeClr val="accent1">
                    <a:lumMod val="75000"/>
                  </a:schemeClr>
                </a:solidFill>
                <a:latin typeface="Ebrima"/>
                <a:ea typeface="Ebrima"/>
                <a:cs typeface="Ebrima"/>
              </a:rPr>
              <a:t>Convert MA 9 non-selective coho fishery to mark-selective at the end of September. </a:t>
            </a:r>
          </a:p>
          <a:p>
            <a:pPr marL="822960" lvl="1" indent="-457200">
              <a:buFont typeface="Arial" panose="020B0604020202020204" pitchFamily="34" charset="0"/>
              <a:buChar char="•"/>
            </a:pPr>
            <a:r>
              <a:rPr lang="en-US" sz="2400">
                <a:solidFill>
                  <a:schemeClr val="accent1">
                    <a:lumMod val="75000"/>
                  </a:schemeClr>
                </a:solidFill>
                <a:latin typeface="Ebrima"/>
                <a:ea typeface="Ebrima"/>
                <a:cs typeface="Ebrima"/>
              </a:rPr>
              <a:t>Convert MA 12 coho fisheries to mark-selective.  </a:t>
            </a:r>
          </a:p>
          <a:p>
            <a:pPr marL="822960" lvl="1" indent="-457200">
              <a:buFont typeface="Arial" panose="020B0604020202020204" pitchFamily="34" charset="0"/>
              <a:buChar char="•"/>
            </a:pPr>
            <a:r>
              <a:rPr lang="en-US" sz="2400">
                <a:solidFill>
                  <a:schemeClr val="accent1">
                    <a:lumMod val="75000"/>
                  </a:schemeClr>
                </a:solidFill>
                <a:latin typeface="Ebrima"/>
                <a:ea typeface="Ebrima"/>
                <a:cs typeface="Ebrima"/>
              </a:rPr>
              <a:t>Close MA 12 to recreational salmon fishing October 1 – 15.  Reopen October 16</a:t>
            </a:r>
          </a:p>
        </p:txBody>
      </p:sp>
    </p:spTree>
    <p:extLst>
      <p:ext uri="{BB962C8B-B14F-4D97-AF65-F5344CB8AC3E}">
        <p14:creationId xmlns:p14="http://schemas.microsoft.com/office/powerpoint/2010/main" val="2461393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t>Puget Sound Marine and Freshwater Recreational Discussion</a:t>
            </a:r>
            <a:endParaRPr lang="en-US">
              <a:latin typeface="Rockwell" panose="02060603020205020403" pitchFamily="18" charset="0"/>
            </a:endParaRPr>
          </a:p>
        </p:txBody>
      </p:sp>
      <p:sp>
        <p:nvSpPr>
          <p:cNvPr id="3" name="TextBox 2"/>
          <p:cNvSpPr txBox="1"/>
          <p:nvPr/>
        </p:nvSpPr>
        <p:spPr>
          <a:xfrm>
            <a:off x="1524000" y="3879415"/>
            <a:ext cx="9144000" cy="861774"/>
          </a:xfrm>
          <a:prstGeom prst="rect">
            <a:avLst/>
          </a:prstGeom>
          <a:noFill/>
        </p:spPr>
        <p:txBody>
          <a:bodyPr wrap="square" rtlCol="0">
            <a:spAutoFit/>
          </a:bodyPr>
          <a:lstStyle/>
          <a:p>
            <a:pPr algn="ctr"/>
            <a:r>
              <a:rPr lang="en-US" sz="320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rPr>
              <a:t>April 3, 2025</a:t>
            </a:r>
          </a:p>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1F5AA-4065-4952-77B8-65F1AA3C3E81}"/>
              </a:ext>
            </a:extLst>
          </p:cNvPr>
          <p:cNvSpPr>
            <a:spLocks noGrp="1"/>
          </p:cNvSpPr>
          <p:nvPr>
            <p:ph type="title"/>
          </p:nvPr>
        </p:nvSpPr>
        <p:spPr/>
        <p:txBody>
          <a:bodyPr/>
          <a:lstStyle/>
          <a:p>
            <a:r>
              <a:rPr lang="en-US"/>
              <a:t>MA 7 Winter Chinook Proposal</a:t>
            </a:r>
          </a:p>
        </p:txBody>
      </p:sp>
      <p:sp>
        <p:nvSpPr>
          <p:cNvPr id="3" name="Content Placeholder 2">
            <a:extLst>
              <a:ext uri="{FF2B5EF4-FFF2-40B4-BE49-F238E27FC236}">
                <a16:creationId xmlns:a16="http://schemas.microsoft.com/office/drawing/2014/main" id="{1B47E25D-665B-21BD-3776-F431F9283A6C}"/>
              </a:ext>
            </a:extLst>
          </p:cNvPr>
          <p:cNvSpPr>
            <a:spLocks noGrp="1"/>
          </p:cNvSpPr>
          <p:nvPr>
            <p:ph idx="1"/>
          </p:nvPr>
        </p:nvSpPr>
        <p:spPr>
          <a:xfrm>
            <a:off x="593213" y="1213164"/>
            <a:ext cx="10989187" cy="5016187"/>
          </a:xfrm>
        </p:spPr>
        <p:txBody>
          <a:bodyPr>
            <a:normAutofit fontScale="92500" lnSpcReduction="10000"/>
          </a:bodyPr>
          <a:lstStyle/>
          <a:p>
            <a:pPr marL="571500" indent="-571500">
              <a:buFont typeface="Arial" panose="020B0604020202020204" pitchFamily="34" charset="0"/>
              <a:buChar char="•"/>
            </a:pPr>
            <a:r>
              <a:rPr lang="en-US"/>
              <a:t>Proposal: Remove fish from the MA 7 Summer Chinook quota to create a small MA 7 opening during the winter.</a:t>
            </a:r>
          </a:p>
          <a:p>
            <a:pPr marL="937260" lvl="1" indent="-571500">
              <a:buFont typeface="Arial" panose="020B0604020202020204" pitchFamily="34" charset="0"/>
              <a:buChar char="•"/>
            </a:pPr>
            <a:r>
              <a:rPr lang="en-US"/>
              <a:t>Short duration increases uncertainty of the estimates</a:t>
            </a:r>
          </a:p>
          <a:p>
            <a:pPr marL="1211580" lvl="2" indent="-571500"/>
            <a:r>
              <a:rPr lang="en-US"/>
              <a:t>Compounds with a small quota and high interest from anglers.</a:t>
            </a:r>
          </a:p>
          <a:p>
            <a:pPr marL="1211580" lvl="2" indent="-571500"/>
            <a:r>
              <a:rPr lang="en-US"/>
              <a:t>Increases likelihood of exceeding impacts.</a:t>
            </a:r>
          </a:p>
          <a:p>
            <a:pPr marL="937260" lvl="1" indent="-571500">
              <a:buFont typeface="Arial" panose="020B0604020202020204" pitchFamily="34" charset="0"/>
              <a:buChar char="•"/>
            </a:pPr>
            <a:r>
              <a:rPr lang="en-US"/>
              <a:t>Monitoring staff and expenses, are not easily transferrable to other fisheries.</a:t>
            </a:r>
          </a:p>
          <a:p>
            <a:pPr marL="937260" lvl="1" indent="-571500">
              <a:buFont typeface="Arial" panose="020B0604020202020204" pitchFamily="34" charset="0"/>
              <a:buChar char="•"/>
            </a:pPr>
            <a:r>
              <a:rPr lang="en-US"/>
              <a:t>Budget uncertainties in the next biennium limit the agency’s ability to commit to additional sampling efforts.</a:t>
            </a:r>
          </a:p>
        </p:txBody>
      </p:sp>
      <p:sp>
        <p:nvSpPr>
          <p:cNvPr id="4" name="Footer Placeholder 3">
            <a:extLst>
              <a:ext uri="{FF2B5EF4-FFF2-40B4-BE49-F238E27FC236}">
                <a16:creationId xmlns:a16="http://schemas.microsoft.com/office/drawing/2014/main" id="{E20E38FC-A496-36E4-41D3-174644CFB4E8}"/>
              </a:ext>
            </a:extLst>
          </p:cNvPr>
          <p:cNvSpPr>
            <a:spLocks noGrp="1"/>
          </p:cNvSpPr>
          <p:nvPr>
            <p:ph type="ftr" sz="quarter" idx="4294967295"/>
          </p:nvPr>
        </p:nvSpPr>
        <p:spPr>
          <a:xfrm>
            <a:off x="1198283" y="6508791"/>
            <a:ext cx="3860800" cy="271054"/>
          </a:xfrm>
        </p:spPr>
        <p:txBody>
          <a:bodyPr/>
          <a:lstStyle/>
          <a:p>
            <a:r>
              <a:rPr lang="en-US"/>
              <a:t>Department of Fish and Wildlife</a:t>
            </a:r>
          </a:p>
        </p:txBody>
      </p:sp>
    </p:spTree>
    <p:extLst>
      <p:ext uri="{BB962C8B-B14F-4D97-AF65-F5344CB8AC3E}">
        <p14:creationId xmlns:p14="http://schemas.microsoft.com/office/powerpoint/2010/main" val="1899206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1F5AA-4065-4952-77B8-65F1AA3C3E81}"/>
              </a:ext>
            </a:extLst>
          </p:cNvPr>
          <p:cNvSpPr>
            <a:spLocks noGrp="1"/>
          </p:cNvSpPr>
          <p:nvPr>
            <p:ph type="title"/>
          </p:nvPr>
        </p:nvSpPr>
        <p:spPr/>
        <p:txBody>
          <a:bodyPr/>
          <a:lstStyle/>
          <a:p>
            <a:r>
              <a:rPr lang="en-US"/>
              <a:t>Lake Washington Chinook Proposal</a:t>
            </a:r>
          </a:p>
        </p:txBody>
      </p:sp>
      <p:sp>
        <p:nvSpPr>
          <p:cNvPr id="3" name="Content Placeholder 2">
            <a:extLst>
              <a:ext uri="{FF2B5EF4-FFF2-40B4-BE49-F238E27FC236}">
                <a16:creationId xmlns:a16="http://schemas.microsoft.com/office/drawing/2014/main" id="{1B47E25D-665B-21BD-3776-F431F9283A6C}"/>
              </a:ext>
            </a:extLst>
          </p:cNvPr>
          <p:cNvSpPr>
            <a:spLocks noGrp="1"/>
          </p:cNvSpPr>
          <p:nvPr>
            <p:ph idx="1"/>
          </p:nvPr>
        </p:nvSpPr>
        <p:spPr>
          <a:xfrm>
            <a:off x="593213" y="1213164"/>
            <a:ext cx="10989187" cy="5016187"/>
          </a:xfrm>
        </p:spPr>
        <p:txBody>
          <a:bodyPr>
            <a:normAutofit lnSpcReduction="10000"/>
          </a:bodyPr>
          <a:lstStyle/>
          <a:p>
            <a:pPr marL="571500" indent="-571500">
              <a:buFont typeface="Arial" panose="020B0604020202020204" pitchFamily="34" charset="0"/>
              <a:buChar char="•"/>
            </a:pPr>
            <a:r>
              <a:rPr lang="en-US"/>
              <a:t>Proposal:  3-Day Chinook opener in the North end of Lake Washington over Labor Day weekend.</a:t>
            </a:r>
          </a:p>
          <a:p>
            <a:pPr marL="937260" lvl="1" indent="-571500">
              <a:buFont typeface="Arial" panose="020B0604020202020204" pitchFamily="34" charset="0"/>
              <a:buChar char="•"/>
            </a:pPr>
            <a:r>
              <a:rPr lang="en-US"/>
              <a:t>Potential marine area reductions could be needed to account for impacts in a lake fishery.</a:t>
            </a:r>
          </a:p>
          <a:p>
            <a:pPr marL="937260" lvl="1" indent="-571500">
              <a:buFont typeface="Arial" panose="020B0604020202020204" pitchFamily="34" charset="0"/>
              <a:buChar char="•"/>
            </a:pPr>
            <a:r>
              <a:rPr lang="en-US"/>
              <a:t>Fishery would require additional monitoring resources.</a:t>
            </a:r>
          </a:p>
          <a:p>
            <a:pPr marL="937260" lvl="1" indent="-571500">
              <a:buFont typeface="Arial" panose="020B0604020202020204" pitchFamily="34" charset="0"/>
              <a:buChar char="•"/>
            </a:pPr>
            <a:r>
              <a:rPr lang="en-US"/>
              <a:t>Budget uncertainties in the next biennium limit the agency’s ability to commit to additional sampling efforts. </a:t>
            </a:r>
          </a:p>
          <a:p>
            <a:pPr marL="937260" lvl="1" indent="-571500">
              <a:buFont typeface="Arial" panose="020B0604020202020204" pitchFamily="34" charset="0"/>
              <a:buChar char="•"/>
            </a:pPr>
            <a:r>
              <a:rPr lang="en-US"/>
              <a:t>WDFW will continue to explore pathways to a future Lake Washington Chinook opportunity.</a:t>
            </a:r>
          </a:p>
          <a:p>
            <a:pPr marL="937260" lvl="1" indent="-571500">
              <a:buFont typeface="Arial" panose="020B0604020202020204" pitchFamily="34" charset="0"/>
              <a:buChar char="•"/>
            </a:pPr>
            <a:endParaRPr lang="en-US"/>
          </a:p>
          <a:p>
            <a:pPr marL="937260" lvl="1" indent="-571500">
              <a:buFont typeface="Arial" panose="020B0604020202020204" pitchFamily="34" charset="0"/>
              <a:buChar char="•"/>
            </a:pPr>
            <a:endParaRPr lang="en-US"/>
          </a:p>
        </p:txBody>
      </p:sp>
      <p:sp>
        <p:nvSpPr>
          <p:cNvPr id="4" name="Footer Placeholder 3">
            <a:extLst>
              <a:ext uri="{FF2B5EF4-FFF2-40B4-BE49-F238E27FC236}">
                <a16:creationId xmlns:a16="http://schemas.microsoft.com/office/drawing/2014/main" id="{E20E38FC-A496-36E4-41D3-174644CFB4E8}"/>
              </a:ext>
            </a:extLst>
          </p:cNvPr>
          <p:cNvSpPr>
            <a:spLocks noGrp="1"/>
          </p:cNvSpPr>
          <p:nvPr>
            <p:ph type="ftr" sz="quarter" idx="4294967295"/>
          </p:nvPr>
        </p:nvSpPr>
        <p:spPr>
          <a:xfrm>
            <a:off x="1198283" y="6508791"/>
            <a:ext cx="3860800" cy="271054"/>
          </a:xfrm>
        </p:spPr>
        <p:txBody>
          <a:bodyPr/>
          <a:lstStyle/>
          <a:p>
            <a:r>
              <a:rPr lang="en-US"/>
              <a:t>Department of Fish and Wildlife</a:t>
            </a:r>
          </a:p>
        </p:txBody>
      </p:sp>
    </p:spTree>
    <p:extLst>
      <p:ext uri="{BB962C8B-B14F-4D97-AF65-F5344CB8AC3E}">
        <p14:creationId xmlns:p14="http://schemas.microsoft.com/office/powerpoint/2010/main" val="2613246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00003-EFCE-5E02-04C8-050D47269FA8}"/>
              </a:ext>
            </a:extLst>
          </p:cNvPr>
          <p:cNvSpPr>
            <a:spLocks noGrp="1"/>
          </p:cNvSpPr>
          <p:nvPr>
            <p:ph type="ctrTitle"/>
          </p:nvPr>
        </p:nvSpPr>
        <p:spPr/>
        <p:txBody>
          <a:bodyPr/>
          <a:lstStyle/>
          <a:p>
            <a:r>
              <a:rPr lang="en-US"/>
              <a:t>Freshwater Fisheries</a:t>
            </a:r>
          </a:p>
        </p:txBody>
      </p:sp>
      <p:sp>
        <p:nvSpPr>
          <p:cNvPr id="3" name="Footer Placeholder 2">
            <a:extLst>
              <a:ext uri="{FF2B5EF4-FFF2-40B4-BE49-F238E27FC236}">
                <a16:creationId xmlns:a16="http://schemas.microsoft.com/office/drawing/2014/main" id="{8F98AC4B-3C9A-702C-78E1-4D32048C390A}"/>
              </a:ext>
            </a:extLst>
          </p:cNvPr>
          <p:cNvSpPr>
            <a:spLocks noGrp="1"/>
          </p:cNvSpPr>
          <p:nvPr>
            <p:ph type="ftr" sz="quarter" idx="11"/>
          </p:nvPr>
        </p:nvSpPr>
        <p:spPr/>
        <p:txBody>
          <a:bodyPr/>
          <a:lstStyle/>
          <a:p>
            <a:r>
              <a:rPr lang="en-US">
                <a:solidFill>
                  <a:prstClr val="black">
                    <a:tint val="75000"/>
                  </a:prstClr>
                </a:solidFill>
              </a:rPr>
              <a:t>Department of Fish and Wildlife</a:t>
            </a:r>
          </a:p>
        </p:txBody>
      </p:sp>
    </p:spTree>
    <p:extLst>
      <p:ext uri="{BB962C8B-B14F-4D97-AF65-F5344CB8AC3E}">
        <p14:creationId xmlns:p14="http://schemas.microsoft.com/office/powerpoint/2010/main" val="501453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7D61-02DC-21ED-080A-32EC9AAFB671}"/>
              </a:ext>
            </a:extLst>
          </p:cNvPr>
          <p:cNvSpPr>
            <a:spLocks noGrp="1"/>
          </p:cNvSpPr>
          <p:nvPr>
            <p:ph type="title"/>
          </p:nvPr>
        </p:nvSpPr>
        <p:spPr/>
        <p:txBody>
          <a:bodyPr>
            <a:normAutofit fontScale="90000"/>
          </a:bodyPr>
          <a:lstStyle/>
          <a:p>
            <a:r>
              <a:rPr lang="en-US" sz="4400"/>
              <a:t>Freshwater Proposed Seasons – North Sound</a:t>
            </a:r>
            <a:endParaRPr lang="en-US"/>
          </a:p>
        </p:txBody>
      </p:sp>
      <p:sp>
        <p:nvSpPr>
          <p:cNvPr id="3" name="Content Placeholder 2">
            <a:extLst>
              <a:ext uri="{FF2B5EF4-FFF2-40B4-BE49-F238E27FC236}">
                <a16:creationId xmlns:a16="http://schemas.microsoft.com/office/drawing/2014/main" id="{323EA27D-11CD-0B90-09AE-6DE1E52CE69C}"/>
              </a:ext>
            </a:extLst>
          </p:cNvPr>
          <p:cNvSpPr>
            <a:spLocks noGrp="1"/>
          </p:cNvSpPr>
          <p:nvPr>
            <p:ph idx="1"/>
          </p:nvPr>
        </p:nvSpPr>
        <p:spPr>
          <a:xfrm>
            <a:off x="593213" y="1180596"/>
            <a:ext cx="10989187" cy="5048755"/>
          </a:xfrm>
        </p:spPr>
        <p:txBody>
          <a:bodyPr vert="horz" lIns="91440" tIns="45720" rIns="91440" bIns="45720" rtlCol="0" anchor="t">
            <a:normAutofit fontScale="92500" lnSpcReduction="10000"/>
          </a:bodyPr>
          <a:lstStyle/>
          <a:p>
            <a:pPr marL="571500" indent="-571500">
              <a:buFont typeface="Arial" panose="020B0604020202020204" pitchFamily="34" charset="0"/>
              <a:buChar char="•"/>
            </a:pPr>
            <a:r>
              <a:rPr lang="en-US">
                <a:latin typeface="Ebrima"/>
                <a:ea typeface="Ebrima"/>
                <a:cs typeface="Ebrima"/>
              </a:rPr>
              <a:t>Nooksack </a:t>
            </a:r>
            <a:endParaRPr lang="en-US" sz="2000"/>
          </a:p>
          <a:p>
            <a:pPr marL="937260" lvl="1">
              <a:buFont typeface="Arial" panose="020B0604020202020204" pitchFamily="34" charset="0"/>
              <a:buChar char="•"/>
            </a:pPr>
            <a:r>
              <a:rPr lang="en-US" sz="2400">
                <a:latin typeface="Ebrima"/>
                <a:ea typeface="Ebrima"/>
                <a:cs typeface="Ebrima"/>
              </a:rPr>
              <a:t>After September 30, closed to sport fishing downstream of I-5 to avoid gear conflicts with comanagers. </a:t>
            </a:r>
          </a:p>
          <a:p>
            <a:pPr marL="937260" lvl="1">
              <a:buFont typeface="Arial" panose="020B0604020202020204" pitchFamily="34" charset="0"/>
              <a:buChar char="•"/>
            </a:pPr>
            <a:r>
              <a:rPr lang="en-US" sz="2400"/>
              <a:t>Coho, Chum, Pinks – Mainstem Nooksack. Daily limit 6 which may include up to 4 pinks, up to 2 chum, and no more than 2 wild coho. </a:t>
            </a:r>
          </a:p>
          <a:p>
            <a:pPr marL="937260" lvl="1">
              <a:buFont typeface="Arial" panose="020B0604020202020204" pitchFamily="34" charset="0"/>
              <a:buChar char="•"/>
            </a:pPr>
            <a:r>
              <a:rPr lang="en-US" sz="2400">
                <a:latin typeface="Ebrima"/>
                <a:ea typeface="Ebrima"/>
                <a:cs typeface="Ebrima"/>
              </a:rPr>
              <a:t>No sport hatchery Spring Chinook fishery due to low forecast</a:t>
            </a:r>
          </a:p>
          <a:p>
            <a:pPr marL="571500" indent="-571500">
              <a:buFont typeface="Arial" panose="020B0604020202020204" pitchFamily="34" charset="0"/>
              <a:buChar char="•"/>
            </a:pPr>
            <a:r>
              <a:rPr lang="en-US" sz="3200">
                <a:latin typeface="Ebrima"/>
                <a:ea typeface="Ebrima"/>
                <a:cs typeface="Ebrima"/>
              </a:rPr>
              <a:t>Samish </a:t>
            </a:r>
            <a:endParaRPr lang="en-US" sz="800">
              <a:solidFill>
                <a:schemeClr val="tx2"/>
              </a:solidFill>
            </a:endParaRPr>
          </a:p>
          <a:p>
            <a:pPr marL="571500" indent="-571500">
              <a:buFont typeface="Arial" panose="020B0604020202020204" pitchFamily="34" charset="0"/>
              <a:buChar char="•"/>
            </a:pPr>
            <a:r>
              <a:rPr lang="en-US" sz="2000">
                <a:solidFill>
                  <a:schemeClr val="tx2"/>
                </a:solidFill>
                <a:latin typeface="Ebrima"/>
                <a:ea typeface="Ebrima"/>
                <a:cs typeface="Ebrima"/>
              </a:rPr>
              <a:t>Regular issues and </a:t>
            </a:r>
            <a:endParaRPr lang="en-US" sz="800">
              <a:solidFill>
                <a:schemeClr val="tx2"/>
              </a:solidFill>
            </a:endParaRPr>
          </a:p>
          <a:p>
            <a:r>
              <a:rPr lang="en-US" sz="2000">
                <a:solidFill>
                  <a:schemeClr val="tx2"/>
                </a:solidFill>
                <a:latin typeface="Ebrima"/>
                <a:ea typeface="Ebrima"/>
                <a:cs typeface="Ebrima"/>
              </a:rPr>
              <a:t>         complaints from anglers and neighbors:</a:t>
            </a:r>
            <a:r>
              <a:rPr lang="en-US" sz="800">
                <a:solidFill>
                  <a:schemeClr val="tx2"/>
                </a:solidFill>
                <a:latin typeface="Ebrima"/>
                <a:ea typeface="Ebrima"/>
                <a:cs typeface="Ebrima"/>
              </a:rPr>
              <a:t>	</a:t>
            </a:r>
            <a:endParaRPr lang="en-US" sz="800">
              <a:solidFill>
                <a:schemeClr val="tx2"/>
              </a:solidFill>
            </a:endParaRPr>
          </a:p>
          <a:p>
            <a:pPr marL="1280160" lvl="2" indent="-274320"/>
            <a:r>
              <a:rPr lang="en-US" sz="2400">
                <a:solidFill>
                  <a:schemeClr val="tx2"/>
                </a:solidFill>
                <a:latin typeface="Ebrima"/>
                <a:ea typeface="Ebrima"/>
                <a:cs typeface="Ebrima"/>
              </a:rPr>
              <a:t>Safety (anglers hit by gear)</a:t>
            </a:r>
          </a:p>
          <a:p>
            <a:pPr marL="1280160" lvl="2" indent="-274320"/>
            <a:r>
              <a:rPr lang="en-US" sz="2400">
                <a:solidFill>
                  <a:schemeClr val="tx2"/>
                </a:solidFill>
                <a:latin typeface="Ebrima"/>
                <a:ea typeface="Ebrima"/>
                <a:cs typeface="Ebrima"/>
              </a:rPr>
              <a:t>Snagging</a:t>
            </a:r>
          </a:p>
          <a:p>
            <a:pPr marL="1280160" lvl="2" indent="-274320"/>
            <a:r>
              <a:rPr lang="en-US" sz="2400">
                <a:solidFill>
                  <a:schemeClr val="tx2"/>
                </a:solidFill>
                <a:latin typeface="Ebrima"/>
                <a:ea typeface="Ebrima"/>
                <a:cs typeface="Ebrima"/>
              </a:rPr>
              <a:t>Crowding</a:t>
            </a:r>
          </a:p>
          <a:p>
            <a:pPr marL="1280160" lvl="2" indent="-274320"/>
            <a:r>
              <a:rPr lang="en-US" sz="2400">
                <a:solidFill>
                  <a:schemeClr val="tx2"/>
                </a:solidFill>
                <a:latin typeface="Ebrima"/>
                <a:ea typeface="Ebrima"/>
                <a:cs typeface="Ebrima"/>
              </a:rPr>
              <a:t>Trespassing </a:t>
            </a:r>
          </a:p>
          <a:p>
            <a:endParaRPr lang="en-US"/>
          </a:p>
        </p:txBody>
      </p:sp>
      <p:pic>
        <p:nvPicPr>
          <p:cNvPr id="5" name="Picture 4">
            <a:extLst>
              <a:ext uri="{FF2B5EF4-FFF2-40B4-BE49-F238E27FC236}">
                <a16:creationId xmlns:a16="http://schemas.microsoft.com/office/drawing/2014/main" id="{A722E54F-0969-5D7E-00BB-71B22F97D891}"/>
              </a:ext>
            </a:extLst>
          </p:cNvPr>
          <p:cNvPicPr>
            <a:picLocks noChangeAspect="1"/>
          </p:cNvPicPr>
          <p:nvPr/>
        </p:nvPicPr>
        <p:blipFill rotWithShape="1">
          <a:blip r:embed="rId2"/>
          <a:srcRect t="10114"/>
          <a:stretch/>
        </p:blipFill>
        <p:spPr>
          <a:xfrm>
            <a:off x="7238714" y="3429000"/>
            <a:ext cx="3999353" cy="2248404"/>
          </a:xfrm>
          <a:prstGeom prst="rect">
            <a:avLst/>
          </a:prstGeom>
        </p:spPr>
      </p:pic>
      <p:sp>
        <p:nvSpPr>
          <p:cNvPr id="6" name="TextBox 5">
            <a:extLst>
              <a:ext uri="{FF2B5EF4-FFF2-40B4-BE49-F238E27FC236}">
                <a16:creationId xmlns:a16="http://schemas.microsoft.com/office/drawing/2014/main" id="{9ECAA66F-6CFA-8EA7-2F38-00D5F66767F5}"/>
              </a:ext>
            </a:extLst>
          </p:cNvPr>
          <p:cNvSpPr txBox="1"/>
          <p:nvPr/>
        </p:nvSpPr>
        <p:spPr>
          <a:xfrm>
            <a:off x="7238714" y="5600168"/>
            <a:ext cx="3999352" cy="723275"/>
          </a:xfrm>
          <a:prstGeom prst="rect">
            <a:avLst/>
          </a:prstGeom>
          <a:solidFill>
            <a:schemeClr val="bg1">
              <a:lumMod val="85000"/>
              <a:alpha val="70000"/>
            </a:schemeClr>
          </a:solidFill>
        </p:spPr>
        <p:txBody>
          <a:bodyPr wrap="square" rtlCol="0">
            <a:spAutoFit/>
          </a:bodyPr>
          <a:lstStyle/>
          <a:p>
            <a:r>
              <a:rPr lang="en-US" sz="1600">
                <a:solidFill>
                  <a:schemeClr val="tx2"/>
                </a:solidFill>
              </a:rPr>
              <a:t>Samish 2022 season. Some anglers described 2023 as even more crowded than 2022. </a:t>
            </a:r>
          </a:p>
          <a:p>
            <a:r>
              <a:rPr lang="en-US" sz="900" i="1">
                <a:solidFill>
                  <a:schemeClr val="tx2"/>
                </a:solidFill>
              </a:rPr>
              <a:t>Photo credit: anonymous angler sent this to WDFW  </a:t>
            </a:r>
          </a:p>
        </p:txBody>
      </p:sp>
    </p:spTree>
    <p:extLst>
      <p:ext uri="{BB962C8B-B14F-4D97-AF65-F5344CB8AC3E}">
        <p14:creationId xmlns:p14="http://schemas.microsoft.com/office/powerpoint/2010/main" val="348335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739D2-14B4-FB68-2ED4-F43BC393EABC}"/>
              </a:ext>
            </a:extLst>
          </p:cNvPr>
          <p:cNvSpPr>
            <a:spLocks noGrp="1"/>
          </p:cNvSpPr>
          <p:nvPr>
            <p:ph type="title"/>
          </p:nvPr>
        </p:nvSpPr>
        <p:spPr/>
        <p:txBody>
          <a:bodyPr>
            <a:noAutofit/>
          </a:bodyPr>
          <a:lstStyle/>
          <a:p>
            <a:r>
              <a:rPr lang="en-US" sz="3600"/>
              <a:t>Freshwater Proposed Seasons – North Sound</a:t>
            </a:r>
          </a:p>
        </p:txBody>
      </p:sp>
      <p:sp>
        <p:nvSpPr>
          <p:cNvPr id="3" name="Content Placeholder 2">
            <a:extLst>
              <a:ext uri="{FF2B5EF4-FFF2-40B4-BE49-F238E27FC236}">
                <a16:creationId xmlns:a16="http://schemas.microsoft.com/office/drawing/2014/main" id="{3E6A34F9-A793-3ACF-2D1E-52E67D214EEA}"/>
              </a:ext>
            </a:extLst>
          </p:cNvPr>
          <p:cNvSpPr>
            <a:spLocks noGrp="1"/>
          </p:cNvSpPr>
          <p:nvPr>
            <p:ph idx="1"/>
          </p:nvPr>
        </p:nvSpPr>
        <p:spPr>
          <a:xfrm>
            <a:off x="593212" y="1211065"/>
            <a:ext cx="10989187" cy="4818542"/>
          </a:xfrm>
        </p:spPr>
        <p:txBody>
          <a:bodyPr vert="horz" lIns="91440" tIns="45720" rIns="91440" bIns="45720" rtlCol="0" anchor="t">
            <a:normAutofit fontScale="92500" lnSpcReduction="20000"/>
          </a:bodyPr>
          <a:lstStyle/>
          <a:p>
            <a:pPr lvl="1" indent="0">
              <a:buNone/>
            </a:pPr>
            <a:r>
              <a:rPr lang="en-US" sz="2600" b="1"/>
              <a:t>Samish Proposals</a:t>
            </a:r>
          </a:p>
          <a:p>
            <a:pPr lvl="2" indent="0">
              <a:buNone/>
            </a:pPr>
            <a:r>
              <a:rPr lang="en-US" sz="2600"/>
              <a:t>Mouth to Thomas Road </a:t>
            </a:r>
          </a:p>
          <a:p>
            <a:pPr marL="1280160" lvl="3" indent="-274320">
              <a:buFont typeface="+mj-lt"/>
              <a:buAutoNum type="arabicPeriod"/>
            </a:pPr>
            <a:r>
              <a:rPr lang="en-US" sz="2200">
                <a:latin typeface="Ebrima"/>
                <a:ea typeface="Ebrima"/>
                <a:cs typeface="Ebrima"/>
              </a:rPr>
              <a:t>Stationary Gear rule</a:t>
            </a:r>
          </a:p>
          <a:p>
            <a:pPr marL="1554480" lvl="4" indent="-274320">
              <a:buFont typeface="Wingdings" panose="05000000000000000000" pitchFamily="2" charset="2"/>
              <a:buChar char="v"/>
            </a:pPr>
            <a:r>
              <a:rPr lang="en-US" sz="1700" i="1"/>
              <a:t>Stationary gear restriction</a:t>
            </a:r>
            <a:r>
              <a:rPr lang="en-US" sz="1700"/>
              <a:t> means the line and weight and lure or bait must be moving while in the water. The line and weight and lure or bait may not be stationary.</a:t>
            </a:r>
          </a:p>
          <a:p>
            <a:pPr marL="1280160" lvl="3" indent="-274320">
              <a:buFont typeface="+mj-lt"/>
              <a:buAutoNum type="arabicPeriod"/>
            </a:pPr>
            <a:r>
              <a:rPr lang="en-US" sz="2200">
                <a:latin typeface="Ebrima"/>
                <a:ea typeface="Ebrima"/>
                <a:cs typeface="Ebrima"/>
              </a:rPr>
              <a:t>Hook size restriction. Maximum hook gap of 1/2” from point to shank. </a:t>
            </a:r>
            <a:endParaRPr lang="en-US" sz="2200"/>
          </a:p>
          <a:p>
            <a:pPr marL="1280160" lvl="3" indent="-274320">
              <a:buAutoNum type="arabicPeriod"/>
            </a:pPr>
            <a:r>
              <a:rPr lang="en-US" sz="2200">
                <a:latin typeface="Ebrima"/>
                <a:ea typeface="Ebrima"/>
                <a:cs typeface="Ebrima"/>
              </a:rPr>
              <a:t>Extend fishing season through September 30, 2025.</a:t>
            </a:r>
          </a:p>
          <a:p>
            <a:pPr marL="1280160" lvl="3" indent="-274320">
              <a:buAutoNum type="arabicPeriod"/>
            </a:pPr>
            <a:r>
              <a:rPr lang="en-US" sz="2000">
                <a:latin typeface="Ebrima"/>
                <a:ea typeface="Ebrima"/>
                <a:cs typeface="Ebrima"/>
              </a:rPr>
              <a:t>Proposing an eggs-only and unweighted tackle only section from the Bayview-Edison Rd bridge upstream to wing wall (approx. 1000 ft). See next slide.</a:t>
            </a:r>
            <a:endParaRPr lang="en-US" sz="2000">
              <a:solidFill>
                <a:srgbClr val="000000"/>
              </a:solidFill>
              <a:latin typeface="Ebrima"/>
              <a:ea typeface="Ebrima"/>
              <a:cs typeface="Ebrima"/>
            </a:endParaRPr>
          </a:p>
          <a:p>
            <a:pPr marL="1280160" lvl="3" indent="-274320">
              <a:buAutoNum type="arabicPeriod"/>
            </a:pPr>
            <a:r>
              <a:rPr lang="en-US" sz="2200">
                <a:latin typeface="Ebrima"/>
                <a:ea typeface="Ebrima"/>
                <a:cs typeface="Ebrima"/>
              </a:rPr>
              <a:t>Proposing a Veterans/active military day and a youth fishing day in the eggs-only section. Dates TBD</a:t>
            </a:r>
            <a:endParaRPr lang="en-US" sz="2200"/>
          </a:p>
          <a:p>
            <a:pPr lvl="2" indent="0">
              <a:buNone/>
            </a:pPr>
            <a:r>
              <a:rPr lang="en-US" sz="2600"/>
              <a:t>All area from mouth to hatchery rack, </a:t>
            </a:r>
            <a:r>
              <a:rPr lang="en-US" sz="2600" i="1"/>
              <a:t>when not open for Chinook, </a:t>
            </a:r>
            <a:r>
              <a:rPr lang="en-US" sz="2600"/>
              <a:t>closed waters through 10/31. </a:t>
            </a:r>
          </a:p>
          <a:p>
            <a:pPr marL="1464945" lvl="4" indent="-285750">
              <a:buFont typeface="Wingdings" panose="05000000000000000000" pitchFamily="2" charset="2"/>
              <a:buChar char="v"/>
            </a:pPr>
            <a:r>
              <a:rPr lang="en-US" sz="1700"/>
              <a:t>Documented enforcement issues with regular trespassing complaints, and snagging Chinook. </a:t>
            </a:r>
          </a:p>
          <a:p>
            <a:pPr marL="1464945" lvl="4" indent="-285750">
              <a:buFont typeface="Wingdings" panose="05000000000000000000" pitchFamily="2" charset="2"/>
              <a:buChar char="v"/>
            </a:pPr>
            <a:r>
              <a:rPr lang="en-US" sz="1700">
                <a:latin typeface="Ebrima"/>
                <a:ea typeface="Ebrima"/>
                <a:cs typeface="Ebrima"/>
              </a:rPr>
              <a:t>Agricultural concerns about tainting organic fresh-to-market crops</a:t>
            </a:r>
          </a:p>
          <a:p>
            <a:pPr marL="1464945" lvl="4" indent="-285750">
              <a:buFont typeface="Wingdings" panose="05000000000000000000" pitchFamily="2" charset="2"/>
              <a:buChar char="v"/>
            </a:pPr>
            <a:r>
              <a:rPr lang="en-US" sz="1700"/>
              <a:t>Requested by enforcement and some neighbors. </a:t>
            </a:r>
          </a:p>
          <a:p>
            <a:endParaRPr lang="en-US"/>
          </a:p>
        </p:txBody>
      </p:sp>
    </p:spTree>
    <p:extLst>
      <p:ext uri="{BB962C8B-B14F-4D97-AF65-F5344CB8AC3E}">
        <p14:creationId xmlns:p14="http://schemas.microsoft.com/office/powerpoint/2010/main" val="250564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B4335-017B-97FB-CDCB-D0887B15FD22}"/>
              </a:ext>
            </a:extLst>
          </p:cNvPr>
          <p:cNvSpPr>
            <a:spLocks noGrp="1"/>
          </p:cNvSpPr>
          <p:nvPr>
            <p:ph type="title"/>
          </p:nvPr>
        </p:nvSpPr>
        <p:spPr/>
        <p:txBody>
          <a:bodyPr>
            <a:normAutofit fontScale="90000"/>
          </a:bodyPr>
          <a:lstStyle/>
          <a:p>
            <a:r>
              <a:rPr lang="en-US" sz="3200">
                <a:latin typeface="Rockwell"/>
                <a:ea typeface="Roboto Slab"/>
              </a:rPr>
              <a:t>Proposed Samish River Eggs-Only Unweighted Tackle Only Section</a:t>
            </a:r>
            <a:endParaRPr lang="en-US" sz="3200"/>
          </a:p>
        </p:txBody>
      </p:sp>
      <p:pic>
        <p:nvPicPr>
          <p:cNvPr id="5" name="Content Placeholder 4">
            <a:extLst>
              <a:ext uri="{FF2B5EF4-FFF2-40B4-BE49-F238E27FC236}">
                <a16:creationId xmlns:a16="http://schemas.microsoft.com/office/drawing/2014/main" id="{8E5E26B1-F186-1310-91FA-303D23723944}"/>
              </a:ext>
            </a:extLst>
          </p:cNvPr>
          <p:cNvPicPr>
            <a:picLocks noGrp="1" noChangeAspect="1"/>
          </p:cNvPicPr>
          <p:nvPr>
            <p:ph idx="1"/>
          </p:nvPr>
        </p:nvPicPr>
        <p:blipFill>
          <a:blip r:embed="rId2"/>
          <a:stretch>
            <a:fillRect/>
          </a:stretch>
        </p:blipFill>
        <p:spPr>
          <a:xfrm>
            <a:off x="2389889" y="1582258"/>
            <a:ext cx="7395836" cy="4647093"/>
          </a:xfrm>
        </p:spPr>
      </p:pic>
    </p:spTree>
    <p:extLst>
      <p:ext uri="{BB962C8B-B14F-4D97-AF65-F5344CB8AC3E}">
        <p14:creationId xmlns:p14="http://schemas.microsoft.com/office/powerpoint/2010/main" val="2060522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32A8-AD79-45B2-BF0E-0CE7CC71E600}"/>
              </a:ext>
            </a:extLst>
          </p:cNvPr>
          <p:cNvSpPr>
            <a:spLocks noGrp="1"/>
          </p:cNvSpPr>
          <p:nvPr>
            <p:ph type="title"/>
          </p:nvPr>
        </p:nvSpPr>
        <p:spPr/>
        <p:txBody>
          <a:bodyPr>
            <a:noAutofit/>
          </a:bodyPr>
          <a:lstStyle/>
          <a:p>
            <a:r>
              <a:rPr lang="en-US" sz="3600"/>
              <a:t>Freshwater Proposed Seasons – North Sound</a:t>
            </a:r>
          </a:p>
        </p:txBody>
      </p:sp>
      <p:sp>
        <p:nvSpPr>
          <p:cNvPr id="3" name="Content Placeholder 2">
            <a:extLst>
              <a:ext uri="{FF2B5EF4-FFF2-40B4-BE49-F238E27FC236}">
                <a16:creationId xmlns:a16="http://schemas.microsoft.com/office/drawing/2014/main" id="{545680E2-FBA7-4E1D-B8CA-5E0D71793441}"/>
              </a:ext>
            </a:extLst>
          </p:cNvPr>
          <p:cNvSpPr>
            <a:spLocks noGrp="1"/>
          </p:cNvSpPr>
          <p:nvPr>
            <p:ph idx="1"/>
          </p:nvPr>
        </p:nvSpPr>
        <p:spPr>
          <a:xfrm>
            <a:off x="593213" y="1143000"/>
            <a:ext cx="10989187" cy="5086351"/>
          </a:xfrm>
        </p:spPr>
        <p:txBody>
          <a:bodyPr vert="horz" lIns="91440" tIns="45720" rIns="91440" bIns="45720" rtlCol="0" anchor="t">
            <a:normAutofit/>
          </a:bodyPr>
          <a:lstStyle/>
          <a:p>
            <a:pPr marL="365760" lvl="2" indent="0">
              <a:buNone/>
            </a:pPr>
            <a:r>
              <a:rPr lang="en-US" sz="3600" b="1"/>
              <a:t>Skagit</a:t>
            </a:r>
            <a:r>
              <a:rPr lang="en-US" sz="4000"/>
              <a:t> </a:t>
            </a:r>
          </a:p>
          <a:p>
            <a:pPr marL="914400" lvl="3" indent="-274320">
              <a:buNone/>
            </a:pPr>
            <a:r>
              <a:rPr lang="en-US" sz="3200"/>
              <a:t>Hatchery spring Chinook </a:t>
            </a:r>
            <a:r>
              <a:rPr lang="en-US"/>
              <a:t>– </a:t>
            </a:r>
            <a:r>
              <a:rPr lang="en-US" sz="2000"/>
              <a:t>Similar lower and upper area fisheries as 2024.  </a:t>
            </a:r>
          </a:p>
          <a:p>
            <a:pPr lvl="2" indent="0">
              <a:buNone/>
            </a:pPr>
            <a:r>
              <a:rPr lang="en-US" sz="3200"/>
              <a:t>Sockeye – river and lake opportunity. </a:t>
            </a:r>
          </a:p>
          <a:p>
            <a:pPr marL="1280160" lvl="2" indent="-274320"/>
            <a:r>
              <a:rPr lang="en-US" sz="2000"/>
              <a:t>Mount Vernon to Dalles Bridge: 4 fish limit, proposing 2 pole ok for 2025. </a:t>
            </a:r>
          </a:p>
          <a:p>
            <a:pPr marL="1280160" lvl="2" indent="-274320"/>
            <a:r>
              <a:rPr lang="en-US" sz="2000"/>
              <a:t>Baker Lake 6 fish limit in lake. Proposed open: Jul-12 </a:t>
            </a:r>
            <a:r>
              <a:rPr lang="en-US" sz="1500" i="1"/>
              <a:t>(Even with zero hauled. Monitor trap count to make sure a trip is right for you.)</a:t>
            </a:r>
            <a:r>
              <a:rPr lang="en-US" sz="1500"/>
              <a:t>  </a:t>
            </a:r>
            <a:r>
              <a:rPr lang="en-US" sz="1700" i="1"/>
              <a:t>https://wdfw.wa.gov/fishing/reports/counts/baker-river</a:t>
            </a:r>
            <a:endParaRPr lang="en-US" sz="3200"/>
          </a:p>
          <a:p>
            <a:pPr marL="914400" lvl="4" indent="-274320">
              <a:buNone/>
            </a:pPr>
            <a:r>
              <a:rPr lang="en-US" sz="3200"/>
              <a:t>Pink and Coho, 2 each per day </a:t>
            </a:r>
            <a:r>
              <a:rPr lang="en-US" sz="2000"/>
              <a:t>(hatchery or wild for coho)</a:t>
            </a:r>
            <a:r>
              <a:rPr lang="en-US" sz="3200"/>
              <a:t>  </a:t>
            </a:r>
          </a:p>
          <a:p>
            <a:pPr marL="1291590" lvl="3" indent="-285750">
              <a:buFont typeface="Arial" panose="020B0604020202020204" pitchFamily="34" charset="0"/>
              <a:buChar char="•"/>
            </a:pPr>
            <a:r>
              <a:rPr lang="en-US" sz="2000"/>
              <a:t>In General: Pink open Aug-16. Coho open 9/1 mouth to Gilligan.</a:t>
            </a:r>
          </a:p>
          <a:p>
            <a:pPr marL="1291590" lvl="3" indent="-285750">
              <a:buFont typeface="Arial" panose="020B0604020202020204" pitchFamily="34" charset="0"/>
              <a:buChar char="•"/>
            </a:pPr>
            <a:r>
              <a:rPr lang="en-US" sz="2000"/>
              <a:t>Likely gamefish restrictions upstream of Dalles to protect Chinook.</a:t>
            </a:r>
          </a:p>
          <a:p>
            <a:pPr marL="1474470" lvl="4" indent="-285750">
              <a:buFont typeface="Arial" panose="020B0604020202020204" pitchFamily="34" charset="0"/>
              <a:buChar char="•"/>
            </a:pPr>
            <a:r>
              <a:rPr lang="en-US" sz="1600"/>
              <a:t>Sauk summer Chinook struggling </a:t>
            </a:r>
          </a:p>
          <a:p>
            <a:pPr lvl="4" indent="0">
              <a:buNone/>
            </a:pPr>
            <a:endParaRPr lang="en-US" sz="2000"/>
          </a:p>
        </p:txBody>
      </p:sp>
    </p:spTree>
    <p:extLst>
      <p:ext uri="{BB962C8B-B14F-4D97-AF65-F5344CB8AC3E}">
        <p14:creationId xmlns:p14="http://schemas.microsoft.com/office/powerpoint/2010/main" val="3534396316"/>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5BD6C-7005-4605-811B-64B2E2D2FB03}"/>
              </a:ext>
            </a:extLst>
          </p:cNvPr>
          <p:cNvSpPr>
            <a:spLocks noGrp="1"/>
          </p:cNvSpPr>
          <p:nvPr>
            <p:ph type="title"/>
          </p:nvPr>
        </p:nvSpPr>
        <p:spPr/>
        <p:txBody>
          <a:bodyPr>
            <a:noAutofit/>
          </a:bodyPr>
          <a:lstStyle/>
          <a:p>
            <a:r>
              <a:rPr lang="en-US" sz="3600">
                <a:latin typeface="Rockwell"/>
                <a:ea typeface="Roboto Slab"/>
              </a:rPr>
              <a:t>Freshwater Proposed Seasons – Central Sound</a:t>
            </a:r>
          </a:p>
        </p:txBody>
      </p:sp>
      <p:sp>
        <p:nvSpPr>
          <p:cNvPr id="3" name="Content Placeholder 2">
            <a:extLst>
              <a:ext uri="{FF2B5EF4-FFF2-40B4-BE49-F238E27FC236}">
                <a16:creationId xmlns:a16="http://schemas.microsoft.com/office/drawing/2014/main" id="{EB5875C0-26F1-45A3-B63F-55F8984EE207}"/>
              </a:ext>
            </a:extLst>
          </p:cNvPr>
          <p:cNvSpPr>
            <a:spLocks noGrp="1"/>
          </p:cNvSpPr>
          <p:nvPr>
            <p:ph idx="1"/>
          </p:nvPr>
        </p:nvSpPr>
        <p:spPr>
          <a:xfrm>
            <a:off x="935182" y="1143000"/>
            <a:ext cx="10647218" cy="5257800"/>
          </a:xfrm>
        </p:spPr>
        <p:txBody>
          <a:bodyPr vert="horz" lIns="91440" tIns="45720" rIns="91440" bIns="45720" rtlCol="0" anchor="t">
            <a:normAutofit fontScale="85000" lnSpcReduction="20000"/>
          </a:bodyPr>
          <a:lstStyle/>
          <a:p>
            <a:pPr marL="342900" indent="-342900">
              <a:buFont typeface="Arial" panose="020B0604020202020204" pitchFamily="34" charset="0"/>
              <a:buChar char="•"/>
            </a:pPr>
            <a:r>
              <a:rPr lang="en-US" sz="2800" b="1">
                <a:latin typeface="Ebrima"/>
                <a:ea typeface="Ebrima"/>
                <a:cs typeface="Ebrima"/>
              </a:rPr>
              <a:t>Stillaguamish River</a:t>
            </a:r>
            <a:r>
              <a:rPr lang="en-US" sz="2800">
                <a:latin typeface="Ebrima"/>
                <a:ea typeface="Ebrima"/>
                <a:cs typeface="Ebrima"/>
              </a:rPr>
              <a:t> </a:t>
            </a:r>
          </a:p>
          <a:p>
            <a:pPr marL="708660" lvl="1" indent="-342900">
              <a:buFont typeface="Arial" panose="020B0604020202020204" pitchFamily="34" charset="0"/>
              <a:buChar char="•"/>
            </a:pPr>
            <a:r>
              <a:rPr lang="en-US" sz="2400">
                <a:latin typeface="Ebrima"/>
                <a:ea typeface="Ebrima"/>
                <a:cs typeface="Ebrima"/>
              </a:rPr>
              <a:t>Coho, mainstem (Marine Dr. Br to confluence NF and SF), Sept. 13 – Nov. 30. No bait.</a:t>
            </a:r>
          </a:p>
          <a:p>
            <a:pPr marL="708660" lvl="1" indent="-342900">
              <a:buFont typeface="Arial" panose="020B0604020202020204" pitchFamily="34" charset="0"/>
              <a:buChar char="•"/>
            </a:pPr>
            <a:r>
              <a:rPr lang="en-US" sz="2400">
                <a:latin typeface="Ebrima"/>
                <a:ea typeface="Ebrima"/>
                <a:cs typeface="Ebrima"/>
              </a:rPr>
              <a:t>Fly-only trout, North Fork, mouth to Cicero bridge, Aug. 30 – Nov. 30.</a:t>
            </a:r>
          </a:p>
          <a:p>
            <a:pPr marL="342900" indent="-342900">
              <a:buFont typeface="Arial,Sans-Serif" panose="020B0604020202020204" pitchFamily="34" charset="0"/>
              <a:buChar char="•"/>
            </a:pPr>
            <a:r>
              <a:rPr lang="en-US" sz="2400" b="1">
                <a:latin typeface="Ebrima"/>
                <a:ea typeface="Ebrima"/>
                <a:cs typeface="Ebrima"/>
              </a:rPr>
              <a:t>Snohomish River </a:t>
            </a:r>
            <a:r>
              <a:rPr lang="en-US" sz="2400">
                <a:latin typeface="Ebrima"/>
                <a:ea typeface="Ebrima"/>
                <a:cs typeface="Ebrima"/>
              </a:rPr>
              <a:t> </a:t>
            </a:r>
            <a:endParaRPr lang="en-US" sz="2400">
              <a:solidFill>
                <a:srgbClr val="000000"/>
              </a:solidFill>
              <a:latin typeface="Ebrima"/>
              <a:ea typeface="Ebrima"/>
              <a:cs typeface="Ebrima"/>
            </a:endParaRPr>
          </a:p>
          <a:p>
            <a:pPr marL="708660" lvl="1" indent="-342900">
              <a:buFont typeface="Arial,Sans-Serif" panose="020B0604020202020204" pitchFamily="34" charset="0"/>
              <a:buChar char="•"/>
            </a:pPr>
            <a:r>
              <a:rPr lang="en-US" sz="2400">
                <a:latin typeface="Ebrima"/>
                <a:ea typeface="Ebrima"/>
                <a:cs typeface="Ebrima"/>
              </a:rPr>
              <a:t>Pink and Coho, Mouth to Confluence of Skykomish and Snoqualmie, Aug. 23 -  Nov. 30. No bait.</a:t>
            </a:r>
            <a:endParaRPr lang="en-US" sz="2400"/>
          </a:p>
          <a:p>
            <a:pPr marL="342900" indent="-342900">
              <a:buFont typeface="Arial" panose="020B0604020202020204" pitchFamily="34" charset="0"/>
              <a:buChar char="•"/>
            </a:pPr>
            <a:r>
              <a:rPr lang="en-US" sz="2800" b="1">
                <a:latin typeface="Ebrima"/>
                <a:ea typeface="Ebrima"/>
                <a:cs typeface="Ebrima"/>
              </a:rPr>
              <a:t>Skykomish River </a:t>
            </a:r>
            <a:endParaRPr lang="en-US" sz="2800">
              <a:latin typeface="Ebrima"/>
              <a:ea typeface="Ebrima"/>
              <a:cs typeface="Ebrima"/>
            </a:endParaRPr>
          </a:p>
          <a:p>
            <a:pPr marL="708660" lvl="1" indent="-342900">
              <a:buFont typeface="Arial" panose="020B0604020202020204" pitchFamily="34" charset="0"/>
              <a:buChar char="•"/>
            </a:pPr>
            <a:r>
              <a:rPr lang="en-US" sz="2400">
                <a:latin typeface="Ebrima"/>
                <a:ea typeface="Ebrima"/>
                <a:cs typeface="Ebrima"/>
              </a:rPr>
              <a:t>Chinook MSF, mouth to Wallace R., (currently modeled for June 21 – July 13, 23 days).  Bait allowed.</a:t>
            </a:r>
            <a:endParaRPr lang="en-US" sz="2400"/>
          </a:p>
          <a:p>
            <a:pPr marL="708660" lvl="1" indent="-342900">
              <a:buFont typeface="Arial" panose="020B0604020202020204" pitchFamily="34" charset="0"/>
              <a:buChar char="•"/>
            </a:pPr>
            <a:r>
              <a:rPr lang="en-US" sz="2400">
                <a:latin typeface="Ebrima"/>
                <a:ea typeface="Ebrima"/>
                <a:cs typeface="Ebrima"/>
              </a:rPr>
              <a:t> Summer steelhead opening around Reiter (from RR trestle at High-Bridge to confluence of NF and SF Skykomish, June 21 – July 13). No bait.</a:t>
            </a:r>
            <a:endParaRPr lang="en-US" sz="2400"/>
          </a:p>
          <a:p>
            <a:pPr marL="708660" lvl="1" indent="-342900">
              <a:buFont typeface="Arial" panose="020B0604020202020204" pitchFamily="34" charset="0"/>
              <a:buChar char="•"/>
            </a:pPr>
            <a:r>
              <a:rPr lang="en-US" sz="2400">
                <a:latin typeface="Ebrima"/>
                <a:ea typeface="Ebrima"/>
                <a:cs typeface="Ebrima"/>
              </a:rPr>
              <a:t>Coho and Pink, Oct. 11 – Nov. 30. No Bait.</a:t>
            </a:r>
          </a:p>
          <a:p>
            <a:pPr marL="342900" indent="-342900">
              <a:buFont typeface="Arial,Sans-Serif" panose="020B0604020202020204" pitchFamily="34" charset="0"/>
              <a:buChar char="•"/>
            </a:pPr>
            <a:r>
              <a:rPr lang="en-US" sz="2400" b="1">
                <a:latin typeface="Ebrima"/>
                <a:ea typeface="Ebrima"/>
                <a:cs typeface="Ebrima"/>
              </a:rPr>
              <a:t>Wallace River </a:t>
            </a:r>
            <a:endParaRPr lang="en-US" sz="2400">
              <a:solidFill>
                <a:srgbClr val="000000"/>
              </a:solidFill>
              <a:latin typeface="Ebrima"/>
              <a:ea typeface="Ebrima"/>
              <a:cs typeface="Ebrima"/>
            </a:endParaRPr>
          </a:p>
          <a:p>
            <a:pPr marL="708660" lvl="1" indent="-342900">
              <a:buFont typeface="Arial,Sans-Serif" panose="020B0604020202020204" pitchFamily="34" charset="0"/>
              <a:buChar char="•"/>
            </a:pPr>
            <a:r>
              <a:rPr lang="en-US" sz="2400">
                <a:latin typeface="Ebrima"/>
                <a:ea typeface="Ebrima"/>
                <a:cs typeface="Ebrima"/>
              </a:rPr>
              <a:t>Coho, Oct. 11 – Nov. 30.  No bait.</a:t>
            </a:r>
            <a:endParaRPr lang="en-US" sz="2400"/>
          </a:p>
          <a:p>
            <a:pPr marL="342900" indent="-342900">
              <a:buFont typeface="Arial" panose="020B0604020202020204" pitchFamily="34" charset="0"/>
              <a:buChar char="•"/>
            </a:pPr>
            <a:r>
              <a:rPr lang="en-US" sz="2800" b="1">
                <a:latin typeface="Ebrima"/>
                <a:ea typeface="Ebrima"/>
                <a:cs typeface="Ebrima"/>
              </a:rPr>
              <a:t>Snoqualmie River</a:t>
            </a:r>
            <a:endParaRPr lang="en-US" sz="2800"/>
          </a:p>
          <a:p>
            <a:pPr marL="708660" lvl="1" indent="-342900">
              <a:buFont typeface="Arial" panose="020B0604020202020204" pitchFamily="34" charset="0"/>
              <a:buChar char="•"/>
            </a:pPr>
            <a:r>
              <a:rPr lang="en-US" sz="2400">
                <a:latin typeface="Ebrima"/>
                <a:ea typeface="Ebrima"/>
                <a:cs typeface="Ebrima"/>
              </a:rPr>
              <a:t> Coho, Nov. 1 – 30.</a:t>
            </a:r>
            <a:endParaRPr lang="en-US" sz="2400"/>
          </a:p>
          <a:p>
            <a:endParaRPr lang="en-US" sz="2400">
              <a:highlight>
                <a:srgbClr val="FFFF00"/>
              </a:highlight>
              <a:latin typeface="Ebrima"/>
              <a:ea typeface="Ebrima"/>
              <a:cs typeface="Ebrima"/>
            </a:endParaRPr>
          </a:p>
        </p:txBody>
      </p:sp>
    </p:spTree>
    <p:extLst>
      <p:ext uri="{BB962C8B-B14F-4D97-AF65-F5344CB8AC3E}">
        <p14:creationId xmlns:p14="http://schemas.microsoft.com/office/powerpoint/2010/main" val="749029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6A021-8738-1E44-2C41-95DFB9E99F9E}"/>
              </a:ext>
            </a:extLst>
          </p:cNvPr>
          <p:cNvSpPr>
            <a:spLocks noGrp="1"/>
          </p:cNvSpPr>
          <p:nvPr>
            <p:ph type="title"/>
          </p:nvPr>
        </p:nvSpPr>
        <p:spPr>
          <a:xfrm>
            <a:off x="601406" y="194310"/>
            <a:ext cx="10989187" cy="868362"/>
          </a:xfrm>
        </p:spPr>
        <p:txBody>
          <a:bodyPr>
            <a:noAutofit/>
          </a:bodyPr>
          <a:lstStyle/>
          <a:p>
            <a:r>
              <a:rPr lang="en-US" sz="3600" b="1">
                <a:highlight>
                  <a:srgbClr val="FFFFFF"/>
                </a:highlight>
                <a:ea typeface="Roboto Slab"/>
              </a:rPr>
              <a:t>Freshwater Proposed Seasons – Central Sound</a:t>
            </a:r>
          </a:p>
        </p:txBody>
      </p:sp>
      <p:sp>
        <p:nvSpPr>
          <p:cNvPr id="3" name="Content Placeholder 2">
            <a:extLst>
              <a:ext uri="{FF2B5EF4-FFF2-40B4-BE49-F238E27FC236}">
                <a16:creationId xmlns:a16="http://schemas.microsoft.com/office/drawing/2014/main" id="{668B664E-597E-CEBB-DC8C-AAB86233E4A7}"/>
              </a:ext>
            </a:extLst>
          </p:cNvPr>
          <p:cNvSpPr>
            <a:spLocks noGrp="1"/>
          </p:cNvSpPr>
          <p:nvPr>
            <p:ph idx="1"/>
          </p:nvPr>
        </p:nvSpPr>
        <p:spPr>
          <a:xfrm>
            <a:off x="604098" y="1068432"/>
            <a:ext cx="10476858" cy="4969330"/>
          </a:xfrm>
        </p:spPr>
        <p:txBody>
          <a:bodyPr vert="horz" lIns="91440" tIns="45720" rIns="91440" bIns="45720" rtlCol="0" anchor="t">
            <a:normAutofit fontScale="92500" lnSpcReduction="10000"/>
          </a:bodyPr>
          <a:lstStyle/>
          <a:p>
            <a:pPr marL="285750" indent="-285750">
              <a:spcBef>
                <a:spcPts val="0"/>
              </a:spcBef>
              <a:buFont typeface="Arial,Sans-Serif"/>
              <a:buChar char="•"/>
            </a:pPr>
            <a:r>
              <a:rPr lang="en-US" sz="2800" b="1">
                <a:latin typeface="Ebrima"/>
                <a:ea typeface="Ebrima"/>
                <a:cs typeface="Ebrima"/>
              </a:rPr>
              <a:t>Lake Washington: </a:t>
            </a:r>
            <a:r>
              <a:rPr lang="en-US" sz="2400">
                <a:latin typeface="Ebrima"/>
                <a:ea typeface="Ebrima"/>
                <a:cs typeface="Ebrima"/>
              </a:rPr>
              <a:t>Sept 16 - Oct 31: Coho only (Daily limit 4).</a:t>
            </a:r>
            <a:endParaRPr lang="en-US" sz="2400">
              <a:latin typeface="Ebrima"/>
              <a:cs typeface="Ebrima"/>
            </a:endParaRPr>
          </a:p>
          <a:p>
            <a:pPr marL="651510" lvl="1">
              <a:spcBef>
                <a:spcPts val="0"/>
              </a:spcBef>
              <a:buFont typeface="Arial,Sans-Serif"/>
              <a:buChar char="•"/>
            </a:pPr>
            <a:r>
              <a:rPr lang="en-US" sz="2000">
                <a:latin typeface="Ebrima"/>
                <a:ea typeface="Calibri"/>
                <a:cs typeface="Calibri"/>
              </a:rPr>
              <a:t>Dependent on In-Season Update (ISU) at Ballard Locks.</a:t>
            </a:r>
          </a:p>
          <a:p>
            <a:pPr marL="377190" lvl="1" indent="0">
              <a:spcBef>
                <a:spcPts val="0"/>
              </a:spcBef>
              <a:buNone/>
            </a:pPr>
            <a:endParaRPr lang="en-US" sz="2000">
              <a:latin typeface="Ebrima"/>
              <a:ea typeface="Calibri"/>
              <a:cs typeface="Calibri"/>
            </a:endParaRPr>
          </a:p>
          <a:p>
            <a:pPr marL="285750" indent="-285750">
              <a:spcBef>
                <a:spcPts val="0"/>
              </a:spcBef>
              <a:buFont typeface="Arial,Sans-Serif"/>
              <a:buChar char="•"/>
            </a:pPr>
            <a:r>
              <a:rPr lang="en-US" sz="2800" b="1">
                <a:latin typeface="Ebrima"/>
                <a:ea typeface="Calibri"/>
                <a:cs typeface="Calibri"/>
              </a:rPr>
              <a:t>Lake Sammamish:</a:t>
            </a:r>
            <a:r>
              <a:rPr lang="en-US" sz="2800">
                <a:latin typeface="Ebrima"/>
                <a:ea typeface="Calibri"/>
                <a:cs typeface="Calibri"/>
              </a:rPr>
              <a:t> </a:t>
            </a:r>
            <a:r>
              <a:rPr lang="en-US" sz="2400">
                <a:latin typeface="Ebrima"/>
                <a:ea typeface="Calibri"/>
                <a:cs typeface="Calibri"/>
              </a:rPr>
              <a:t>Oct 1 - Nov 30: Coho only (Daily limit 4).</a:t>
            </a:r>
            <a:endParaRPr lang="en-US" sz="2400">
              <a:solidFill>
                <a:srgbClr val="000000"/>
              </a:solidFill>
              <a:latin typeface="Ebrima"/>
              <a:ea typeface="Calibri"/>
              <a:cs typeface="Calibri"/>
            </a:endParaRPr>
          </a:p>
          <a:p>
            <a:pPr marL="651510" lvl="1" indent="-285750">
              <a:spcBef>
                <a:spcPts val="0"/>
              </a:spcBef>
              <a:buFont typeface="Arial,Sans-Serif"/>
              <a:buChar char="•"/>
            </a:pPr>
            <a:r>
              <a:rPr lang="en-US" sz="2000">
                <a:latin typeface="Ebrima"/>
                <a:ea typeface="Calibri"/>
                <a:cs typeface="Calibri"/>
              </a:rPr>
              <a:t>Also dependent on ISU at Ballard Locks.</a:t>
            </a:r>
          </a:p>
          <a:p>
            <a:pPr lvl="1" indent="0">
              <a:spcBef>
                <a:spcPts val="0"/>
              </a:spcBef>
              <a:buNone/>
            </a:pPr>
            <a:endParaRPr lang="en-US" sz="2000">
              <a:latin typeface="Ebrima"/>
              <a:ea typeface="Calibri"/>
              <a:cs typeface="Calibri"/>
            </a:endParaRPr>
          </a:p>
          <a:p>
            <a:pPr marL="285750" indent="-285750">
              <a:spcBef>
                <a:spcPts val="100"/>
              </a:spcBef>
              <a:spcAft>
                <a:spcPts val="100"/>
              </a:spcAft>
              <a:buFont typeface="Arial,Sans-Serif"/>
              <a:buChar char="•"/>
            </a:pPr>
            <a:r>
              <a:rPr lang="en-US" sz="2800" b="1">
                <a:latin typeface="Ebrima"/>
                <a:ea typeface="Ebrima"/>
                <a:cs typeface="Ebrima"/>
              </a:rPr>
              <a:t>Green/Duwamish:</a:t>
            </a:r>
            <a:endParaRPr lang="en-US" sz="2800">
              <a:latin typeface="Ebrima"/>
              <a:ea typeface="Ebrima"/>
              <a:cs typeface="Ebrima"/>
            </a:endParaRPr>
          </a:p>
          <a:p>
            <a:pPr marL="651510" lvl="1" indent="-285750">
              <a:spcBef>
                <a:spcPts val="100"/>
              </a:spcBef>
              <a:spcAft>
                <a:spcPts val="100"/>
              </a:spcAft>
              <a:buFont typeface="Arial,Sans-Serif"/>
              <a:buChar char="•"/>
            </a:pPr>
            <a:r>
              <a:rPr lang="en-US" sz="2400">
                <a:latin typeface="Ebrima"/>
                <a:ea typeface="Ebrima"/>
                <a:cs typeface="Times New Roman"/>
              </a:rPr>
              <a:t>Harbor Island to </a:t>
            </a:r>
            <a:r>
              <a:rPr lang="en-US" sz="2400" err="1">
                <a:latin typeface="Ebrima"/>
                <a:ea typeface="Ebrima"/>
                <a:cs typeface="Times New Roman"/>
              </a:rPr>
              <a:t>Tukwilla</a:t>
            </a:r>
            <a:r>
              <a:rPr lang="en-US" sz="2400">
                <a:latin typeface="Ebrima"/>
                <a:ea typeface="Ebrima"/>
                <a:cs typeface="Times New Roman"/>
              </a:rPr>
              <a:t> Intl. Blvd.</a:t>
            </a:r>
            <a:endParaRPr lang="en-US" sz="2400">
              <a:latin typeface="Ebrima"/>
              <a:ea typeface="Ebrima"/>
              <a:cs typeface="Ebrima"/>
            </a:endParaRPr>
          </a:p>
          <a:p>
            <a:pPr marL="1085850" lvl="2" indent="-342900">
              <a:spcBef>
                <a:spcPts val="100"/>
              </a:spcBef>
              <a:spcAft>
                <a:spcPts val="100"/>
              </a:spcAft>
              <a:buFont typeface="Wingdings"/>
              <a:buChar char="Ø"/>
            </a:pPr>
            <a:r>
              <a:rPr lang="en-US" sz="2000">
                <a:latin typeface="Ebrima"/>
                <a:ea typeface="Ebrima"/>
                <a:cs typeface="Times New Roman"/>
              </a:rPr>
              <a:t>Aug 20-Dec 31: Daily limit 6, up to 3 adult coho/chum, release Chinook.</a:t>
            </a:r>
          </a:p>
          <a:p>
            <a:pPr marL="651510" lvl="1" indent="-285750">
              <a:spcBef>
                <a:spcPts val="100"/>
              </a:spcBef>
              <a:spcAft>
                <a:spcPts val="100"/>
              </a:spcAft>
              <a:buFont typeface="Arial,Sans-Serif"/>
              <a:buChar char="•"/>
            </a:pPr>
            <a:r>
              <a:rPr lang="en-US" sz="2400">
                <a:latin typeface="Ebrima"/>
                <a:ea typeface="Ebrima"/>
                <a:cs typeface="Times New Roman"/>
              </a:rPr>
              <a:t>Tukwilla Intl. Blvd. to South 212</a:t>
            </a:r>
            <a:r>
              <a:rPr lang="en-US" sz="2400" baseline="30000">
                <a:latin typeface="Ebrima"/>
                <a:ea typeface="Ebrima"/>
                <a:cs typeface="Times New Roman"/>
              </a:rPr>
              <a:t>th</a:t>
            </a:r>
            <a:r>
              <a:rPr lang="en-US" sz="2400">
                <a:latin typeface="Ebrima"/>
                <a:ea typeface="Ebrima"/>
                <a:cs typeface="Times New Roman"/>
              </a:rPr>
              <a:t> St. Bridge.</a:t>
            </a:r>
          </a:p>
          <a:p>
            <a:pPr marL="1085850" lvl="2" indent="-342900">
              <a:spcBef>
                <a:spcPts val="100"/>
              </a:spcBef>
              <a:spcAft>
                <a:spcPts val="100"/>
              </a:spcAft>
              <a:buFont typeface="Wingdings"/>
              <a:buChar char="Ø"/>
            </a:pPr>
            <a:r>
              <a:rPr lang="en-US" sz="2000">
                <a:latin typeface="Ebrima"/>
                <a:ea typeface="Ebrima"/>
                <a:cs typeface="Times New Roman"/>
              </a:rPr>
              <a:t>Aug 20-Dec 31: </a:t>
            </a:r>
            <a:r>
              <a:rPr lang="en-US" sz="2000">
                <a:latin typeface="Ebrima"/>
                <a:ea typeface="Calibri"/>
                <a:cs typeface="Calibri"/>
              </a:rPr>
              <a:t>Daily limit 6, up to 3 adult coho/chum, up to 2 Chinook.</a:t>
            </a:r>
            <a:endParaRPr lang="en-US" sz="2000">
              <a:latin typeface="Ebrima"/>
              <a:ea typeface="Ebrima"/>
              <a:cs typeface="Times New Roman"/>
            </a:endParaRPr>
          </a:p>
          <a:p>
            <a:pPr marL="1085850" lvl="2" indent="-342900">
              <a:spcBef>
                <a:spcPts val="100"/>
              </a:spcBef>
              <a:spcAft>
                <a:spcPts val="100"/>
              </a:spcAft>
              <a:buFont typeface="Wingdings"/>
              <a:buChar char="Ø"/>
            </a:pPr>
            <a:r>
              <a:rPr lang="en-US" sz="2000">
                <a:latin typeface="Ebrima"/>
                <a:ea typeface="Calibri"/>
                <a:cs typeface="Calibri"/>
              </a:rPr>
              <a:t>Chinook retention dependent on ISU (Tribal Test Fishery in Elliot Bay).</a:t>
            </a:r>
          </a:p>
          <a:p>
            <a:pPr marL="651510" lvl="1" indent="-285750">
              <a:spcBef>
                <a:spcPts val="100"/>
              </a:spcBef>
              <a:spcAft>
                <a:spcPts val="100"/>
              </a:spcAft>
              <a:buFont typeface="Arial,Sans-Serif"/>
              <a:buChar char="•"/>
            </a:pPr>
            <a:r>
              <a:rPr lang="en-US" sz="2400">
                <a:latin typeface="Ebrima"/>
                <a:ea typeface="Ebrima"/>
                <a:cs typeface="Times New Roman"/>
              </a:rPr>
              <a:t>South 212</a:t>
            </a:r>
            <a:r>
              <a:rPr lang="en-US" sz="2400" baseline="30000">
                <a:latin typeface="Ebrima"/>
                <a:ea typeface="Ebrima"/>
                <a:cs typeface="Times New Roman"/>
              </a:rPr>
              <a:t>th</a:t>
            </a:r>
            <a:r>
              <a:rPr lang="en-US" sz="2400">
                <a:latin typeface="Ebrima"/>
                <a:ea typeface="Ebrima"/>
                <a:cs typeface="Times New Roman"/>
              </a:rPr>
              <a:t> St. Bridge to the Hwy. 18 Eastbound Bridge.</a:t>
            </a:r>
            <a:endParaRPr lang="en-US" sz="2000">
              <a:latin typeface="Ebrima"/>
              <a:ea typeface="Ebrima"/>
              <a:cs typeface="Times New Roman"/>
            </a:endParaRPr>
          </a:p>
          <a:p>
            <a:pPr marL="1085850" lvl="2" indent="-342900">
              <a:spcBef>
                <a:spcPts val="100"/>
              </a:spcBef>
              <a:spcAft>
                <a:spcPts val="100"/>
              </a:spcAft>
              <a:buFont typeface="Wingdings"/>
              <a:buChar char="Ø"/>
            </a:pPr>
            <a:r>
              <a:rPr lang="en-US" sz="2000">
                <a:latin typeface="Ebrima"/>
                <a:ea typeface="Calibri"/>
                <a:cs typeface="Calibri"/>
              </a:rPr>
              <a:t>Sept 16-Dec 31: Daily limit 6, up to 3 adult coho/chum, release Chinook.</a:t>
            </a:r>
            <a:endParaRPr lang="en-US" sz="2000">
              <a:solidFill>
                <a:srgbClr val="000000"/>
              </a:solidFill>
              <a:latin typeface="Ebrima"/>
              <a:ea typeface="Calibri"/>
              <a:cs typeface="Calibri"/>
            </a:endParaRPr>
          </a:p>
          <a:p>
            <a:pPr marL="651510" lvl="1" indent="-285750">
              <a:spcBef>
                <a:spcPts val="100"/>
              </a:spcBef>
              <a:spcAft>
                <a:spcPts val="100"/>
              </a:spcAft>
              <a:buFont typeface="Arial,Sans-Serif"/>
              <a:buChar char="•"/>
            </a:pPr>
            <a:r>
              <a:rPr lang="en-US" sz="2400">
                <a:latin typeface="Ebrima"/>
                <a:ea typeface="Ebrima"/>
                <a:cs typeface="Times New Roman"/>
              </a:rPr>
              <a:t>Auburn-Black Diamond Road Bridge to the Tacoma Municipal boundary.</a:t>
            </a:r>
            <a:endParaRPr lang="en-US" sz="2000">
              <a:latin typeface="Ebrima" panose="02000000000000000000" pitchFamily="2" charset="0"/>
              <a:cs typeface="Times New Roman"/>
            </a:endParaRPr>
          </a:p>
          <a:p>
            <a:pPr marL="1083310" lvl="2" indent="-342900">
              <a:spcBef>
                <a:spcPts val="100"/>
              </a:spcBef>
              <a:spcAft>
                <a:spcPts val="100"/>
              </a:spcAft>
              <a:buFont typeface="Wingdings" pitchFamily="34" charset="0"/>
              <a:buChar char="Ø"/>
            </a:pPr>
            <a:r>
              <a:rPr lang="en-US" sz="2000">
                <a:latin typeface="Ebrima"/>
                <a:ea typeface="Calibri"/>
                <a:cs typeface="Calibri"/>
              </a:rPr>
              <a:t>Nov 1-Dec 31: Daily limit 6, up to 3 adult coho/chum, release Chinook.</a:t>
            </a:r>
            <a:endParaRPr lang="en-US" sz="2000">
              <a:latin typeface="Ebrima" panose="02000000000000000000" pitchFamily="2" charset="0"/>
              <a:cs typeface="Calibri"/>
            </a:endParaRPr>
          </a:p>
        </p:txBody>
      </p:sp>
    </p:spTree>
    <p:extLst>
      <p:ext uri="{BB962C8B-B14F-4D97-AF65-F5344CB8AC3E}">
        <p14:creationId xmlns:p14="http://schemas.microsoft.com/office/powerpoint/2010/main" val="2319738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650AB-3C84-513C-831F-5B964CCB4A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2922AC-0188-AD72-E716-D9971C968E12}"/>
              </a:ext>
            </a:extLst>
          </p:cNvPr>
          <p:cNvSpPr>
            <a:spLocks noGrp="1"/>
          </p:cNvSpPr>
          <p:nvPr>
            <p:ph type="title"/>
          </p:nvPr>
        </p:nvSpPr>
        <p:spPr/>
        <p:txBody>
          <a:bodyPr>
            <a:normAutofit/>
          </a:bodyPr>
          <a:lstStyle/>
          <a:p>
            <a:r>
              <a:rPr lang="en-US" sz="3600">
                <a:latin typeface="Rockwell"/>
                <a:ea typeface="Roboto Slab"/>
              </a:rPr>
              <a:t>Freshwater Proposed Seasons – South Sound</a:t>
            </a:r>
          </a:p>
        </p:txBody>
      </p:sp>
      <p:sp>
        <p:nvSpPr>
          <p:cNvPr id="3" name="Content Placeholder 2">
            <a:extLst>
              <a:ext uri="{FF2B5EF4-FFF2-40B4-BE49-F238E27FC236}">
                <a16:creationId xmlns:a16="http://schemas.microsoft.com/office/drawing/2014/main" id="{BD14F779-29CA-61A2-A3DB-FE2A6EE16A84}"/>
              </a:ext>
            </a:extLst>
          </p:cNvPr>
          <p:cNvSpPr>
            <a:spLocks noGrp="1"/>
          </p:cNvSpPr>
          <p:nvPr>
            <p:ph idx="1"/>
          </p:nvPr>
        </p:nvSpPr>
        <p:spPr>
          <a:xfrm>
            <a:off x="593213" y="1258408"/>
            <a:ext cx="10989187" cy="4647093"/>
          </a:xfrm>
        </p:spPr>
        <p:txBody>
          <a:bodyPr vert="horz" lIns="91440" tIns="45720" rIns="91440" bIns="45720" rtlCol="0" anchor="t">
            <a:normAutofit lnSpcReduction="10000"/>
          </a:bodyPr>
          <a:lstStyle/>
          <a:p>
            <a:pPr marL="285750" indent="-285750">
              <a:buFont typeface="Arial,Sans-Serif"/>
              <a:buChar char="•"/>
            </a:pPr>
            <a:endParaRPr lang="en-US" sz="2400">
              <a:latin typeface="Ebrima"/>
              <a:ea typeface="Ebrima"/>
              <a:cs typeface="Ebrima"/>
            </a:endParaRPr>
          </a:p>
          <a:p>
            <a:pPr marL="285750" indent="-285750">
              <a:buFont typeface="Arial,Sans-Serif"/>
              <a:buChar char="•"/>
            </a:pPr>
            <a:r>
              <a:rPr lang="en-US" sz="2400" b="1">
                <a:latin typeface="Ebrima"/>
                <a:ea typeface="Ebrima"/>
                <a:cs typeface="Ebrima"/>
              </a:rPr>
              <a:t>Minter Creek </a:t>
            </a:r>
            <a:r>
              <a:rPr lang="en-US" sz="2400">
                <a:latin typeface="Ebrima"/>
                <a:ea typeface="Ebrima"/>
                <a:cs typeface="Ebrima"/>
              </a:rPr>
              <a:t>- Proposed Chinook closure (Sep. 1-Oct. 15) from </a:t>
            </a:r>
            <a:r>
              <a:rPr lang="en-US" sz="2400" err="1">
                <a:latin typeface="Ebrima"/>
                <a:ea typeface="Ebrima"/>
                <a:cs typeface="Ebrima"/>
              </a:rPr>
              <a:t>Creviston</a:t>
            </a:r>
            <a:r>
              <a:rPr lang="en-US" sz="2400">
                <a:latin typeface="Ebrima"/>
                <a:ea typeface="Ebrima"/>
                <a:cs typeface="Ebrima"/>
              </a:rPr>
              <a:t> Drive to boundary markers below hatchery rack due to ongoing angler behavior issues. The lower fishery regulations will remain unchanged from the 2024 season.</a:t>
            </a:r>
          </a:p>
          <a:p>
            <a:endParaRPr lang="en-US" sz="2400">
              <a:latin typeface="Ebrima"/>
              <a:ea typeface="Ebrima"/>
              <a:cs typeface="Ebrima"/>
            </a:endParaRPr>
          </a:p>
          <a:p>
            <a:pPr marL="285750" indent="-285750">
              <a:buFont typeface="Arial,Sans-Serif"/>
              <a:buChar char="•"/>
            </a:pPr>
            <a:r>
              <a:rPr lang="en-US" sz="2600" b="1">
                <a:latin typeface="Ebrima"/>
                <a:ea typeface="Ebrima"/>
                <a:cs typeface="Ebrima"/>
              </a:rPr>
              <a:t>Puyallup &amp; Carbon– </a:t>
            </a:r>
            <a:r>
              <a:rPr lang="en-US" sz="2400">
                <a:latin typeface="Ebrima"/>
                <a:ea typeface="Ebrima"/>
                <a:cs typeface="Ebrima"/>
              </a:rPr>
              <a:t>Similar seasons relative to 2023, Daily limit 6, Up to 4 adults with no more than 2 Chinook or coho or 1 of each.   </a:t>
            </a:r>
          </a:p>
          <a:p>
            <a:pPr marL="285750" indent="-285750">
              <a:buFont typeface="Arial,Sans-Serif"/>
              <a:buChar char="•"/>
            </a:pPr>
            <a:endParaRPr lang="en-US" sz="2400">
              <a:latin typeface="Ebrima"/>
              <a:ea typeface="Ebrima"/>
              <a:cs typeface="Ebrima"/>
            </a:endParaRPr>
          </a:p>
          <a:p>
            <a:pPr marL="285750" indent="-285750">
              <a:buFont typeface="Arial,Sans-Serif"/>
              <a:buChar char="•"/>
            </a:pPr>
            <a:r>
              <a:rPr lang="en-US" sz="2600" b="1">
                <a:latin typeface="Ebrima"/>
                <a:ea typeface="Ebrima"/>
                <a:cs typeface="Ebrima"/>
              </a:rPr>
              <a:t>Nisqually</a:t>
            </a:r>
            <a:r>
              <a:rPr lang="en-US">
                <a:latin typeface="Ebrima"/>
                <a:ea typeface="Ebrima"/>
                <a:cs typeface="Ebrima"/>
              </a:rPr>
              <a:t> – </a:t>
            </a:r>
            <a:r>
              <a:rPr lang="en-US" sz="2400">
                <a:latin typeface="Ebrima"/>
                <a:ea typeface="Ebrima"/>
                <a:cs typeface="Ebrima"/>
              </a:rPr>
              <a:t>Similar Seasons to 2024, July 1-Nov. 15, Daily limit 6 with no more than 2 adults.</a:t>
            </a:r>
          </a:p>
          <a:p>
            <a:endParaRPr lang="en-US" sz="2400">
              <a:latin typeface="Ebrima"/>
              <a:ea typeface="Ebrima"/>
              <a:cs typeface="Ebrima"/>
            </a:endParaRPr>
          </a:p>
          <a:p>
            <a:pPr marL="285750" indent="-285750">
              <a:buFont typeface="Arial,Sans-Serif"/>
              <a:buChar char="•"/>
            </a:pPr>
            <a:endParaRPr lang="en-US" sz="2400">
              <a:solidFill>
                <a:srgbClr val="000000"/>
              </a:solidFill>
            </a:endParaRPr>
          </a:p>
          <a:p>
            <a:endParaRPr lang="en-US"/>
          </a:p>
        </p:txBody>
      </p:sp>
    </p:spTree>
    <p:extLst>
      <p:ext uri="{BB962C8B-B14F-4D97-AF65-F5344CB8AC3E}">
        <p14:creationId xmlns:p14="http://schemas.microsoft.com/office/powerpoint/2010/main" val="240682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F7E79-6337-4DBA-98BD-17F1A150DEC1}"/>
              </a:ext>
            </a:extLst>
          </p:cNvPr>
          <p:cNvSpPr>
            <a:spLocks noGrp="1"/>
          </p:cNvSpPr>
          <p:nvPr>
            <p:ph type="title"/>
          </p:nvPr>
        </p:nvSpPr>
        <p:spPr/>
        <p:txBody>
          <a:bodyPr/>
          <a:lstStyle/>
          <a:p>
            <a:r>
              <a:rPr lang="en-US" u="sng"/>
              <a:t>Agenda</a:t>
            </a:r>
          </a:p>
        </p:txBody>
      </p:sp>
      <p:sp>
        <p:nvSpPr>
          <p:cNvPr id="3" name="Content Placeholder 2">
            <a:extLst>
              <a:ext uri="{FF2B5EF4-FFF2-40B4-BE49-F238E27FC236}">
                <a16:creationId xmlns:a16="http://schemas.microsoft.com/office/drawing/2014/main" id="{EE2523CB-FCDA-4C11-8CD5-00FA808BFB6D}"/>
              </a:ext>
            </a:extLst>
          </p:cNvPr>
          <p:cNvSpPr>
            <a:spLocks noGrp="1"/>
          </p:cNvSpPr>
          <p:nvPr>
            <p:ph idx="1"/>
          </p:nvPr>
        </p:nvSpPr>
        <p:spPr>
          <a:xfrm>
            <a:off x="783948" y="1295401"/>
            <a:ext cx="8948631" cy="4506309"/>
          </a:xfrm>
        </p:spPr>
        <p:txBody>
          <a:bodyPr>
            <a:normAutofit/>
          </a:bodyPr>
          <a:lstStyle/>
          <a:p>
            <a:pPr marL="520700" indent="-520700">
              <a:spcBef>
                <a:spcPts val="1200"/>
              </a:spcBef>
              <a:buFont typeface="Arial" panose="020B0604020202020204" pitchFamily="34" charset="0"/>
              <a:buChar char="•"/>
            </a:pPr>
            <a:r>
              <a:rPr lang="en-US" sz="3000">
                <a:solidFill>
                  <a:schemeClr val="tx1"/>
                </a:solidFill>
              </a:rPr>
              <a:t>Introductions</a:t>
            </a:r>
          </a:p>
          <a:p>
            <a:pPr marL="520700" indent="-520700">
              <a:spcBef>
                <a:spcPts val="1200"/>
              </a:spcBef>
              <a:buFont typeface="Arial" panose="020B0604020202020204" pitchFamily="34" charset="0"/>
              <a:buChar char="•"/>
            </a:pPr>
            <a:r>
              <a:rPr lang="en-US" sz="3000">
                <a:solidFill>
                  <a:schemeClr val="tx1"/>
                </a:solidFill>
              </a:rPr>
              <a:t>Puget Sound Forecasts Review</a:t>
            </a:r>
          </a:p>
          <a:p>
            <a:pPr marL="520700" indent="-520700">
              <a:spcBef>
                <a:spcPts val="1200"/>
              </a:spcBef>
              <a:buFont typeface="Arial" panose="020B0604020202020204" pitchFamily="34" charset="0"/>
              <a:buChar char="•"/>
            </a:pPr>
            <a:r>
              <a:rPr lang="en-US" sz="3000">
                <a:solidFill>
                  <a:schemeClr val="tx1"/>
                </a:solidFill>
              </a:rPr>
              <a:t>Puget Sound Modeling Updates</a:t>
            </a:r>
          </a:p>
          <a:p>
            <a:pPr marL="520700" indent="-520700">
              <a:spcBef>
                <a:spcPts val="1200"/>
              </a:spcBef>
              <a:buFont typeface="Arial" panose="020B0604020202020204" pitchFamily="34" charset="0"/>
              <a:buChar char="•"/>
            </a:pPr>
            <a:r>
              <a:rPr lang="en-US" sz="3000">
                <a:solidFill>
                  <a:schemeClr val="tx1"/>
                </a:solidFill>
              </a:rPr>
              <a:t>Freshwater Forecasts, Trends, &amp; Opportunities</a:t>
            </a:r>
          </a:p>
          <a:p>
            <a:pPr marL="520700" indent="-520700">
              <a:spcBef>
                <a:spcPts val="1200"/>
              </a:spcBef>
              <a:buFont typeface="Arial" panose="020B0604020202020204" pitchFamily="34" charset="0"/>
              <a:buChar char="•"/>
            </a:pPr>
            <a:r>
              <a:rPr lang="en-US" sz="3000">
                <a:solidFill>
                  <a:schemeClr val="tx1"/>
                </a:solidFill>
              </a:rPr>
              <a:t>Recreational Considerations</a:t>
            </a:r>
          </a:p>
          <a:p>
            <a:pPr marL="520700" indent="-520700">
              <a:spcBef>
                <a:spcPts val="1200"/>
              </a:spcBef>
              <a:buFont typeface="Arial" panose="020B0604020202020204" pitchFamily="34" charset="0"/>
              <a:buChar char="•"/>
            </a:pPr>
            <a:r>
              <a:rPr lang="en-US" sz="3000">
                <a:solidFill>
                  <a:schemeClr val="tx1"/>
                </a:solidFill>
              </a:rPr>
              <a:t>Public Comment</a:t>
            </a:r>
          </a:p>
        </p:txBody>
      </p:sp>
    </p:spTree>
    <p:extLst>
      <p:ext uri="{BB962C8B-B14F-4D97-AF65-F5344CB8AC3E}">
        <p14:creationId xmlns:p14="http://schemas.microsoft.com/office/powerpoint/2010/main" val="1966678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65376-A54C-4071-88F2-7080221B73F6}"/>
              </a:ext>
            </a:extLst>
          </p:cNvPr>
          <p:cNvSpPr>
            <a:spLocks noGrp="1"/>
          </p:cNvSpPr>
          <p:nvPr>
            <p:ph type="title"/>
          </p:nvPr>
        </p:nvSpPr>
        <p:spPr>
          <a:xfrm>
            <a:off x="593211" y="160017"/>
            <a:ext cx="10989187" cy="868362"/>
          </a:xfrm>
        </p:spPr>
        <p:txBody>
          <a:bodyPr vert="horz" lIns="91440" tIns="45720" rIns="91440" bIns="45720" rtlCol="0" anchor="ctr">
            <a:normAutofit/>
          </a:bodyPr>
          <a:lstStyle/>
          <a:p>
            <a:r>
              <a:rPr lang="en-US" sz="3600" b="1" kern="1200">
                <a:latin typeface="Segoe UI" panose="020B0502040204020203" pitchFamily="34" charset="0"/>
                <a:ea typeface="Roboto Slab" pitchFamily="2" charset="0"/>
                <a:cs typeface="Segoe UI" panose="020B0502040204020203" pitchFamily="34" charset="0"/>
              </a:rPr>
              <a:t>2025 NOF meeting </a:t>
            </a:r>
            <a:r>
              <a:rPr lang="en-US" sz="3600" b="1"/>
              <a:t>s</a:t>
            </a:r>
            <a:r>
              <a:rPr lang="en-US" sz="3600" b="1" kern="1200">
                <a:latin typeface="Segoe UI" panose="020B0502040204020203" pitchFamily="34" charset="0"/>
                <a:ea typeface="Roboto Slab" pitchFamily="2" charset="0"/>
                <a:cs typeface="Segoe UI" panose="020B0502040204020203" pitchFamily="34" charset="0"/>
              </a:rPr>
              <a:t>chedule</a:t>
            </a:r>
          </a:p>
        </p:txBody>
      </p:sp>
      <p:graphicFrame>
        <p:nvGraphicFramePr>
          <p:cNvPr id="5" name="Table 5">
            <a:extLst>
              <a:ext uri="{FF2B5EF4-FFF2-40B4-BE49-F238E27FC236}">
                <a16:creationId xmlns:a16="http://schemas.microsoft.com/office/drawing/2014/main" id="{9C4CA2CE-BA21-4B19-A811-BE35F8773CB7}"/>
              </a:ext>
            </a:extLst>
          </p:cNvPr>
          <p:cNvGraphicFramePr>
            <a:graphicFrameLocks noGrp="1"/>
          </p:cNvGraphicFramePr>
          <p:nvPr>
            <p:ph sz="half" idx="1"/>
            <p:extLst>
              <p:ext uri="{D42A27DB-BD31-4B8C-83A1-F6EECF244321}">
                <p14:modId xmlns:p14="http://schemas.microsoft.com/office/powerpoint/2010/main" val="2174146833"/>
              </p:ext>
            </p:extLst>
          </p:nvPr>
        </p:nvGraphicFramePr>
        <p:xfrm>
          <a:off x="804672" y="908389"/>
          <a:ext cx="10451592" cy="4756916"/>
        </p:xfrm>
        <a:graphic>
          <a:graphicData uri="http://schemas.openxmlformats.org/drawingml/2006/table">
            <a:tbl>
              <a:tblPr firstRow="1" bandRow="1">
                <a:tableStyleId>{5C22544A-7EE6-4342-B048-85BDC9FD1C3A}</a:tableStyleId>
              </a:tblPr>
              <a:tblGrid>
                <a:gridCol w="2234214">
                  <a:extLst>
                    <a:ext uri="{9D8B030D-6E8A-4147-A177-3AD203B41FA5}">
                      <a16:colId xmlns:a16="http://schemas.microsoft.com/office/drawing/2014/main" val="3976685481"/>
                    </a:ext>
                  </a:extLst>
                </a:gridCol>
                <a:gridCol w="8217378">
                  <a:extLst>
                    <a:ext uri="{9D8B030D-6E8A-4147-A177-3AD203B41FA5}">
                      <a16:colId xmlns:a16="http://schemas.microsoft.com/office/drawing/2014/main" val="1658822293"/>
                    </a:ext>
                  </a:extLst>
                </a:gridCol>
              </a:tblGrid>
              <a:tr h="575625">
                <a:tc>
                  <a:txBody>
                    <a:bodyPr/>
                    <a:lstStyle/>
                    <a:p>
                      <a:pPr algn="ctr"/>
                      <a:r>
                        <a:rPr lang="en-US" sz="2000" b="1">
                          <a:solidFill>
                            <a:schemeClr val="bg1"/>
                          </a:solidFill>
                        </a:rPr>
                        <a:t>Date</a:t>
                      </a:r>
                      <a:endParaRPr lang="en-US" sz="2000" b="1">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85760" marR="85760" marT="42880" marB="42880" anchor="ctr" anchorCtr="1"/>
                </a:tc>
                <a:tc>
                  <a:txBody>
                    <a:bodyPr/>
                    <a:lstStyle/>
                    <a:p>
                      <a:pPr algn="l"/>
                      <a:r>
                        <a:rPr lang="en-US" sz="2000" b="1">
                          <a:solidFill>
                            <a:schemeClr val="bg1"/>
                          </a:solidFill>
                        </a:rPr>
                        <a:t>Meeting</a:t>
                      </a:r>
                      <a:endParaRPr lang="en-US" sz="2000" b="1">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85760" marR="85760" marT="42880" marB="42880" anchor="ctr" anchorCtr="1"/>
                </a:tc>
                <a:extLst>
                  <a:ext uri="{0D108BD9-81ED-4DB2-BD59-A6C34878D82A}">
                    <a16:rowId xmlns:a16="http://schemas.microsoft.com/office/drawing/2014/main" val="3916814225"/>
                  </a:ext>
                </a:extLst>
              </a:tr>
              <a:tr h="521208">
                <a:tc>
                  <a:txBody>
                    <a:bodyPr/>
                    <a:lstStyle/>
                    <a:p>
                      <a:pPr marL="0" algn="ctr" defTabSz="914400" rtl="0" eaLnBrk="1" fontAlgn="b" latinLnBrk="0" hangingPunct="1"/>
                      <a:r>
                        <a:rPr lang="en-US" sz="2000" strike="sngStrike" kern="1200">
                          <a:solidFill>
                            <a:schemeClr val="accent1">
                              <a:lumMod val="75000"/>
                            </a:schemeClr>
                          </a:solidFill>
                        </a:rPr>
                        <a:t>March 19</a:t>
                      </a:r>
                      <a:endParaRPr lang="en-US" sz="2000" strike="sngStrike" kern="12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marL="6700" marR="6700" marT="6700" marB="0" anchor="ctr" anchorCtr="1"/>
                </a:tc>
                <a:tc>
                  <a:txBody>
                    <a:bodyPr/>
                    <a:lstStyle/>
                    <a:p>
                      <a:pPr marL="0" algn="l" defTabSz="914400" rtl="0" eaLnBrk="1" fontAlgn="b" latinLnBrk="0" hangingPunct="1"/>
                      <a:r>
                        <a:rPr lang="en-US" sz="2000" strike="sngStrike" kern="1200">
                          <a:solidFill>
                            <a:schemeClr val="accent1">
                              <a:lumMod val="75000"/>
                            </a:schemeClr>
                          </a:solidFill>
                        </a:rPr>
                        <a:t>North of Falcon #1 – Statewide proposals</a:t>
                      </a:r>
                      <a:endParaRPr lang="en-US" sz="2000" strike="sngStrike" kern="12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marL="6700" marR="6700" marT="6700" marB="0" anchor="ctr" anchorCtr="1"/>
                </a:tc>
                <a:extLst>
                  <a:ext uri="{0D108BD9-81ED-4DB2-BD59-A6C34878D82A}">
                    <a16:rowId xmlns:a16="http://schemas.microsoft.com/office/drawing/2014/main" val="3742898862"/>
                  </a:ext>
                </a:extLst>
              </a:tr>
              <a:tr h="522869">
                <a:tc>
                  <a:txBody>
                    <a:bodyPr/>
                    <a:lstStyle/>
                    <a:p>
                      <a:pPr marL="0" algn="ctr" defTabSz="914400" rtl="0" eaLnBrk="1" fontAlgn="b" latinLnBrk="0" hangingPunct="1"/>
                      <a:r>
                        <a:rPr lang="en-US" sz="2000" strike="sngStrike" kern="1200">
                          <a:solidFill>
                            <a:schemeClr val="accent1">
                              <a:lumMod val="75000"/>
                            </a:schemeClr>
                          </a:solidFill>
                        </a:rPr>
                        <a:t>March 24</a:t>
                      </a:r>
                      <a:endParaRPr lang="en-US" sz="2000" strike="sngStrike" kern="12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marL="6700" marR="6700" marT="6700" marB="0" anchor="ctr" anchorCtr="1"/>
                </a:tc>
                <a:tc>
                  <a:txBody>
                    <a:bodyPr/>
                    <a:lstStyle/>
                    <a:p>
                      <a:pPr algn="l" fontAlgn="b"/>
                      <a:r>
                        <a:rPr lang="en-US" sz="2000" strike="sngStrike" kern="1200">
                          <a:solidFill>
                            <a:schemeClr val="accent1">
                              <a:lumMod val="75000"/>
                            </a:schemeClr>
                          </a:solidFill>
                        </a:rPr>
                        <a:t>PFMC public hearing – Westport, WA</a:t>
                      </a:r>
                      <a:endParaRPr lang="en-US" sz="2000" strike="sngStrike" kern="12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marL="6700" marR="6700" marT="6700" marB="0" anchor="ctr" anchorCtr="1"/>
                </a:tc>
                <a:extLst>
                  <a:ext uri="{0D108BD9-81ED-4DB2-BD59-A6C34878D82A}">
                    <a16:rowId xmlns:a16="http://schemas.microsoft.com/office/drawing/2014/main" val="3468727721"/>
                  </a:ext>
                </a:extLst>
              </a:tr>
              <a:tr h="522869">
                <a:tc>
                  <a:txBody>
                    <a:bodyPr/>
                    <a:lstStyle/>
                    <a:p>
                      <a:pPr marL="0" algn="ctr" defTabSz="914400" rtl="0" eaLnBrk="1" fontAlgn="b" latinLnBrk="0" hangingPunct="1"/>
                      <a:r>
                        <a:rPr lang="en-US" sz="2000" strike="sngStrike" kern="1200">
                          <a:solidFill>
                            <a:schemeClr val="accent1">
                              <a:lumMod val="75000"/>
                            </a:schemeClr>
                          </a:solidFill>
                        </a:rPr>
                        <a:t>March 25</a:t>
                      </a:r>
                      <a:endParaRPr lang="en-US" sz="2000" strike="sngStrike" kern="12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marL="6811" marR="6811" marT="6811" marB="0" anchor="ctr" anchorCtr="1"/>
                </a:tc>
                <a:tc>
                  <a:txBody>
                    <a:bodyPr/>
                    <a:lstStyle/>
                    <a:p>
                      <a:pPr marL="0" algn="l" defTabSz="914400" rtl="0" eaLnBrk="1" fontAlgn="b" latinLnBrk="0" hangingPunct="1"/>
                      <a:r>
                        <a:rPr lang="en-US" sz="2000" strike="sngStrike" kern="1200">
                          <a:solidFill>
                            <a:schemeClr val="accent1">
                              <a:lumMod val="75000"/>
                            </a:schemeClr>
                          </a:solidFill>
                        </a:rPr>
                        <a:t>North of Falcon #2 – statewide proposals</a:t>
                      </a:r>
                      <a:endParaRPr lang="en-US" sz="2000" strike="sngStrike" kern="12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marL="6811" marR="6811" marT="6811" marB="0" anchor="ctr" anchorCtr="1"/>
                </a:tc>
                <a:extLst>
                  <a:ext uri="{0D108BD9-81ED-4DB2-BD59-A6C34878D82A}">
                    <a16:rowId xmlns:a16="http://schemas.microsoft.com/office/drawing/2014/main" val="2389579431"/>
                  </a:ext>
                </a:extLst>
              </a:tr>
              <a:tr h="522869">
                <a:tc>
                  <a:txBody>
                    <a:bodyPr/>
                    <a:lstStyle/>
                    <a:p>
                      <a:pPr marL="0" algn="ctr" defTabSz="914400" rtl="0" eaLnBrk="1" fontAlgn="b" latinLnBrk="0" hangingPunct="1"/>
                      <a:r>
                        <a:rPr lang="en-US" sz="2000" strike="sngStrike" kern="1200">
                          <a:solidFill>
                            <a:schemeClr val="accent1">
                              <a:lumMod val="75000"/>
                            </a:schemeClr>
                          </a:solidFill>
                        </a:rPr>
                        <a:t>April 1</a:t>
                      </a:r>
                      <a:endParaRPr lang="en-US" sz="2000" strike="sngStrike" kern="12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marL="6811" marR="6811" marT="6811" marB="0" anchor="ctr" anchorCtr="1"/>
                </a:tc>
                <a:tc>
                  <a:txBody>
                    <a:bodyPr/>
                    <a:lstStyle/>
                    <a:p>
                      <a:pPr marL="0" algn="l" defTabSz="914400" rtl="0" eaLnBrk="1" fontAlgn="b" latinLnBrk="0" hangingPunct="1"/>
                      <a:r>
                        <a:rPr lang="en-US" sz="2000" strike="sngStrike" kern="1200">
                          <a:solidFill>
                            <a:schemeClr val="accent1">
                              <a:lumMod val="75000"/>
                            </a:schemeClr>
                          </a:solidFill>
                        </a:rPr>
                        <a:t>Coastal freshwater and Puget Sound recreational fisheries</a:t>
                      </a:r>
                      <a:endParaRPr lang="en-US" sz="2000" strike="sngStrike" kern="12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marL="6811" marR="6811" marT="6811" marB="0" anchor="ctr" anchorCtr="1"/>
                </a:tc>
                <a:extLst>
                  <a:ext uri="{0D108BD9-81ED-4DB2-BD59-A6C34878D82A}">
                    <a16:rowId xmlns:a16="http://schemas.microsoft.com/office/drawing/2014/main" val="3542767253"/>
                  </a:ext>
                </a:extLst>
              </a:tr>
              <a:tr h="522869">
                <a:tc>
                  <a:txBody>
                    <a:bodyPr/>
                    <a:lstStyle/>
                    <a:p>
                      <a:pPr marL="0" algn="ctr" defTabSz="914400" rtl="0" eaLnBrk="1" fontAlgn="b" latinLnBrk="0" hangingPunct="1"/>
                      <a:r>
                        <a:rPr lang="en-US" sz="2000" strike="sngStrike" kern="1200">
                          <a:solidFill>
                            <a:schemeClr val="accent1">
                              <a:lumMod val="75000"/>
                            </a:schemeClr>
                          </a:solidFill>
                        </a:rPr>
                        <a:t>April 2</a:t>
                      </a:r>
                      <a:endParaRPr lang="en-US" sz="2000" strike="sngStrike" kern="12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marL="6811" marR="6811" marT="6811" marB="0" anchor="ctr" anchorCtr="1"/>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strike="sngStrike" kern="1200">
                          <a:solidFill>
                            <a:schemeClr val="accent1">
                              <a:lumMod val="75000"/>
                            </a:schemeClr>
                          </a:solidFill>
                        </a:rPr>
                        <a:t>Willapa Bay and Grays Harbor fisheries</a:t>
                      </a:r>
                      <a:endParaRPr lang="en-US" sz="2000" strike="sngStrike" kern="12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marL="6811" marR="6811" marT="6811" marB="0" anchor="ctr" anchorCtr="1"/>
                </a:tc>
                <a:extLst>
                  <a:ext uri="{0D108BD9-81ED-4DB2-BD59-A6C34878D82A}">
                    <a16:rowId xmlns:a16="http://schemas.microsoft.com/office/drawing/2014/main" val="2778803540"/>
                  </a:ext>
                </a:extLst>
              </a:tr>
              <a:tr h="522869">
                <a:tc>
                  <a:txBody>
                    <a:bodyPr/>
                    <a:lstStyle/>
                    <a:p>
                      <a:pPr marL="0" algn="ctr" defTabSz="914400" rtl="0" eaLnBrk="1" fontAlgn="b" latinLnBrk="0" hangingPunct="1"/>
                      <a:r>
                        <a:rPr lang="en-US" sz="2000" strike="sngStrike" kern="1200">
                          <a:solidFill>
                            <a:schemeClr val="accent1">
                              <a:lumMod val="75000"/>
                            </a:schemeClr>
                          </a:solidFill>
                        </a:rPr>
                        <a:t>April 3</a:t>
                      </a:r>
                      <a:endParaRPr lang="en-US" sz="2000" strike="sngStrike" kern="12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marL="6811" marR="6811" marT="6811" marB="0" anchor="ctr" anchorCtr="1"/>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strike="sngStrike" kern="1200">
                          <a:solidFill>
                            <a:schemeClr val="accent1">
                              <a:lumMod val="75000"/>
                            </a:schemeClr>
                          </a:solidFill>
                        </a:rPr>
                        <a:t>Columbia River Fisheries – Buoy 10 to Hwy 395 Bridge at Pasco, WA</a:t>
                      </a:r>
                      <a:endParaRPr lang="en-US" sz="2000" strike="sngStrike" kern="12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marL="6811" marR="6811" marT="6811" marB="0" anchor="ctr" anchorCtr="1"/>
                </a:tc>
                <a:extLst>
                  <a:ext uri="{0D108BD9-81ED-4DB2-BD59-A6C34878D82A}">
                    <a16:rowId xmlns:a16="http://schemas.microsoft.com/office/drawing/2014/main" val="3592291732"/>
                  </a:ext>
                </a:extLst>
              </a:tr>
              <a:tr h="52286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kern="1200">
                          <a:solidFill>
                            <a:schemeClr val="accent1">
                              <a:lumMod val="75000"/>
                            </a:schemeClr>
                          </a:solidFill>
                        </a:rPr>
                        <a:t>April 3</a:t>
                      </a:r>
                      <a:endParaRPr lang="en-US" sz="2000" kern="12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marL="6811" marR="6811" marT="6811" marB="0" anchor="ctr" anchorCtr="1"/>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kern="1200">
                          <a:solidFill>
                            <a:schemeClr val="accent1">
                              <a:lumMod val="75000"/>
                            </a:schemeClr>
                          </a:solidFill>
                        </a:rPr>
                        <a:t>Puget Sound freshwater and Puget Sound recreational fisheries</a:t>
                      </a:r>
                      <a:endParaRPr lang="en-US" sz="2000" kern="12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marL="6811" marR="6811" marT="6811" marB="0" anchor="ctr" anchorCtr="1"/>
                </a:tc>
                <a:extLst>
                  <a:ext uri="{0D108BD9-81ED-4DB2-BD59-A6C34878D82A}">
                    <a16:rowId xmlns:a16="http://schemas.microsoft.com/office/drawing/2014/main" val="2899221340"/>
                  </a:ext>
                </a:extLst>
              </a:tr>
              <a:tr h="522869">
                <a:tc>
                  <a:txBody>
                    <a:bodyPr/>
                    <a:lstStyle/>
                    <a:p>
                      <a:pPr marL="0" algn="ctr" defTabSz="914400" rtl="0" eaLnBrk="1" fontAlgn="b" latinLnBrk="0" hangingPunct="1"/>
                      <a:r>
                        <a:rPr lang="en-US" sz="2000" kern="1200">
                          <a:solidFill>
                            <a:schemeClr val="accent1">
                              <a:lumMod val="75000"/>
                            </a:schemeClr>
                          </a:solidFill>
                        </a:rPr>
                        <a:t>April 9-15</a:t>
                      </a:r>
                      <a:endParaRPr lang="en-US" sz="2000" kern="12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marL="6811" marR="6811" marT="6811" marB="0" anchor="ctr" anchorCtr="1"/>
                </a:tc>
                <a:tc>
                  <a:txBody>
                    <a:bodyPr/>
                    <a:lstStyle/>
                    <a:p>
                      <a:pPr marL="0" algn="l" defTabSz="914400" rtl="0" eaLnBrk="1" fontAlgn="b" latinLnBrk="0" hangingPunct="1"/>
                      <a:r>
                        <a:rPr lang="en-US" sz="2000" kern="1200">
                          <a:solidFill>
                            <a:schemeClr val="accent1">
                              <a:lumMod val="75000"/>
                            </a:schemeClr>
                          </a:solidFill>
                        </a:rPr>
                        <a:t>Pacific Fishery Management Council meeting – San Jose, CA</a:t>
                      </a:r>
                      <a:endParaRPr lang="en-US" sz="2000" kern="12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txBody>
                  <a:tcPr marL="6811" marR="6811" marT="6811" marB="0" anchor="ctr" anchorCtr="1"/>
                </a:tc>
                <a:extLst>
                  <a:ext uri="{0D108BD9-81ED-4DB2-BD59-A6C34878D82A}">
                    <a16:rowId xmlns:a16="http://schemas.microsoft.com/office/drawing/2014/main" val="2733666461"/>
                  </a:ext>
                </a:extLst>
              </a:tr>
            </a:tbl>
          </a:graphicData>
        </a:graphic>
      </p:graphicFrame>
      <p:sp>
        <p:nvSpPr>
          <p:cNvPr id="3" name="TextBox 2">
            <a:extLst>
              <a:ext uri="{FF2B5EF4-FFF2-40B4-BE49-F238E27FC236}">
                <a16:creationId xmlns:a16="http://schemas.microsoft.com/office/drawing/2014/main" id="{8799A807-CC1B-4E8E-AEF4-DEEDC4A5360B}"/>
              </a:ext>
            </a:extLst>
          </p:cNvPr>
          <p:cNvSpPr txBox="1"/>
          <p:nvPr/>
        </p:nvSpPr>
        <p:spPr>
          <a:xfrm>
            <a:off x="467139" y="5665305"/>
            <a:ext cx="11115261" cy="501042"/>
          </a:xfrm>
          <a:prstGeom prst="rect">
            <a:avLst/>
          </a:prstGeom>
        </p:spPr>
        <p:txBody>
          <a:bodyPr vert="horz" lIns="91440" tIns="45720" rIns="91440" bIns="45720" rtlCol="0">
            <a:normAutofit/>
          </a:bodyPr>
          <a:lstStyle/>
          <a:p>
            <a:pPr fontAlgn="b">
              <a:lnSpc>
                <a:spcPct val="90000"/>
              </a:lnSpc>
              <a:spcBef>
                <a:spcPts val="1000"/>
              </a:spcBef>
              <a:buFont typeface="Arial" panose="020B0604020202020204" pitchFamily="34" charset="0"/>
            </a:pPr>
            <a:endParaRPr lang="en-US" sz="2000">
              <a:solidFill>
                <a:srgbClr val="0F426B"/>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D5EEBD0-9800-DF98-7A45-0CCC61568A9B}"/>
              </a:ext>
            </a:extLst>
          </p:cNvPr>
          <p:cNvSpPr txBox="1"/>
          <p:nvPr/>
        </p:nvSpPr>
        <p:spPr>
          <a:xfrm>
            <a:off x="3548541" y="5745010"/>
            <a:ext cx="7707723" cy="341632"/>
          </a:xfrm>
          <a:prstGeom prst="rect">
            <a:avLst/>
          </a:prstGeom>
          <a:noFill/>
        </p:spPr>
        <p:txBody>
          <a:bodyPr wrap="square">
            <a:spAutoFit/>
          </a:bodyPr>
          <a:lstStyle/>
          <a:p>
            <a:pPr fontAlgn="b">
              <a:lnSpc>
                <a:spcPct val="90000"/>
              </a:lnSpc>
              <a:spcBef>
                <a:spcPts val="1000"/>
              </a:spcBef>
              <a:buFont typeface="Arial" panose="020B0604020202020204" pitchFamily="34" charset="0"/>
            </a:pPr>
            <a:r>
              <a:rPr lang="en-US" sz="1800">
                <a:solidFill>
                  <a:srgbClr val="0F426B"/>
                </a:solidFill>
                <a:latin typeface="Calibri" panose="020F0502020204030204" pitchFamily="34" charset="0"/>
                <a:cs typeface="Calibri" panose="020F0502020204030204" pitchFamily="34" charset="0"/>
              </a:rPr>
              <a:t>Registrations links and meeting materials are available on the </a:t>
            </a:r>
            <a:r>
              <a:rPr lang="en-US" sz="1800">
                <a:solidFill>
                  <a:srgbClr val="0F426B"/>
                </a:solidFill>
                <a:latin typeface="Calibri" panose="020F0502020204030204" pitchFamily="34" charset="0"/>
                <a:cs typeface="Calibri" panose="020F0502020204030204" pitchFamily="34" charset="0"/>
                <a:hlinkClick r:id="rId3"/>
              </a:rPr>
              <a:t>WDFW website</a:t>
            </a:r>
            <a:r>
              <a:rPr lang="en-US" sz="1800">
                <a:solidFill>
                  <a:srgbClr val="0F426B"/>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41318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93213" y="274638"/>
            <a:ext cx="10989187" cy="868362"/>
          </a:xfrm>
        </p:spPr>
        <p:txBody>
          <a:bodyPr anchor="ctr">
            <a:normAutofit/>
          </a:bodyPr>
          <a:lstStyle/>
          <a:p>
            <a:r>
              <a:rPr lang="en-US"/>
              <a:t>Learn more at WDFW.wa.gov/NOF</a:t>
            </a:r>
          </a:p>
        </p:txBody>
      </p:sp>
      <p:sp>
        <p:nvSpPr>
          <p:cNvPr id="15" name="Content Placeholder 14"/>
          <p:cNvSpPr>
            <a:spLocks noGrp="1"/>
          </p:cNvSpPr>
          <p:nvPr>
            <p:ph sz="half" idx="1"/>
          </p:nvPr>
        </p:nvSpPr>
        <p:spPr>
          <a:xfrm>
            <a:off x="593212" y="1160091"/>
            <a:ext cx="5380205" cy="4731137"/>
          </a:xfrm>
        </p:spPr>
        <p:txBody>
          <a:bodyPr>
            <a:normAutofit/>
          </a:bodyPr>
          <a:lstStyle/>
          <a:p>
            <a:r>
              <a:rPr lang="en-US" sz="2800"/>
              <a:t>Find up-to-date information about: </a:t>
            </a:r>
          </a:p>
          <a:p>
            <a:pPr marL="457200" indent="-457200">
              <a:buFont typeface="Arial" panose="020B0604020202020204" pitchFamily="34" charset="0"/>
              <a:buChar char="•"/>
            </a:pPr>
            <a:r>
              <a:rPr lang="en-US" sz="2800">
                <a:hlinkClick r:id="rId3"/>
              </a:rPr>
              <a:t>Upcoming meetings </a:t>
            </a:r>
            <a:endParaRPr lang="en-US" sz="2800"/>
          </a:p>
          <a:p>
            <a:pPr marL="457200" indent="-457200">
              <a:buFont typeface="Arial" panose="020B0604020202020204" pitchFamily="34" charset="0"/>
              <a:buChar char="•"/>
            </a:pPr>
            <a:r>
              <a:rPr lang="en-US" sz="2800">
                <a:hlinkClick r:id="rId4"/>
              </a:rPr>
              <a:t>Proposed seasons </a:t>
            </a:r>
            <a:endParaRPr lang="en-US" sz="2800"/>
          </a:p>
          <a:p>
            <a:pPr marL="457200" indent="-457200">
              <a:buFont typeface="Arial" panose="020B0604020202020204" pitchFamily="34" charset="0"/>
              <a:buChar char="•"/>
            </a:pPr>
            <a:r>
              <a:rPr lang="en-US" sz="2800">
                <a:hlinkClick r:id="rId5"/>
              </a:rPr>
              <a:t>Updated forecasts and model runs</a:t>
            </a:r>
            <a:endParaRPr lang="en-US" sz="2800"/>
          </a:p>
          <a:p>
            <a:pPr marL="457200" indent="-457200">
              <a:buFont typeface="Arial" panose="020B0604020202020204" pitchFamily="34" charset="0"/>
              <a:buChar char="•"/>
            </a:pPr>
            <a:r>
              <a:rPr lang="en-US" sz="2800">
                <a:hlinkClick r:id="rId6"/>
              </a:rPr>
              <a:t>Public input opportunities</a:t>
            </a:r>
            <a:endParaRPr lang="en-US" sz="2800"/>
          </a:p>
          <a:p>
            <a:pPr marL="457200" indent="-457200">
              <a:buFont typeface="Arial" panose="020B0604020202020204" pitchFamily="34" charset="0"/>
              <a:buChar char="•"/>
            </a:pPr>
            <a:r>
              <a:rPr lang="en-US" sz="2800">
                <a:hlinkClick r:id="rId7"/>
              </a:rPr>
              <a:t>Salmon Fishing Current blog</a:t>
            </a:r>
            <a:endParaRPr lang="en-US" sz="2800"/>
          </a:p>
        </p:txBody>
      </p:sp>
      <p:pic>
        <p:nvPicPr>
          <p:cNvPr id="3" name="Picture 2">
            <a:hlinkClick r:id="rId8"/>
            <a:extLst>
              <a:ext uri="{FF2B5EF4-FFF2-40B4-BE49-F238E27FC236}">
                <a16:creationId xmlns:a16="http://schemas.microsoft.com/office/drawing/2014/main" id="{BC7FAFCF-4430-3EE1-E62A-BF81C21EA3C6}"/>
              </a:ext>
            </a:extLst>
          </p:cNvPr>
          <p:cNvPicPr>
            <a:picLocks noChangeAspect="1"/>
          </p:cNvPicPr>
          <p:nvPr/>
        </p:nvPicPr>
        <p:blipFill>
          <a:blip r:embed="rId9"/>
          <a:stretch>
            <a:fillRect/>
          </a:stretch>
        </p:blipFill>
        <p:spPr>
          <a:xfrm>
            <a:off x="6692354" y="1156914"/>
            <a:ext cx="4376301" cy="4731137"/>
          </a:xfrm>
          <a:prstGeom prst="rect">
            <a:avLst/>
          </a:prstGeom>
          <a:noFill/>
          <a:ln>
            <a:solidFill>
              <a:schemeClr val="bg2"/>
            </a:solid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7A2D7-69C7-FA60-A2C7-5C52D7981734}"/>
              </a:ext>
            </a:extLst>
          </p:cNvPr>
          <p:cNvSpPr>
            <a:spLocks noGrp="1"/>
          </p:cNvSpPr>
          <p:nvPr>
            <p:ph type="title"/>
          </p:nvPr>
        </p:nvSpPr>
        <p:spPr/>
        <p:txBody>
          <a:bodyPr/>
          <a:lstStyle/>
          <a:p>
            <a:r>
              <a:rPr lang="en-US"/>
              <a:t>Salmon Trip Report</a:t>
            </a:r>
          </a:p>
        </p:txBody>
      </p:sp>
      <p:sp>
        <p:nvSpPr>
          <p:cNvPr id="4" name="Footer Placeholder 3">
            <a:extLst>
              <a:ext uri="{FF2B5EF4-FFF2-40B4-BE49-F238E27FC236}">
                <a16:creationId xmlns:a16="http://schemas.microsoft.com/office/drawing/2014/main" id="{8EC815C3-5330-A7BD-2D50-0A04519A0F6F}"/>
              </a:ext>
            </a:extLst>
          </p:cNvPr>
          <p:cNvSpPr>
            <a:spLocks noGrp="1"/>
          </p:cNvSpPr>
          <p:nvPr>
            <p:ph type="ftr" sz="quarter" idx="4294967295"/>
          </p:nvPr>
        </p:nvSpPr>
        <p:spPr>
          <a:xfrm>
            <a:off x="1198283" y="6508791"/>
            <a:ext cx="3860800" cy="271054"/>
          </a:xfrm>
        </p:spPr>
        <p:txBody>
          <a:bodyPr/>
          <a:lstStyle/>
          <a:p>
            <a:r>
              <a:rPr lang="en-US"/>
              <a:t>Department of Fish and Wildlife</a:t>
            </a:r>
          </a:p>
        </p:txBody>
      </p:sp>
      <p:sp>
        <p:nvSpPr>
          <p:cNvPr id="8" name="Content Placeholder 7">
            <a:extLst>
              <a:ext uri="{FF2B5EF4-FFF2-40B4-BE49-F238E27FC236}">
                <a16:creationId xmlns:a16="http://schemas.microsoft.com/office/drawing/2014/main" id="{8A389AE3-CFFD-3315-E3A5-950AA60F15DB}"/>
              </a:ext>
            </a:extLst>
          </p:cNvPr>
          <p:cNvSpPr>
            <a:spLocks noGrp="1"/>
          </p:cNvSpPr>
          <p:nvPr>
            <p:ph idx="1"/>
          </p:nvPr>
        </p:nvSpPr>
        <p:spPr>
          <a:xfrm>
            <a:off x="593214" y="1582258"/>
            <a:ext cx="4465869" cy="4647093"/>
          </a:xfrm>
        </p:spPr>
        <p:txBody>
          <a:bodyPr>
            <a:normAutofit fontScale="77500" lnSpcReduction="20000"/>
          </a:bodyPr>
          <a:lstStyle/>
          <a:p>
            <a:pPr marL="571500" indent="-571500">
              <a:buFont typeface="Arial" panose="020B0604020202020204" pitchFamily="34" charset="0"/>
              <a:buChar char="•"/>
            </a:pPr>
            <a:r>
              <a:rPr lang="en-US"/>
              <a:t>Anglers are encouraged to fill out Salmon Trip Reports (STR)</a:t>
            </a:r>
          </a:p>
          <a:p>
            <a:pPr marL="571500" indent="-571500">
              <a:buFont typeface="Arial" panose="020B0604020202020204" pitchFamily="34" charset="0"/>
              <a:buChar char="•"/>
            </a:pPr>
            <a:r>
              <a:rPr lang="en-US">
                <a:solidFill>
                  <a:schemeClr val="accent1">
                    <a:lumMod val="50000"/>
                  </a:schemeClr>
                </a:solidFill>
              </a:rPr>
              <a:t>Link to online reporting:</a:t>
            </a:r>
            <a:r>
              <a:rPr lang="en-US">
                <a:solidFill>
                  <a:srgbClr val="0000FF"/>
                </a:solidFill>
                <a:hlinkClick r:id="rId3">
                  <a:extLst>
                    <a:ext uri="{A12FA001-AC4F-418D-AE19-62706E023703}">
                      <ahyp:hlinkClr xmlns:ahyp="http://schemas.microsoft.com/office/drawing/2018/hyperlinkcolor" val="tx"/>
                    </a:ext>
                  </a:extLst>
                </a:hlinkClick>
              </a:rPr>
              <a:t> https://str.wdfw-fish.us/home</a:t>
            </a:r>
            <a:endParaRPr lang="en-US"/>
          </a:p>
          <a:p>
            <a:pPr marL="571500" indent="-571500">
              <a:buFont typeface="Arial" panose="020B0604020202020204" pitchFamily="34" charset="0"/>
              <a:buChar char="•"/>
            </a:pPr>
            <a:r>
              <a:rPr lang="en-US"/>
              <a:t>Link to the website: </a:t>
            </a:r>
            <a:r>
              <a:rPr lang="en-US">
                <a:hlinkClick r:id="rId4"/>
              </a:rPr>
              <a:t>https://wdfw.wa.gov/licenses/fishing/trip-reporting</a:t>
            </a:r>
            <a:endParaRPr lang="en-US"/>
          </a:p>
        </p:txBody>
      </p:sp>
      <p:pic>
        <p:nvPicPr>
          <p:cNvPr id="10" name="Picture 9">
            <a:extLst>
              <a:ext uri="{FF2B5EF4-FFF2-40B4-BE49-F238E27FC236}">
                <a16:creationId xmlns:a16="http://schemas.microsoft.com/office/drawing/2014/main" id="{FA5359C9-C024-E5D3-B0AA-95A74EFEDC5D}"/>
              </a:ext>
            </a:extLst>
          </p:cNvPr>
          <p:cNvPicPr>
            <a:picLocks noChangeAspect="1"/>
          </p:cNvPicPr>
          <p:nvPr/>
        </p:nvPicPr>
        <p:blipFill>
          <a:blip r:embed="rId5"/>
          <a:stretch>
            <a:fillRect/>
          </a:stretch>
        </p:blipFill>
        <p:spPr>
          <a:xfrm>
            <a:off x="5112659" y="1263815"/>
            <a:ext cx="6469741" cy="5105256"/>
          </a:xfrm>
          <a:prstGeom prst="rect">
            <a:avLst/>
          </a:prstGeom>
        </p:spPr>
      </p:pic>
    </p:spTree>
    <p:extLst>
      <p:ext uri="{BB962C8B-B14F-4D97-AF65-F5344CB8AC3E}">
        <p14:creationId xmlns:p14="http://schemas.microsoft.com/office/powerpoint/2010/main" val="4061213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C0B61-27B7-65C7-BB02-A04B9FB5EFEE}"/>
              </a:ext>
            </a:extLst>
          </p:cNvPr>
          <p:cNvSpPr>
            <a:spLocks noGrp="1"/>
          </p:cNvSpPr>
          <p:nvPr>
            <p:ph type="ctrTitle"/>
          </p:nvPr>
        </p:nvSpPr>
        <p:spPr>
          <a:xfrm>
            <a:off x="2844800" y="2743200"/>
            <a:ext cx="8534400" cy="1371600"/>
          </a:xfrm>
        </p:spPr>
        <p:txBody>
          <a:bodyPr>
            <a:normAutofit/>
          </a:bodyPr>
          <a:lstStyle/>
          <a:p>
            <a:r>
              <a:rPr lang="en-US"/>
              <a:t>Questions? </a:t>
            </a:r>
          </a:p>
        </p:txBody>
      </p:sp>
      <p:sp>
        <p:nvSpPr>
          <p:cNvPr id="3" name="Title 1">
            <a:extLst>
              <a:ext uri="{FF2B5EF4-FFF2-40B4-BE49-F238E27FC236}">
                <a16:creationId xmlns:a16="http://schemas.microsoft.com/office/drawing/2014/main" id="{B11B9338-C474-E6FD-562E-03EF1F583072}"/>
              </a:ext>
            </a:extLst>
          </p:cNvPr>
          <p:cNvSpPr txBox="1">
            <a:spLocks/>
          </p:cNvSpPr>
          <p:nvPr/>
        </p:nvSpPr>
        <p:spPr>
          <a:xfrm>
            <a:off x="1625096" y="5486400"/>
            <a:ext cx="8941807" cy="13716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000" b="1" kern="1200">
                <a:solidFill>
                  <a:srgbClr val="007B55"/>
                </a:solidFill>
                <a:latin typeface="Segoe UI" panose="020B0502040204020203" pitchFamily="34" charset="0"/>
                <a:ea typeface="Roboto Slab" pitchFamily="2" charset="0"/>
                <a:cs typeface="Segoe UI" panose="020B0502040204020203" pitchFamily="34" charset="0"/>
              </a:defRPr>
            </a:lvl1p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Calibri" panose="020F0502020204030204" pitchFamily="34" charset="0"/>
              </a:rPr>
              <a:t>Request this information in an alternative format or language at </a:t>
            </a:r>
            <a:r>
              <a:rPr lang="en-US" sz="14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wdfw.wa.gov/accessibility/requests-accommodation</a:t>
            </a:r>
            <a:r>
              <a:rPr lang="en-US" sz="1400">
                <a:effectLst/>
                <a:latin typeface="Calibri" panose="020F0502020204030204" pitchFamily="34" charset="0"/>
                <a:ea typeface="Calibri" panose="020F0502020204030204" pitchFamily="34" charset="0"/>
                <a:cs typeface="Arial" panose="020B0604020202020204" pitchFamily="34" charset="0"/>
              </a:rPr>
              <a:t>, 833-885-1012,</a:t>
            </a:r>
            <a:r>
              <a:rPr lang="en-US" sz="1400">
                <a:effectLst/>
                <a:latin typeface="Calibri" panose="020F0502020204030204" pitchFamily="34" charset="0"/>
                <a:ea typeface="Calibri" panose="020F0502020204030204" pitchFamily="34" charset="0"/>
                <a:cs typeface="Calibri" panose="020F0502020204030204" pitchFamily="34" charset="0"/>
              </a:rPr>
              <a:t> TTY (711), or </a:t>
            </a:r>
            <a:r>
              <a:rPr lang="en-US" sz="14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CivilRightsTeam@dfw.wa.gov</a:t>
            </a:r>
            <a:r>
              <a:rPr lang="en-US" sz="1400" u="none" strike="noStrike">
                <a:solidFill>
                  <a:srgbClr val="0563C1"/>
                </a:solidFill>
                <a:effectLst/>
                <a:latin typeface="Calibri" panose="020F0502020204030204" pitchFamily="34" charset="0"/>
                <a:ea typeface="Calibri" panose="020F0502020204030204" pitchFamily="34" charset="0"/>
                <a:cs typeface="Calibri" panose="020F0502020204030204" pitchFamily="34" charset="0"/>
              </a:rPr>
              <a:t>.</a:t>
            </a:r>
            <a:endParaRPr lang="en-US" sz="14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42545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82F0C-0264-4118-914F-194EA20B9DF7}"/>
              </a:ext>
            </a:extLst>
          </p:cNvPr>
          <p:cNvSpPr>
            <a:spLocks noGrp="1"/>
          </p:cNvSpPr>
          <p:nvPr>
            <p:ph type="title"/>
          </p:nvPr>
        </p:nvSpPr>
        <p:spPr>
          <a:xfrm>
            <a:off x="593213" y="274638"/>
            <a:ext cx="10989187" cy="868362"/>
          </a:xfrm>
        </p:spPr>
        <p:txBody>
          <a:bodyPr anchor="ctr">
            <a:normAutofit/>
          </a:bodyPr>
          <a:lstStyle/>
          <a:p>
            <a:r>
              <a:rPr lang="en-US"/>
              <a:t>WDFW Recreational Fisheries Team</a:t>
            </a:r>
          </a:p>
        </p:txBody>
      </p:sp>
      <p:sp>
        <p:nvSpPr>
          <p:cNvPr id="3" name="Content Placeholder 2">
            <a:extLst>
              <a:ext uri="{FF2B5EF4-FFF2-40B4-BE49-F238E27FC236}">
                <a16:creationId xmlns:a16="http://schemas.microsoft.com/office/drawing/2014/main" id="{4FD8BADB-AFBE-41DA-832B-6DEC604333BB}"/>
              </a:ext>
            </a:extLst>
          </p:cNvPr>
          <p:cNvSpPr>
            <a:spLocks noGrp="1"/>
          </p:cNvSpPr>
          <p:nvPr>
            <p:ph idx="1"/>
          </p:nvPr>
        </p:nvSpPr>
        <p:spPr>
          <a:xfrm>
            <a:off x="593212" y="1143000"/>
            <a:ext cx="10989187" cy="4800600"/>
          </a:xfrm>
        </p:spPr>
        <p:txBody>
          <a:bodyPr vert="horz" lIns="91440" tIns="45720" rIns="91440" bIns="45720" rtlCol="0" anchor="t">
            <a:normAutofit fontScale="85000" lnSpcReduction="20000"/>
          </a:bodyPr>
          <a:lstStyle/>
          <a:p>
            <a:pPr marL="428625" indent="-428625">
              <a:spcBef>
                <a:spcPts val="900"/>
              </a:spcBef>
              <a:buFont typeface="Arial" panose="020B0604020202020204" pitchFamily="34" charset="0"/>
              <a:buChar char="•"/>
            </a:pPr>
            <a:r>
              <a:rPr lang="en-US" b="1">
                <a:latin typeface="Calibri"/>
                <a:ea typeface="Ebrima"/>
                <a:cs typeface="Calibri"/>
              </a:rPr>
              <a:t>Jake Rice</a:t>
            </a:r>
            <a:r>
              <a:rPr lang="en-US">
                <a:latin typeface="Calibri"/>
                <a:ea typeface="Ebrima"/>
                <a:cs typeface="Calibri"/>
              </a:rPr>
              <a:t>, Statewide Salmon and Steelhead Manager</a:t>
            </a:r>
          </a:p>
          <a:p>
            <a:pPr marL="428625" indent="-428625">
              <a:spcBef>
                <a:spcPts val="900"/>
              </a:spcBef>
              <a:buFont typeface="Arial" panose="020B0604020202020204" pitchFamily="34" charset="0"/>
              <a:buChar char="•"/>
            </a:pPr>
            <a:r>
              <a:rPr lang="en-US" b="1">
                <a:latin typeface="Calibri"/>
                <a:ea typeface="Ebrima"/>
                <a:cs typeface="Calibri"/>
              </a:rPr>
              <a:t>Christina Iverson</a:t>
            </a:r>
            <a:r>
              <a:rPr lang="en-US">
                <a:latin typeface="Calibri"/>
                <a:ea typeface="Ebrima"/>
                <a:cs typeface="Calibri"/>
              </a:rPr>
              <a:t>, Puget Sound Salmon Manager</a:t>
            </a:r>
          </a:p>
          <a:p>
            <a:pPr marL="428625" indent="-428625">
              <a:spcBef>
                <a:spcPts val="900"/>
              </a:spcBef>
              <a:buFont typeface="Arial" panose="020B0604020202020204" pitchFamily="34" charset="0"/>
              <a:buChar char="•"/>
            </a:pPr>
            <a:r>
              <a:rPr lang="en-US" b="1">
                <a:latin typeface="Calibri"/>
                <a:ea typeface="Ebrima"/>
                <a:cs typeface="Calibri"/>
              </a:rPr>
              <a:t>Lyle Jennings</a:t>
            </a:r>
            <a:r>
              <a:rPr lang="en-US">
                <a:latin typeface="Calibri"/>
                <a:ea typeface="Ebrima"/>
                <a:cs typeface="Calibri"/>
              </a:rPr>
              <a:t>, Puget Sound Recreational Salmon Manager</a:t>
            </a:r>
            <a:endParaRPr lang="en-US" b="1">
              <a:latin typeface="Calibri"/>
              <a:ea typeface="Ebrima"/>
              <a:cs typeface="Calibri"/>
            </a:endParaRPr>
          </a:p>
          <a:p>
            <a:pPr marL="428625" indent="-428625">
              <a:spcBef>
                <a:spcPts val="900"/>
              </a:spcBef>
              <a:buFont typeface="Arial" panose="020B0604020202020204" pitchFamily="34" charset="0"/>
              <a:buChar char="•"/>
            </a:pPr>
            <a:r>
              <a:rPr lang="en-US" b="1">
                <a:latin typeface="Calibri"/>
                <a:ea typeface="Ebrima"/>
                <a:cs typeface="Calibri"/>
              </a:rPr>
              <a:t>Hailey Rosenthal</a:t>
            </a:r>
            <a:r>
              <a:rPr lang="en-US">
                <a:latin typeface="Calibri"/>
                <a:ea typeface="Ebrima"/>
                <a:cs typeface="Calibri"/>
              </a:rPr>
              <a:t>, Puget Sound Recreational Support Biologist </a:t>
            </a:r>
          </a:p>
          <a:p>
            <a:pPr marL="428625" indent="-428625">
              <a:spcBef>
                <a:spcPts val="900"/>
              </a:spcBef>
              <a:buFont typeface="Arial" panose="020B0604020202020204" pitchFamily="34" charset="0"/>
              <a:buChar char="•"/>
            </a:pPr>
            <a:r>
              <a:rPr lang="en-US" b="1">
                <a:latin typeface="Calibri"/>
                <a:ea typeface="Ebrima"/>
                <a:cs typeface="Calibri"/>
              </a:rPr>
              <a:t>Edward Eleazer</a:t>
            </a:r>
            <a:r>
              <a:rPr lang="en-US">
                <a:latin typeface="Calibri"/>
                <a:ea typeface="Ebrima"/>
                <a:cs typeface="Calibri"/>
              </a:rPr>
              <a:t>, Region 4 Fish Program Manager</a:t>
            </a:r>
          </a:p>
          <a:p>
            <a:pPr marL="428625" indent="-428625">
              <a:spcBef>
                <a:spcPts val="900"/>
              </a:spcBef>
              <a:buFont typeface="Arial" panose="020B0604020202020204" pitchFamily="34" charset="0"/>
              <a:buChar char="•"/>
            </a:pPr>
            <a:r>
              <a:rPr lang="en-US" b="1">
                <a:latin typeface="Calibri"/>
                <a:ea typeface="Ebrima"/>
                <a:cs typeface="Calibri"/>
              </a:rPr>
              <a:t>Julie Klacan</a:t>
            </a:r>
            <a:r>
              <a:rPr lang="en-US">
                <a:latin typeface="Calibri"/>
                <a:ea typeface="Ebrima"/>
                <a:cs typeface="Calibri"/>
              </a:rPr>
              <a:t>, Nooksack and Samish District Biologist</a:t>
            </a:r>
          </a:p>
          <a:p>
            <a:pPr marL="428625" indent="-428625">
              <a:spcBef>
                <a:spcPts val="900"/>
              </a:spcBef>
              <a:buFont typeface="Arial" panose="020B0604020202020204" pitchFamily="34" charset="0"/>
              <a:buChar char="•"/>
            </a:pPr>
            <a:r>
              <a:rPr lang="en-US" b="1">
                <a:latin typeface="Calibri"/>
                <a:ea typeface="Ebrima"/>
                <a:cs typeface="Calibri"/>
              </a:rPr>
              <a:t>Andrew Fowler</a:t>
            </a:r>
            <a:r>
              <a:rPr lang="en-US">
                <a:latin typeface="Calibri"/>
                <a:ea typeface="Ebrima"/>
                <a:cs typeface="Calibri"/>
              </a:rPr>
              <a:t>, Skagit/Sauk District Biologist</a:t>
            </a:r>
          </a:p>
          <a:p>
            <a:pPr marL="428625" indent="-428625">
              <a:spcBef>
                <a:spcPts val="900"/>
              </a:spcBef>
              <a:buFont typeface="Arial" panose="020B0604020202020204" pitchFamily="34" charset="0"/>
              <a:buChar char="•"/>
            </a:pPr>
            <a:r>
              <a:rPr lang="en-US" b="1">
                <a:latin typeface="Calibri"/>
                <a:ea typeface="Ebrima"/>
                <a:cs typeface="Calibri"/>
              </a:rPr>
              <a:t>Pete Verhey</a:t>
            </a:r>
            <a:r>
              <a:rPr lang="en-US">
                <a:latin typeface="Calibri"/>
                <a:ea typeface="Ebrima"/>
                <a:cs typeface="Calibri"/>
              </a:rPr>
              <a:t>, Stillaguamish/Snohomish District Biologist</a:t>
            </a:r>
          </a:p>
          <a:p>
            <a:pPr marL="428625" indent="-428625">
              <a:spcBef>
                <a:spcPts val="900"/>
              </a:spcBef>
              <a:buFont typeface="Arial" panose="020B0604020202020204" pitchFamily="34" charset="0"/>
              <a:buChar char="•"/>
            </a:pPr>
            <a:r>
              <a:rPr lang="en-US" b="1">
                <a:latin typeface="Calibri"/>
                <a:ea typeface="Ebrima"/>
                <a:cs typeface="Calibri"/>
              </a:rPr>
              <a:t>Aaron Bosworth</a:t>
            </a:r>
            <a:r>
              <a:rPr lang="en-US">
                <a:latin typeface="Calibri"/>
                <a:ea typeface="Ebrima"/>
                <a:cs typeface="Calibri"/>
              </a:rPr>
              <a:t>, Cedar/Green District Biologist</a:t>
            </a:r>
          </a:p>
          <a:p>
            <a:pPr marL="428625" indent="-428625">
              <a:spcBef>
                <a:spcPts val="900"/>
              </a:spcBef>
              <a:buFont typeface="Arial" panose="020B0604020202020204" pitchFamily="34" charset="0"/>
              <a:buChar char="•"/>
            </a:pPr>
            <a:r>
              <a:rPr lang="en-US" b="1">
                <a:latin typeface="Calibri"/>
                <a:ea typeface="Ebrima"/>
                <a:cs typeface="Calibri"/>
              </a:rPr>
              <a:t>Gabe Madel</a:t>
            </a:r>
            <a:r>
              <a:rPr lang="en-US">
                <a:latin typeface="Calibri"/>
                <a:ea typeface="Ebrima"/>
                <a:cs typeface="Calibri"/>
              </a:rPr>
              <a:t>, Puyallup/Nisqually District Biologist</a:t>
            </a:r>
          </a:p>
        </p:txBody>
      </p:sp>
    </p:spTree>
    <p:extLst>
      <p:ext uri="{BB962C8B-B14F-4D97-AF65-F5344CB8AC3E}">
        <p14:creationId xmlns:p14="http://schemas.microsoft.com/office/powerpoint/2010/main" val="724046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F3A00-6999-4C08-B474-47D002C220DF}"/>
              </a:ext>
            </a:extLst>
          </p:cNvPr>
          <p:cNvSpPr>
            <a:spLocks noGrp="1"/>
          </p:cNvSpPr>
          <p:nvPr>
            <p:ph type="title"/>
          </p:nvPr>
        </p:nvSpPr>
        <p:spPr/>
        <p:txBody>
          <a:bodyPr/>
          <a:lstStyle/>
          <a:p>
            <a:r>
              <a:rPr lang="en-US"/>
              <a:t>What is North of Falcon?</a:t>
            </a:r>
          </a:p>
        </p:txBody>
      </p:sp>
      <p:sp>
        <p:nvSpPr>
          <p:cNvPr id="3" name="Content Placeholder 2">
            <a:extLst>
              <a:ext uri="{FF2B5EF4-FFF2-40B4-BE49-F238E27FC236}">
                <a16:creationId xmlns:a16="http://schemas.microsoft.com/office/drawing/2014/main" id="{633FA6C4-B334-4079-8F57-86735E7B8954}"/>
              </a:ext>
            </a:extLst>
          </p:cNvPr>
          <p:cNvSpPr>
            <a:spLocks noGrp="1"/>
          </p:cNvSpPr>
          <p:nvPr>
            <p:ph idx="1"/>
          </p:nvPr>
        </p:nvSpPr>
        <p:spPr/>
        <p:txBody>
          <a:bodyPr>
            <a:normAutofit/>
          </a:bodyPr>
          <a:lstStyle/>
          <a:p>
            <a:pPr marL="571500" indent="-571500">
              <a:spcAft>
                <a:spcPts val="1800"/>
              </a:spcAft>
              <a:buFont typeface="Arial" panose="020B0604020202020204" pitchFamily="34" charset="0"/>
              <a:buChar char="•"/>
            </a:pPr>
            <a:r>
              <a:rPr lang="en-US" sz="2800"/>
              <a:t>North of Falcon is the annual, cooperative process to plan salmon seasons in Washington waters</a:t>
            </a:r>
          </a:p>
          <a:p>
            <a:pPr marL="571500" indent="-571500">
              <a:spcAft>
                <a:spcPts val="1800"/>
              </a:spcAft>
              <a:buFont typeface="Arial" panose="020B0604020202020204" pitchFamily="34" charset="0"/>
              <a:buChar char="•"/>
            </a:pPr>
            <a:r>
              <a:rPr lang="en-US" sz="2800"/>
              <a:t>The name refers to waters north of Oregon's Cape Falcon, which marks the southern border of Washington's management of salmon stocks</a:t>
            </a:r>
          </a:p>
          <a:p>
            <a:pPr marL="571500" indent="-571500">
              <a:spcAft>
                <a:spcPts val="1800"/>
              </a:spcAft>
              <a:buFont typeface="Arial" panose="020B0604020202020204" pitchFamily="34" charset="0"/>
              <a:buChar char="•"/>
            </a:pPr>
            <a:r>
              <a:rPr lang="en-US" sz="2800"/>
              <a:t>One component of a larger salmon setting process that also involves the state, tribal governments, federal regulators, other U.S. States, and Canada</a:t>
            </a:r>
          </a:p>
        </p:txBody>
      </p:sp>
    </p:spTree>
    <p:extLst>
      <p:ext uri="{BB962C8B-B14F-4D97-AF65-F5344CB8AC3E}">
        <p14:creationId xmlns:p14="http://schemas.microsoft.com/office/powerpoint/2010/main" val="3613297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a:t>What guides North of Falcon?</a:t>
            </a:r>
          </a:p>
        </p:txBody>
      </p:sp>
      <p:sp>
        <p:nvSpPr>
          <p:cNvPr id="3" name="Content Placeholder 2"/>
          <p:cNvSpPr>
            <a:spLocks noGrp="1"/>
          </p:cNvSpPr>
          <p:nvPr>
            <p:ph sz="half" idx="1"/>
          </p:nvPr>
        </p:nvSpPr>
        <p:spPr/>
        <p:txBody>
          <a:bodyPr>
            <a:normAutofit lnSpcReduction="10000"/>
          </a:bodyPr>
          <a:lstStyle/>
          <a:p>
            <a:pPr>
              <a:lnSpc>
                <a:spcPct val="90000"/>
              </a:lnSpc>
            </a:pPr>
            <a:r>
              <a:rPr lang="en-US" sz="2400"/>
              <a:t>Fishery managers must weigh many factors when developing salmon seasons, including:</a:t>
            </a:r>
          </a:p>
          <a:p>
            <a:pPr marL="274320" lvl="2" indent="-137160">
              <a:lnSpc>
                <a:spcPct val="90000"/>
              </a:lnSpc>
              <a:spcAft>
                <a:spcPts val="600"/>
              </a:spcAft>
            </a:pPr>
            <a:r>
              <a:rPr lang="en-US" sz="2400"/>
              <a:t>Endangered Species Act (ESA) constraints</a:t>
            </a:r>
          </a:p>
          <a:p>
            <a:pPr marL="274320" lvl="2" indent="-137160">
              <a:lnSpc>
                <a:spcPct val="90000"/>
              </a:lnSpc>
              <a:spcAft>
                <a:spcPts val="600"/>
              </a:spcAft>
            </a:pPr>
            <a:r>
              <a:rPr lang="en-US" sz="2400"/>
              <a:t>Commission policy</a:t>
            </a:r>
          </a:p>
          <a:p>
            <a:pPr marL="274320" lvl="2" indent="-137160">
              <a:lnSpc>
                <a:spcPct val="90000"/>
              </a:lnSpc>
              <a:spcAft>
                <a:spcPts val="600"/>
              </a:spcAft>
            </a:pPr>
            <a:r>
              <a:rPr lang="en-US" sz="2400"/>
              <a:t>Pacific Salmon Treaty obligations</a:t>
            </a:r>
          </a:p>
          <a:p>
            <a:pPr marL="274320" lvl="2" indent="-137160">
              <a:lnSpc>
                <a:spcPct val="90000"/>
              </a:lnSpc>
              <a:spcAft>
                <a:spcPts val="600"/>
              </a:spcAft>
            </a:pPr>
            <a:r>
              <a:rPr lang="en-US" sz="2400"/>
              <a:t>Tribal co-management: Washington’s treaty tribes manage their own fisheries, sharing data and splitting harvest with the state </a:t>
            </a:r>
          </a:p>
          <a:p>
            <a:pPr marL="274320" lvl="2" indent="-137160">
              <a:lnSpc>
                <a:spcPct val="90000"/>
              </a:lnSpc>
              <a:spcAft>
                <a:spcPts val="600"/>
              </a:spcAft>
            </a:pPr>
            <a:r>
              <a:rPr lang="en-US" sz="2400"/>
              <a:t>Extensive monitoring and evaluation of fisheries statewide</a:t>
            </a:r>
          </a:p>
        </p:txBody>
      </p:sp>
      <p:pic>
        <p:nvPicPr>
          <p:cNvPr id="1026" name="Picture 2" descr="Image for post">
            <a:extLst>
              <a:ext uri="{FF2B5EF4-FFF2-40B4-BE49-F238E27FC236}">
                <a16:creationId xmlns:a16="http://schemas.microsoft.com/office/drawing/2014/main" id="{AA214687-D58C-4B32-862A-9FE80472C3F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36340" y="993943"/>
            <a:ext cx="4626607" cy="4870114"/>
          </a:xfrm>
          <a:prstGeom prst="rect">
            <a:avLst/>
          </a:prstGeom>
          <a:solidFill>
            <a:srgbClr val="FFFFFF"/>
          </a:solid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a:t>2025 Salmon Fishery Rulemaking</a:t>
            </a:r>
          </a:p>
        </p:txBody>
      </p:sp>
      <p:sp>
        <p:nvSpPr>
          <p:cNvPr id="10" name="Content Placeholder 7"/>
          <p:cNvSpPr>
            <a:spLocks noGrp="1"/>
          </p:cNvSpPr>
          <p:nvPr>
            <p:ph idx="1"/>
          </p:nvPr>
        </p:nvSpPr>
        <p:spPr>
          <a:xfrm>
            <a:off x="609600" y="1105453"/>
            <a:ext cx="10989187" cy="4647093"/>
          </a:xfrm>
        </p:spPr>
        <p:txBody>
          <a:bodyPr/>
          <a:lstStyle/>
          <a:p>
            <a:pPr algn="ctr"/>
            <a:r>
              <a:rPr lang="en-US" sz="2800"/>
              <a:t>Administrative Procedure Act  Process</a:t>
            </a:r>
          </a:p>
        </p:txBody>
      </p:sp>
      <p:pic>
        <p:nvPicPr>
          <p:cNvPr id="11" name="Picture 10">
            <a:extLst>
              <a:ext uri="{FF2B5EF4-FFF2-40B4-BE49-F238E27FC236}">
                <a16:creationId xmlns:a16="http://schemas.microsoft.com/office/drawing/2014/main" id="{41964B68-ED91-4CD3-84A8-F97522B2E7CD}"/>
              </a:ext>
            </a:extLst>
          </p:cNvPr>
          <p:cNvPicPr>
            <a:picLocks noChangeAspect="1"/>
          </p:cNvPicPr>
          <p:nvPr/>
        </p:nvPicPr>
        <p:blipFill>
          <a:blip r:embed="rId3"/>
          <a:stretch>
            <a:fillRect/>
          </a:stretch>
        </p:blipFill>
        <p:spPr>
          <a:xfrm>
            <a:off x="2183543" y="1646284"/>
            <a:ext cx="7857689" cy="4647092"/>
          </a:xfrm>
          <a:prstGeom prst="rect">
            <a:avLst/>
          </a:prstGeom>
        </p:spPr>
      </p:pic>
    </p:spTree>
    <p:extLst>
      <p:ext uri="{BB962C8B-B14F-4D97-AF65-F5344CB8AC3E}">
        <p14:creationId xmlns:p14="http://schemas.microsoft.com/office/powerpoint/2010/main" val="2632524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6BA77AE9-7000-C1C0-5E55-ACFBAB595EAF}"/>
              </a:ext>
            </a:extLst>
          </p:cNvPr>
          <p:cNvSpPr txBox="1">
            <a:spLocks/>
          </p:cNvSpPr>
          <p:nvPr/>
        </p:nvSpPr>
        <p:spPr>
          <a:xfrm>
            <a:off x="514350" y="228600"/>
            <a:ext cx="1154430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7B55"/>
                </a:solidFill>
                <a:latin typeface="Segoe UI" panose="020B0502040204020203" pitchFamily="34" charset="0"/>
                <a:ea typeface="Roboto Slab" pitchFamily="2" charset="0"/>
                <a:cs typeface="Segoe UI" panose="020B0502040204020203" pitchFamily="34" charset="0"/>
              </a:defRPr>
            </a:lvl1pPr>
          </a:lstStyle>
          <a:p>
            <a:r>
              <a:rPr lang="en-US"/>
              <a:t>Proposed non-treaty ocean quotas for 2025</a:t>
            </a:r>
          </a:p>
        </p:txBody>
      </p:sp>
      <p:graphicFrame>
        <p:nvGraphicFramePr>
          <p:cNvPr id="5" name="Content Placeholder 3">
            <a:extLst>
              <a:ext uri="{FF2B5EF4-FFF2-40B4-BE49-F238E27FC236}">
                <a16:creationId xmlns:a16="http://schemas.microsoft.com/office/drawing/2014/main" id="{695457DC-0F72-B653-23B5-A1CBD0C72312}"/>
              </a:ext>
            </a:extLst>
          </p:cNvPr>
          <p:cNvGraphicFramePr>
            <a:graphicFrameLocks/>
          </p:cNvGraphicFramePr>
          <p:nvPr/>
        </p:nvGraphicFramePr>
        <p:xfrm>
          <a:off x="377190" y="1234440"/>
          <a:ext cx="11544301" cy="4275354"/>
        </p:xfrm>
        <a:graphic>
          <a:graphicData uri="http://schemas.openxmlformats.org/drawingml/2006/table">
            <a:tbl>
              <a:tblPr firstRow="1" bandRow="1">
                <a:tableStyleId>{5C22544A-7EE6-4342-B048-85BDC9FD1C3A}</a:tableStyleId>
              </a:tblPr>
              <a:tblGrid>
                <a:gridCol w="1924049">
                  <a:extLst>
                    <a:ext uri="{9D8B030D-6E8A-4147-A177-3AD203B41FA5}">
                      <a16:colId xmlns:a16="http://schemas.microsoft.com/office/drawing/2014/main" val="1775556033"/>
                    </a:ext>
                  </a:extLst>
                </a:gridCol>
                <a:gridCol w="1625286">
                  <a:extLst>
                    <a:ext uri="{9D8B030D-6E8A-4147-A177-3AD203B41FA5}">
                      <a16:colId xmlns:a16="http://schemas.microsoft.com/office/drawing/2014/main" val="1662761071"/>
                    </a:ext>
                  </a:extLst>
                </a:gridCol>
                <a:gridCol w="2162275">
                  <a:extLst>
                    <a:ext uri="{9D8B030D-6E8A-4147-A177-3AD203B41FA5}">
                      <a16:colId xmlns:a16="http://schemas.microsoft.com/office/drawing/2014/main" val="2177328341"/>
                    </a:ext>
                  </a:extLst>
                </a:gridCol>
                <a:gridCol w="2127998">
                  <a:extLst>
                    <a:ext uri="{9D8B030D-6E8A-4147-A177-3AD203B41FA5}">
                      <a16:colId xmlns:a16="http://schemas.microsoft.com/office/drawing/2014/main" val="3060627777"/>
                    </a:ext>
                  </a:extLst>
                </a:gridCol>
                <a:gridCol w="1780644">
                  <a:extLst>
                    <a:ext uri="{9D8B030D-6E8A-4147-A177-3AD203B41FA5}">
                      <a16:colId xmlns:a16="http://schemas.microsoft.com/office/drawing/2014/main" val="2795660654"/>
                    </a:ext>
                  </a:extLst>
                </a:gridCol>
                <a:gridCol w="1924049">
                  <a:extLst>
                    <a:ext uri="{9D8B030D-6E8A-4147-A177-3AD203B41FA5}">
                      <a16:colId xmlns:a16="http://schemas.microsoft.com/office/drawing/2014/main" val="1944031399"/>
                    </a:ext>
                  </a:extLst>
                </a:gridCol>
              </a:tblGrid>
              <a:tr h="784141">
                <a:tc gridSpan="2">
                  <a:txBody>
                    <a:bodyPr/>
                    <a:lstStyle/>
                    <a:p>
                      <a:pPr algn="ctr"/>
                      <a:r>
                        <a:rPr lang="en-US" sz="3200" b="0">
                          <a:solidFill>
                            <a:schemeClr val="bg1"/>
                          </a:solidFill>
                          <a:latin typeface="Calibri" panose="020F0502020204030204" pitchFamily="34" charset="0"/>
                          <a:ea typeface="Calibri" panose="020F0502020204030204" pitchFamily="34" charset="0"/>
                          <a:cs typeface="Calibri" panose="020F0502020204030204" pitchFamily="34" charset="0"/>
                        </a:rPr>
                        <a:t>Alternative #1</a:t>
                      </a: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r>
                        <a:rPr lang="en-US">
                          <a:solidFill>
                            <a:schemeClr val="bg1"/>
                          </a:solidFill>
                        </a:rPr>
                        <a:t>Alternative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gn="ctr"/>
                      <a:r>
                        <a:rPr lang="en-US" sz="3200" b="0">
                          <a:solidFill>
                            <a:schemeClr val="bg1"/>
                          </a:solidFill>
                          <a:latin typeface="Calibri" panose="020F0502020204030204" pitchFamily="34" charset="0"/>
                          <a:ea typeface="Calibri" panose="020F0502020204030204" pitchFamily="34" charset="0"/>
                          <a:cs typeface="Calibri" panose="020F0502020204030204" pitchFamily="34" charset="0"/>
                        </a:rPr>
                        <a:t>Alternative # 2</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r>
                        <a:rPr lang="en-US">
                          <a:solidFill>
                            <a:schemeClr val="bg1"/>
                          </a:solidFill>
                        </a:rPr>
                        <a:t>Alternative # 2</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gn="ctr"/>
                      <a:r>
                        <a:rPr lang="en-US" sz="3200" b="0">
                          <a:solidFill>
                            <a:schemeClr val="bg1"/>
                          </a:solidFill>
                          <a:latin typeface="Calibri" panose="020F0502020204030204" pitchFamily="34" charset="0"/>
                          <a:ea typeface="Calibri" panose="020F0502020204030204" pitchFamily="34" charset="0"/>
                          <a:cs typeface="Calibri" panose="020F0502020204030204" pitchFamily="34" charset="0"/>
                        </a:rPr>
                        <a:t>Alternative # 3</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r>
                        <a:rPr lang="en-US">
                          <a:solidFill>
                            <a:schemeClr val="bg1"/>
                          </a:solidFill>
                        </a:rPr>
                        <a:t>Alternative # 3</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33547223"/>
                  </a:ext>
                </a:extLst>
              </a:tr>
              <a:tr h="734030">
                <a:tc>
                  <a:txBody>
                    <a:bodyPr/>
                    <a:lstStyle/>
                    <a:p>
                      <a:pPr algn="ctr"/>
                      <a:r>
                        <a:rPr lang="en-US" sz="3200" b="0">
                          <a:solidFill>
                            <a:schemeClr val="tx1"/>
                          </a:solidFill>
                          <a:latin typeface="Calibri" panose="020F0502020204030204" pitchFamily="34" charset="0"/>
                          <a:ea typeface="Calibri" panose="020F0502020204030204" pitchFamily="34" charset="0"/>
                          <a:cs typeface="Calibri" panose="020F0502020204030204" pitchFamily="34" charset="0"/>
                        </a:rPr>
                        <a:t>2025</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3200" b="0">
                          <a:solidFill>
                            <a:schemeClr val="tx1"/>
                          </a:solidFill>
                          <a:latin typeface="Calibri" panose="020F0502020204030204" pitchFamily="34" charset="0"/>
                          <a:ea typeface="Calibri" panose="020F0502020204030204" pitchFamily="34" charset="0"/>
                          <a:cs typeface="Calibri" panose="020F0502020204030204" pitchFamily="34" charset="0"/>
                        </a:rPr>
                        <a:t>2024</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3200" b="0">
                          <a:solidFill>
                            <a:schemeClr val="tx1"/>
                          </a:solidFill>
                          <a:latin typeface="Calibri" panose="020F0502020204030204" pitchFamily="34" charset="0"/>
                          <a:ea typeface="Calibri" panose="020F0502020204030204" pitchFamily="34" charset="0"/>
                          <a:cs typeface="Calibri" panose="020F0502020204030204" pitchFamily="34" charset="0"/>
                        </a:rPr>
                        <a:t>2025</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3200" b="0">
                          <a:solidFill>
                            <a:schemeClr val="tx1"/>
                          </a:solidFill>
                          <a:latin typeface="Calibri" panose="020F0502020204030204" pitchFamily="34" charset="0"/>
                          <a:ea typeface="Calibri" panose="020F0502020204030204" pitchFamily="34" charset="0"/>
                          <a:cs typeface="Calibri" panose="020F0502020204030204" pitchFamily="34" charset="0"/>
                        </a:rPr>
                        <a:t>2024</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3200" b="0">
                          <a:solidFill>
                            <a:schemeClr val="tx1"/>
                          </a:solidFill>
                          <a:latin typeface="Calibri" panose="020F0502020204030204" pitchFamily="34" charset="0"/>
                          <a:ea typeface="Calibri" panose="020F0502020204030204" pitchFamily="34" charset="0"/>
                          <a:cs typeface="Calibri" panose="020F0502020204030204" pitchFamily="34" charset="0"/>
                        </a:rPr>
                        <a:t>2025</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3200" b="0">
                          <a:solidFill>
                            <a:schemeClr val="tx1"/>
                          </a:solidFill>
                          <a:latin typeface="Calibri" panose="020F0502020204030204" pitchFamily="34" charset="0"/>
                          <a:ea typeface="Calibri" panose="020F0502020204030204" pitchFamily="34" charset="0"/>
                          <a:cs typeface="Calibri" panose="020F0502020204030204" pitchFamily="34" charset="0"/>
                        </a:rPr>
                        <a:t>2024</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94003918"/>
                  </a:ext>
                </a:extLst>
              </a:tr>
              <a:tr h="664122">
                <a:tc gridSpan="2">
                  <a:txBody>
                    <a:bodyPr/>
                    <a:lstStyle/>
                    <a:p>
                      <a:pPr algn="ctr"/>
                      <a:endParaRPr lang="en-US" sz="2800" b="1">
                        <a:latin typeface="Calibri" panose="020F0502020204030204" pitchFamily="34" charset="0"/>
                        <a:ea typeface="Calibri" panose="020F0502020204030204" pitchFamily="34" charset="0"/>
                        <a:cs typeface="Calibri" panose="020F050202020403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r>
                        <a:rPr lang="en-US" sz="2400" b="0">
                          <a:latin typeface="Ebrima" panose="02000000000000000000" pitchFamily="2" charset="0"/>
                          <a:ea typeface="Ebrima" panose="02000000000000000000" pitchFamily="2" charset="0"/>
                          <a:cs typeface="Ebrima" panose="02000000000000000000" pitchFamily="2" charset="0"/>
                        </a:rPr>
                        <a:t>Chinook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gn="ctr"/>
                      <a:r>
                        <a:rPr lang="en-US" sz="3200" b="1">
                          <a:latin typeface="Calibri" panose="020F0502020204030204" pitchFamily="34" charset="0"/>
                          <a:ea typeface="Calibri" panose="020F0502020204030204" pitchFamily="34" charset="0"/>
                          <a:cs typeface="Calibri" panose="020F0502020204030204" pitchFamily="34" charset="0"/>
                        </a:rPr>
                        <a:t>Chinook</a:t>
                      </a:r>
                      <a:endParaRPr lang="en-US" sz="2800" b="1">
                        <a:latin typeface="Calibri" panose="020F0502020204030204" pitchFamily="34" charset="0"/>
                        <a:ea typeface="Calibri" panose="020F0502020204030204" pitchFamily="34" charset="0"/>
                        <a:cs typeface="Calibri" panose="020F050202020403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r>
                        <a:rPr lang="en-US" sz="2400" b="0">
                          <a:latin typeface="Ebrima" panose="02000000000000000000" pitchFamily="2" charset="0"/>
                          <a:ea typeface="Ebrima" panose="02000000000000000000" pitchFamily="2" charset="0"/>
                          <a:cs typeface="Ebrima" panose="02000000000000000000" pitchFamily="2" charset="0"/>
                        </a:rPr>
                        <a:t>Chinook</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gn="ctr"/>
                      <a:endParaRPr lang="en-US" sz="2000" b="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r>
                        <a:rPr lang="en-US" sz="2400" b="0">
                          <a:latin typeface="Ebrima" panose="02000000000000000000" pitchFamily="2" charset="0"/>
                          <a:ea typeface="Ebrima" panose="02000000000000000000" pitchFamily="2" charset="0"/>
                          <a:cs typeface="Ebrima" panose="02000000000000000000" pitchFamily="2" charset="0"/>
                        </a:rPr>
                        <a:t>Chinook</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39173214"/>
                  </a:ext>
                </a:extLst>
              </a:tr>
              <a:tr h="664122">
                <a:tc>
                  <a:txBody>
                    <a:bodyPr/>
                    <a:lstStyle/>
                    <a:p>
                      <a:pPr algn="ctr"/>
                      <a:r>
                        <a:rPr lang="en-US" sz="2800" b="0">
                          <a:latin typeface="Calibri" panose="020F0502020204030204" pitchFamily="34" charset="0"/>
                          <a:ea typeface="Calibri" panose="020F0502020204030204" pitchFamily="34" charset="0"/>
                          <a:cs typeface="Calibri" panose="020F0502020204030204" pitchFamily="34" charset="0"/>
                        </a:rPr>
                        <a:t>122,500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2800" b="0">
                          <a:latin typeface="Calibri" panose="020F0502020204030204" pitchFamily="34" charset="0"/>
                          <a:ea typeface="Calibri" panose="020F0502020204030204" pitchFamily="34" charset="0"/>
                          <a:cs typeface="Calibri" panose="020F0502020204030204" pitchFamily="34" charset="0"/>
                        </a:rPr>
                        <a:t>85,000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2800" b="0">
                          <a:latin typeface="Calibri" panose="020F0502020204030204" pitchFamily="34" charset="0"/>
                          <a:ea typeface="Calibri" panose="020F0502020204030204" pitchFamily="34" charset="0"/>
                          <a:cs typeface="Calibri" panose="020F0502020204030204" pitchFamily="34" charset="0"/>
                        </a:rPr>
                        <a:t>112,500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2800" b="0">
                          <a:latin typeface="Calibri" panose="020F0502020204030204" pitchFamily="34" charset="0"/>
                          <a:ea typeface="Calibri" panose="020F0502020204030204" pitchFamily="34" charset="0"/>
                          <a:cs typeface="Calibri" panose="020F0502020204030204" pitchFamily="34" charset="0"/>
                        </a:rPr>
                        <a:t>78,000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2800" b="0">
                          <a:solidFill>
                            <a:schemeClr val="tx1"/>
                          </a:solidFill>
                          <a:latin typeface="Calibri" panose="020F0502020204030204" pitchFamily="34" charset="0"/>
                          <a:ea typeface="Calibri" panose="020F0502020204030204" pitchFamily="34" charset="0"/>
                          <a:cs typeface="Calibri" panose="020F0502020204030204" pitchFamily="34" charset="0"/>
                        </a:rPr>
                        <a:t>92,500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2800" b="0">
                          <a:latin typeface="Calibri" panose="020F0502020204030204" pitchFamily="34" charset="0"/>
                          <a:ea typeface="Calibri" panose="020F0502020204030204" pitchFamily="34" charset="0"/>
                          <a:cs typeface="Calibri" panose="020F0502020204030204" pitchFamily="34" charset="0"/>
                        </a:rPr>
                        <a:t>72,000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20974377"/>
                  </a:ext>
                </a:extLst>
              </a:tr>
              <a:tr h="664122">
                <a:tc gridSpan="2">
                  <a:txBody>
                    <a:bodyPr/>
                    <a:lstStyle/>
                    <a:p>
                      <a:pPr algn="ctr"/>
                      <a:endParaRPr lang="en-US" sz="2800" b="1">
                        <a:latin typeface="Calibri" panose="020F0502020204030204" pitchFamily="34" charset="0"/>
                        <a:ea typeface="Calibri" panose="020F0502020204030204" pitchFamily="34" charset="0"/>
                        <a:cs typeface="Calibri" panose="020F050202020403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r>
                        <a:rPr lang="en-US" sz="2400" b="0">
                          <a:latin typeface="Ebrima" panose="02000000000000000000" pitchFamily="2" charset="0"/>
                          <a:ea typeface="Ebrima" panose="02000000000000000000" pitchFamily="2" charset="0"/>
                          <a:cs typeface="Ebrima" panose="02000000000000000000" pitchFamily="2" charset="0"/>
                        </a:rPr>
                        <a:t>Coho</a:t>
                      </a:r>
                    </a:p>
                    <a:p>
                      <a:pPr algn="ctr"/>
                      <a:r>
                        <a:rPr lang="en-US" sz="2400" b="0">
                          <a:latin typeface="Ebrima" panose="02000000000000000000" pitchFamily="2" charset="0"/>
                          <a:ea typeface="Ebrima" panose="02000000000000000000" pitchFamily="2" charset="0"/>
                          <a:cs typeface="Ebrima" panose="02000000000000000000" pitchFamily="2" charset="0"/>
                        </a:rPr>
                        <a:t>200,000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gn="ctr"/>
                      <a:r>
                        <a:rPr lang="en-US" sz="3200" b="1">
                          <a:latin typeface="Calibri" panose="020F0502020204030204" pitchFamily="34" charset="0"/>
                          <a:ea typeface="Calibri" panose="020F0502020204030204" pitchFamily="34" charset="0"/>
                          <a:cs typeface="Calibri" panose="020F0502020204030204" pitchFamily="34" charset="0"/>
                        </a:rPr>
                        <a:t>Coho</a:t>
                      </a:r>
                      <a:endParaRPr lang="en-US" sz="2800" b="1">
                        <a:latin typeface="Calibri" panose="020F0502020204030204" pitchFamily="34" charset="0"/>
                        <a:ea typeface="Calibri" panose="020F0502020204030204" pitchFamily="34" charset="0"/>
                        <a:cs typeface="Calibri" panose="020F050202020403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r>
                        <a:rPr lang="en-US" sz="2400" b="0">
                          <a:latin typeface="Ebrima" panose="02000000000000000000" pitchFamily="2" charset="0"/>
                          <a:ea typeface="Ebrima" panose="02000000000000000000" pitchFamily="2" charset="0"/>
                          <a:cs typeface="Ebrima" panose="02000000000000000000" pitchFamily="2" charset="0"/>
                        </a:rPr>
                        <a:t>Coho</a:t>
                      </a:r>
                    </a:p>
                    <a:p>
                      <a:pPr algn="ctr"/>
                      <a:r>
                        <a:rPr lang="en-US" sz="2400" b="0">
                          <a:latin typeface="Ebrima" panose="02000000000000000000" pitchFamily="2" charset="0"/>
                          <a:ea typeface="Ebrima" panose="02000000000000000000" pitchFamily="2" charset="0"/>
                          <a:cs typeface="Ebrima" panose="02000000000000000000" pitchFamily="2" charset="0"/>
                        </a:rPr>
                        <a:t>185,000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gn="ctr"/>
                      <a:endParaRPr lang="en-US" sz="2000" b="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r>
                        <a:rPr lang="en-US" sz="2400" b="0">
                          <a:latin typeface="Ebrima" panose="02000000000000000000" pitchFamily="2" charset="0"/>
                          <a:ea typeface="Ebrima" panose="02000000000000000000" pitchFamily="2" charset="0"/>
                          <a:cs typeface="Ebrima" panose="02000000000000000000" pitchFamily="2" charset="0"/>
                        </a:rPr>
                        <a:t>Coho</a:t>
                      </a:r>
                    </a:p>
                    <a:p>
                      <a:pPr algn="ctr"/>
                      <a:r>
                        <a:rPr lang="en-US" sz="2400" b="0">
                          <a:latin typeface="Ebrima" panose="02000000000000000000" pitchFamily="2" charset="0"/>
                          <a:ea typeface="Ebrima" panose="02000000000000000000" pitchFamily="2" charset="0"/>
                          <a:cs typeface="Ebrima" panose="02000000000000000000" pitchFamily="2" charset="0"/>
                        </a:rPr>
                        <a:t>170,000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27395580"/>
                  </a:ext>
                </a:extLst>
              </a:tr>
              <a:tr h="764817">
                <a:tc>
                  <a:txBody>
                    <a:bodyPr/>
                    <a:lstStyle/>
                    <a:p>
                      <a:pPr algn="ctr"/>
                      <a:r>
                        <a:rPr lang="en-US" sz="2800" b="0">
                          <a:latin typeface="Calibri" panose="020F0502020204030204" pitchFamily="34" charset="0"/>
                          <a:ea typeface="Calibri" panose="020F0502020204030204" pitchFamily="34" charset="0"/>
                          <a:cs typeface="Calibri" panose="020F0502020204030204" pitchFamily="34" charset="0"/>
                        </a:rPr>
                        <a:t>120,000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2800" b="0">
                          <a:latin typeface="Calibri" panose="020F0502020204030204" pitchFamily="34" charset="0"/>
                          <a:ea typeface="Calibri" panose="020F0502020204030204" pitchFamily="34" charset="0"/>
                          <a:cs typeface="Calibri" panose="020F0502020204030204" pitchFamily="34" charset="0"/>
                        </a:rPr>
                        <a:t>105,000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2800" b="0">
                          <a:latin typeface="Calibri" panose="020F0502020204030204" pitchFamily="34" charset="0"/>
                          <a:ea typeface="Calibri" panose="020F0502020204030204" pitchFamily="34" charset="0"/>
                          <a:cs typeface="Calibri" panose="020F0502020204030204" pitchFamily="34" charset="0"/>
                        </a:rPr>
                        <a:t>115,000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2800" b="0">
                          <a:latin typeface="Calibri" panose="020F0502020204030204" pitchFamily="34" charset="0"/>
                          <a:ea typeface="Calibri" panose="020F0502020204030204" pitchFamily="34" charset="0"/>
                          <a:cs typeface="Calibri" panose="020F0502020204030204" pitchFamily="34" charset="0"/>
                        </a:rPr>
                        <a:t>95,000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2800" b="0">
                          <a:solidFill>
                            <a:schemeClr val="tx1"/>
                          </a:solidFill>
                          <a:latin typeface="Calibri" panose="020F0502020204030204" pitchFamily="34" charset="0"/>
                          <a:ea typeface="Calibri" panose="020F0502020204030204" pitchFamily="34" charset="0"/>
                          <a:cs typeface="Calibri" panose="020F0502020204030204" pitchFamily="34" charset="0"/>
                        </a:rPr>
                        <a:t>85,000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2800" b="0">
                          <a:latin typeface="Calibri" panose="020F0502020204030204" pitchFamily="34" charset="0"/>
                          <a:ea typeface="Calibri" panose="020F0502020204030204" pitchFamily="34" charset="0"/>
                          <a:cs typeface="Calibri" panose="020F0502020204030204" pitchFamily="34" charset="0"/>
                        </a:rPr>
                        <a:t>80,000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27248842"/>
                  </a:ext>
                </a:extLst>
              </a:tr>
            </a:tbl>
          </a:graphicData>
        </a:graphic>
      </p:graphicFrame>
    </p:spTree>
    <p:extLst>
      <p:ext uri="{BB962C8B-B14F-4D97-AF65-F5344CB8AC3E}">
        <p14:creationId xmlns:p14="http://schemas.microsoft.com/office/powerpoint/2010/main" val="3016982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93213" y="274638"/>
            <a:ext cx="10989187" cy="868362"/>
          </a:xfrm>
        </p:spPr>
        <p:txBody>
          <a:bodyPr anchor="ctr">
            <a:normAutofit/>
          </a:bodyPr>
          <a:lstStyle/>
          <a:p>
            <a:r>
              <a:rPr lang="en-US"/>
              <a:t>2025 forecast recap</a:t>
            </a:r>
          </a:p>
        </p:txBody>
      </p:sp>
      <p:sp>
        <p:nvSpPr>
          <p:cNvPr id="3" name="Content Placeholder 2">
            <a:extLst>
              <a:ext uri="{FF2B5EF4-FFF2-40B4-BE49-F238E27FC236}">
                <a16:creationId xmlns:a16="http://schemas.microsoft.com/office/drawing/2014/main" id="{C21085D8-6DD6-2EED-BE34-E962733DDA60}"/>
              </a:ext>
            </a:extLst>
          </p:cNvPr>
          <p:cNvSpPr>
            <a:spLocks noGrp="1"/>
          </p:cNvSpPr>
          <p:nvPr>
            <p:ph idx="1"/>
          </p:nvPr>
        </p:nvSpPr>
        <p:spPr>
          <a:xfrm>
            <a:off x="593212" y="1143000"/>
            <a:ext cx="10989187" cy="5023884"/>
          </a:xfrm>
        </p:spPr>
        <p:txBody>
          <a:bodyPr>
            <a:normAutofit fontScale="85000" lnSpcReduction="20000"/>
          </a:bodyPr>
          <a:lstStyle/>
          <a:p>
            <a:r>
              <a:rPr lang="en-US" sz="2400" b="1">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Puget Sound Chinook:</a:t>
            </a:r>
          </a:p>
          <a:p>
            <a:pPr lvl="1"/>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Overall, total Chinook </a:t>
            </a:r>
            <a:r>
              <a:rPr lang="en-US" sz="2000" b="1">
                <a:solidFill>
                  <a:srgbClr val="067B54"/>
                </a:solidFill>
                <a:latin typeface="Calibri" panose="020F0502020204030204" pitchFamily="34" charset="0"/>
                <a:ea typeface="Calibri" panose="020F0502020204030204" pitchFamily="34" charset="0"/>
                <a:cs typeface="Calibri" panose="020F0502020204030204" pitchFamily="34" charset="0"/>
              </a:rPr>
              <a:t>up 32%</a:t>
            </a:r>
            <a:r>
              <a:rPr lang="en-US" sz="2000">
                <a:solidFill>
                  <a:srgbClr val="067B54"/>
                </a:solidFill>
                <a:latin typeface="Calibri" panose="020F0502020204030204" pitchFamily="34" charset="0"/>
                <a:ea typeface="Calibri" panose="020F0502020204030204" pitchFamily="34" charset="0"/>
                <a:cs typeface="Calibri" panose="020F0502020204030204" pitchFamily="34" charset="0"/>
              </a:rPr>
              <a:t> </a:t>
            </a:r>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from 10-yr avg, and </a:t>
            </a:r>
            <a:r>
              <a:rPr lang="en-US" sz="2000" b="1">
                <a:solidFill>
                  <a:srgbClr val="067B54"/>
                </a:solidFill>
                <a:latin typeface="Calibri" panose="020F0502020204030204" pitchFamily="34" charset="0"/>
                <a:ea typeface="Calibri" panose="020F0502020204030204" pitchFamily="34" charset="0"/>
                <a:cs typeface="Calibri" panose="020F0502020204030204" pitchFamily="34" charset="0"/>
              </a:rPr>
              <a:t>up 9% </a:t>
            </a:r>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from last years forecast</a:t>
            </a:r>
          </a:p>
          <a:p>
            <a:pPr lvl="1"/>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Natural stocks </a:t>
            </a:r>
            <a:r>
              <a:rPr lang="en-US" sz="2000" b="1">
                <a:solidFill>
                  <a:srgbClr val="FF0000"/>
                </a:solidFill>
                <a:latin typeface="Calibri" panose="020F0502020204030204" pitchFamily="34" charset="0"/>
                <a:ea typeface="Calibri" panose="020F0502020204030204" pitchFamily="34" charset="0"/>
                <a:cs typeface="Calibri" panose="020F0502020204030204" pitchFamily="34" charset="0"/>
              </a:rPr>
              <a:t>down 37% </a:t>
            </a:r>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and Hatchery stocks </a:t>
            </a:r>
            <a:r>
              <a:rPr lang="en-US" sz="2000" b="1">
                <a:solidFill>
                  <a:srgbClr val="067B54"/>
                </a:solidFill>
                <a:latin typeface="Calibri" panose="020F0502020204030204" pitchFamily="34" charset="0"/>
                <a:ea typeface="Calibri" panose="020F0502020204030204" pitchFamily="34" charset="0"/>
                <a:cs typeface="Calibri" panose="020F0502020204030204" pitchFamily="34" charset="0"/>
              </a:rPr>
              <a:t>up 53%</a:t>
            </a:r>
            <a:r>
              <a:rPr lang="en-US" sz="2000" b="1">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from recent 10-yr avg</a:t>
            </a:r>
          </a:p>
          <a:p>
            <a:pPr marL="91440" lvl="1" indent="0">
              <a:buNone/>
            </a:pPr>
            <a:r>
              <a:rPr lang="en-US" sz="2400" b="1">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Coastal Chinook:</a:t>
            </a:r>
          </a:p>
          <a:p>
            <a:pPr lvl="1"/>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Natural Stocks </a:t>
            </a:r>
            <a:r>
              <a:rPr lang="en-US" sz="2000" b="1">
                <a:solidFill>
                  <a:srgbClr val="FF0000"/>
                </a:solidFill>
                <a:latin typeface="Calibri" panose="020F0502020204030204" pitchFamily="34" charset="0"/>
                <a:ea typeface="Calibri" panose="020F0502020204030204" pitchFamily="34" charset="0"/>
                <a:cs typeface="Calibri" panose="020F0502020204030204" pitchFamily="34" charset="0"/>
              </a:rPr>
              <a:t>down 9%</a:t>
            </a:r>
            <a:r>
              <a:rPr lang="en-US" sz="2000" b="1">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and Hatchery stocks </a:t>
            </a:r>
            <a:r>
              <a:rPr lang="en-US" sz="2000" b="1">
                <a:solidFill>
                  <a:srgbClr val="067B54"/>
                </a:solidFill>
                <a:latin typeface="Calibri" panose="020F0502020204030204" pitchFamily="34" charset="0"/>
                <a:ea typeface="Calibri" panose="020F0502020204030204" pitchFamily="34" charset="0"/>
                <a:cs typeface="Calibri" panose="020F0502020204030204" pitchFamily="34" charset="0"/>
              </a:rPr>
              <a:t>up 11%</a:t>
            </a:r>
            <a:r>
              <a:rPr lang="en-US" sz="2000" b="1">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from recent 10-yr avg </a:t>
            </a:r>
          </a:p>
          <a:p>
            <a:pPr lvl="1"/>
            <a:r>
              <a:rPr lang="en-US" sz="2000">
                <a:solidFill>
                  <a:schemeClr val="accent1">
                    <a:lumMod val="75000"/>
                  </a:schemeClr>
                </a:solidFill>
                <a:ea typeface="Calibri" panose="020F0502020204030204" pitchFamily="34" charset="0"/>
              </a:rPr>
              <a:t>N</a:t>
            </a:r>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atural stocks </a:t>
            </a:r>
            <a:r>
              <a:rPr lang="en-US" sz="2000" b="1">
                <a:solidFill>
                  <a:srgbClr val="FF0000"/>
                </a:solidFill>
                <a:latin typeface="Calibri" panose="020F0502020204030204" pitchFamily="34" charset="0"/>
                <a:ea typeface="Calibri" panose="020F0502020204030204" pitchFamily="34" charset="0"/>
                <a:cs typeface="Calibri" panose="020F0502020204030204" pitchFamily="34" charset="0"/>
              </a:rPr>
              <a:t>11%  down</a:t>
            </a:r>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and Hatchery stocks </a:t>
            </a:r>
            <a:r>
              <a:rPr lang="en-US" sz="2000" b="1">
                <a:solidFill>
                  <a:srgbClr val="067B54"/>
                </a:solidFill>
                <a:latin typeface="Calibri" panose="020F0502020204030204" pitchFamily="34" charset="0"/>
                <a:ea typeface="Calibri" panose="020F0502020204030204" pitchFamily="34" charset="0"/>
                <a:cs typeface="Calibri" panose="020F0502020204030204" pitchFamily="34" charset="0"/>
              </a:rPr>
              <a:t>16% up</a:t>
            </a:r>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from 2024 forecasts</a:t>
            </a:r>
          </a:p>
          <a:p>
            <a:r>
              <a:rPr lang="en-US" sz="2400" b="1">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Columbia River Chinook:</a:t>
            </a:r>
          </a:p>
          <a:p>
            <a:pPr lvl="1"/>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Forecasts for Spring Chinook are similar to 2024, and Summer Chinook </a:t>
            </a:r>
            <a:r>
              <a:rPr lang="en-US" sz="2000">
                <a:solidFill>
                  <a:schemeClr val="tx2"/>
                </a:solidFill>
                <a:latin typeface="Calibri" panose="020F0502020204030204" pitchFamily="34" charset="0"/>
                <a:ea typeface="Calibri" panose="020F0502020204030204" pitchFamily="34" charset="0"/>
                <a:cs typeface="Calibri" panose="020F0502020204030204" pitchFamily="34" charset="0"/>
              </a:rPr>
              <a:t>are </a:t>
            </a:r>
            <a:r>
              <a:rPr lang="en-US" sz="2000" b="1">
                <a:solidFill>
                  <a:srgbClr val="FF0000"/>
                </a:solidFill>
                <a:latin typeface="Calibri" panose="020F0502020204030204" pitchFamily="34" charset="0"/>
                <a:ea typeface="Calibri" panose="020F0502020204030204" pitchFamily="34" charset="0"/>
                <a:cs typeface="Calibri" panose="020F0502020204030204" pitchFamily="34" charset="0"/>
              </a:rPr>
              <a:t>less than </a:t>
            </a:r>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the 2024 actual returns</a:t>
            </a:r>
          </a:p>
          <a:p>
            <a:pPr lvl="1"/>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Lower river Hatchery and Lower River Wild stocks are similar relative to last year’s forecast, Bonneville Pool Hatchery forecast is </a:t>
            </a:r>
            <a:r>
              <a:rPr lang="en-US" sz="2000" b="1">
                <a:solidFill>
                  <a:srgbClr val="067B54"/>
                </a:solidFill>
                <a:latin typeface="Calibri" panose="020F0502020204030204" pitchFamily="34" charset="0"/>
                <a:ea typeface="Calibri" panose="020F0502020204030204" pitchFamily="34" charset="0"/>
                <a:cs typeface="Calibri" panose="020F0502020204030204" pitchFamily="34" charset="0"/>
              </a:rPr>
              <a:t>above</a:t>
            </a:r>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last year’s forecast</a:t>
            </a:r>
          </a:p>
          <a:p>
            <a:r>
              <a:rPr lang="en-US" sz="2400" b="1">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Puget Sound Coho:</a:t>
            </a:r>
          </a:p>
          <a:p>
            <a:pPr lvl="1"/>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Overall, total Coho </a:t>
            </a:r>
            <a:r>
              <a:rPr lang="en-US" sz="2000" b="1">
                <a:solidFill>
                  <a:srgbClr val="067B54"/>
                </a:solidFill>
                <a:latin typeface="Calibri" panose="020F0502020204030204" pitchFamily="34" charset="0"/>
                <a:ea typeface="Calibri" panose="020F0502020204030204" pitchFamily="34" charset="0"/>
                <a:cs typeface="Calibri" panose="020F0502020204030204" pitchFamily="34" charset="0"/>
              </a:rPr>
              <a:t>up 1%</a:t>
            </a:r>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from last years forecast</a:t>
            </a:r>
          </a:p>
          <a:p>
            <a:pPr lvl="1"/>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Natural stocks </a:t>
            </a:r>
            <a:r>
              <a:rPr lang="en-US" sz="2000" b="1">
                <a:solidFill>
                  <a:srgbClr val="067B54"/>
                </a:solidFill>
                <a:latin typeface="Calibri" panose="020F0502020204030204" pitchFamily="34" charset="0"/>
                <a:ea typeface="Calibri" panose="020F0502020204030204" pitchFamily="34" charset="0"/>
                <a:cs typeface="Calibri" panose="020F0502020204030204" pitchFamily="34" charset="0"/>
              </a:rPr>
              <a:t>up 1%</a:t>
            </a:r>
            <a:r>
              <a:rPr lang="en-US" sz="2000" b="1">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and Hatchery stocks  </a:t>
            </a:r>
            <a:r>
              <a:rPr lang="en-US" sz="2000" b="1">
                <a:solidFill>
                  <a:srgbClr val="067B54"/>
                </a:solidFill>
                <a:latin typeface="Calibri" panose="020F0502020204030204" pitchFamily="34" charset="0"/>
                <a:ea typeface="Calibri" panose="020F0502020204030204" pitchFamily="34" charset="0"/>
                <a:cs typeface="Calibri" panose="020F0502020204030204" pitchFamily="34" charset="0"/>
              </a:rPr>
              <a:t>up 22%</a:t>
            </a:r>
            <a:r>
              <a:rPr lang="en-US" sz="2000" b="1">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from 10-yr avg </a:t>
            </a:r>
          </a:p>
          <a:p>
            <a:pPr marL="91440" lvl="1" indent="0">
              <a:buNone/>
            </a:pPr>
            <a:r>
              <a:rPr lang="en-US" sz="2400" b="1">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Coastal Coho:</a:t>
            </a:r>
          </a:p>
          <a:p>
            <a:pPr lvl="1"/>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Natural Stocks </a:t>
            </a:r>
            <a:r>
              <a:rPr lang="en-US" sz="2000" b="1">
                <a:solidFill>
                  <a:srgbClr val="FF0000"/>
                </a:solidFill>
                <a:latin typeface="Calibri" panose="020F0502020204030204" pitchFamily="34" charset="0"/>
                <a:ea typeface="Calibri" panose="020F0502020204030204" pitchFamily="34" charset="0"/>
                <a:cs typeface="Calibri" panose="020F0502020204030204" pitchFamily="34" charset="0"/>
              </a:rPr>
              <a:t>down 9% </a:t>
            </a:r>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and Hatchery stocks </a:t>
            </a:r>
            <a:r>
              <a:rPr lang="en-US" sz="2000" b="1">
                <a:solidFill>
                  <a:srgbClr val="067B54"/>
                </a:solidFill>
                <a:latin typeface="Calibri" panose="020F0502020204030204" pitchFamily="34" charset="0"/>
                <a:ea typeface="Calibri" panose="020F0502020204030204" pitchFamily="34" charset="0"/>
                <a:cs typeface="Calibri" panose="020F0502020204030204" pitchFamily="34" charset="0"/>
              </a:rPr>
              <a:t>up 23%</a:t>
            </a:r>
            <a:r>
              <a:rPr lang="en-US" sz="2000" b="1">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from 10-yr avg</a:t>
            </a:r>
          </a:p>
          <a:p>
            <a:pPr lvl="1"/>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Natural stocks </a:t>
            </a:r>
            <a:r>
              <a:rPr lang="en-US" sz="2000" b="1">
                <a:solidFill>
                  <a:srgbClr val="FF0000"/>
                </a:solidFill>
                <a:latin typeface="Calibri" panose="020F0502020204030204" pitchFamily="34" charset="0"/>
                <a:ea typeface="Calibri" panose="020F0502020204030204" pitchFamily="34" charset="0"/>
                <a:cs typeface="Calibri" panose="020F0502020204030204" pitchFamily="34" charset="0"/>
              </a:rPr>
              <a:t>down 13%</a:t>
            </a:r>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and Hatchery stocks </a:t>
            </a:r>
            <a:r>
              <a:rPr lang="en-US" sz="2000" b="1">
                <a:solidFill>
                  <a:srgbClr val="067B54"/>
                </a:solidFill>
                <a:latin typeface="Calibri" panose="020F0502020204030204" pitchFamily="34" charset="0"/>
                <a:ea typeface="Calibri" panose="020F0502020204030204" pitchFamily="34" charset="0"/>
                <a:cs typeface="Calibri" panose="020F0502020204030204" pitchFamily="34" charset="0"/>
              </a:rPr>
              <a:t>up 8% </a:t>
            </a:r>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from last year’s forecasts</a:t>
            </a:r>
          </a:p>
          <a:p>
            <a:r>
              <a:rPr lang="en-US" sz="2400" b="1">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Columbia River Coho:</a:t>
            </a:r>
          </a:p>
          <a:p>
            <a:pPr lvl="1"/>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The Columbia River Early and Late Coho are both </a:t>
            </a:r>
            <a:r>
              <a:rPr lang="en-US" sz="2000" b="1">
                <a:solidFill>
                  <a:srgbClr val="067B54"/>
                </a:solidFill>
                <a:latin typeface="Calibri" panose="020F0502020204030204" pitchFamily="34" charset="0"/>
                <a:ea typeface="Calibri" panose="020F0502020204030204" pitchFamily="34" charset="0"/>
                <a:cs typeface="Calibri" panose="020F0502020204030204" pitchFamily="34" charset="0"/>
              </a:rPr>
              <a:t>up</a:t>
            </a:r>
            <a:r>
              <a:rPr lang="en-US" sz="20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relative to 2024 forecasts. </a:t>
            </a:r>
          </a:p>
          <a:p>
            <a:endParaRPr lang="en-US"/>
          </a:p>
        </p:txBody>
      </p:sp>
    </p:spTree>
    <p:extLst>
      <p:ext uri="{BB962C8B-B14F-4D97-AF65-F5344CB8AC3E}">
        <p14:creationId xmlns:p14="http://schemas.microsoft.com/office/powerpoint/2010/main" val="3954886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DFW_PowerPointTemplate.potx" id="{6D00F9B6-3CEC-4F99-90CF-955C31653A3D}" vid="{D0005149-ACCB-466C-82B0-59F451B4C7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_ip_UnifiedCompliancePolicyUIAction xmlns="http://schemas.microsoft.com/sharepoint/v3" xsi:nil="true"/>
    <_ip_UnifiedCompliancePolicyProperties xmlns="http://schemas.microsoft.com/sharepoint/v3" xsi:nil="true"/>
    <lcf76f155ced4ddcb4097134ff3c332f xmlns="894dbb2b-35e3-4e40-b282-4baa343bc3bc">
      <Terms xmlns="http://schemas.microsoft.com/office/infopath/2007/PartnerControls"/>
    </lcf76f155ced4ddcb4097134ff3c332f>
    <TaxCatchAll xmlns="2a0342cf-57d7-47d6-b188-dab1e163242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3DD55CFCF0CD4AB964262FA2029D18" ma:contentTypeVersion="20" ma:contentTypeDescription="Create a new document." ma:contentTypeScope="" ma:versionID="e63ef0d303f6c4048cee9e86ab0927cb">
  <xsd:schema xmlns:xsd="http://www.w3.org/2001/XMLSchema" xmlns:xs="http://www.w3.org/2001/XMLSchema" xmlns:p="http://schemas.microsoft.com/office/2006/metadata/properties" xmlns:ns1="http://schemas.microsoft.com/sharepoint/v3" xmlns:ns2="894dbb2b-35e3-4e40-b282-4baa343bc3bc" xmlns:ns3="2a0342cf-57d7-47d6-b188-dab1e1632426" targetNamespace="http://schemas.microsoft.com/office/2006/metadata/properties" ma:root="true" ma:fieldsID="77b06b226071c21b293bb58b8aa87da9" ns1:_="" ns2:_="" ns3:_="">
    <xsd:import namespace="http://schemas.microsoft.com/sharepoint/v3"/>
    <xsd:import namespace="894dbb2b-35e3-4e40-b282-4baa343bc3bc"/>
    <xsd:import namespace="2a0342cf-57d7-47d6-b188-dab1e163242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4dbb2b-35e3-4e40-b282-4baa343bc3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0342cf-57d7-47d6-b188-dab1e1632426"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7867fd1-49fe-4242-a4bf-fd2c27bd4410}" ma:internalName="TaxCatchAll" ma:showField="CatchAllData" ma:web="2a0342cf-57d7-47d6-b188-dab1e16324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B02CE9-C842-4364-B4B7-D0E6570675C7}">
  <ds:schemaRefs>
    <ds:schemaRef ds:uri="2a0342cf-57d7-47d6-b188-dab1e1632426"/>
    <ds:schemaRef ds:uri="894dbb2b-35e3-4e40-b282-4baa343bc3b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E647F1A-BF02-4520-96E2-512853620FD4}">
  <ds:schemaRefs>
    <ds:schemaRef ds:uri="http://schemas.microsoft.com/sharepoint/v3/contenttype/forms"/>
  </ds:schemaRefs>
</ds:datastoreItem>
</file>

<file path=customXml/itemProps3.xml><?xml version="1.0" encoding="utf-8"?>
<ds:datastoreItem xmlns:ds="http://schemas.openxmlformats.org/officeDocument/2006/customXml" ds:itemID="{2D38AF17-167D-42FA-AEE9-68E165705958}">
  <ds:schemaRefs>
    <ds:schemaRef ds:uri="2a0342cf-57d7-47d6-b188-dab1e1632426"/>
    <ds:schemaRef ds:uri="894dbb2b-35e3-4e40-b282-4baa343bc3b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33</Slides>
  <Notes>24</Notes>
  <HiddenSlides>0</HiddenSlide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Public Meeting Guidelines and Etiquette</vt:lpstr>
      <vt:lpstr>Puget Sound Marine and Freshwater Recreational Discussion</vt:lpstr>
      <vt:lpstr>Agenda</vt:lpstr>
      <vt:lpstr>WDFW Recreational Fisheries Team</vt:lpstr>
      <vt:lpstr>What is North of Falcon?</vt:lpstr>
      <vt:lpstr>What guides North of Falcon?</vt:lpstr>
      <vt:lpstr>2025 Salmon Fishery Rulemaking</vt:lpstr>
      <vt:lpstr>PowerPoint Presentation</vt:lpstr>
      <vt:lpstr>2025 forecast recap</vt:lpstr>
      <vt:lpstr>2025 salmon forecast recap</vt:lpstr>
      <vt:lpstr>2025 salmon forecast recap</vt:lpstr>
      <vt:lpstr>2025 forecast recap</vt:lpstr>
      <vt:lpstr>Modeling Updates</vt:lpstr>
      <vt:lpstr>Chinook Modeling Results (Model #1725)</vt:lpstr>
      <vt:lpstr>Current Coho Modeling - Puget Sound</vt:lpstr>
      <vt:lpstr>Chinook – Current Proposed Season in modeling</vt:lpstr>
      <vt:lpstr>Coho - Current Season in Modeling</vt:lpstr>
      <vt:lpstr>Marine Area Pink Fisheries </vt:lpstr>
      <vt:lpstr>Hood Canal Coho: Update</vt:lpstr>
      <vt:lpstr>MA 7 Winter Chinook Proposal</vt:lpstr>
      <vt:lpstr>Lake Washington Chinook Proposal</vt:lpstr>
      <vt:lpstr>Freshwater Fisheries</vt:lpstr>
      <vt:lpstr>Freshwater Proposed Seasons – North Sound</vt:lpstr>
      <vt:lpstr>Freshwater Proposed Seasons – North Sound</vt:lpstr>
      <vt:lpstr>Proposed Samish River Eggs-Only Unweighted Tackle Only Section</vt:lpstr>
      <vt:lpstr>Freshwater Proposed Seasons – North Sound</vt:lpstr>
      <vt:lpstr>Freshwater Proposed Seasons – Central Sound</vt:lpstr>
      <vt:lpstr>Freshwater Proposed Seasons – Central Sound</vt:lpstr>
      <vt:lpstr>Freshwater Proposed Seasons – South Sound</vt:lpstr>
      <vt:lpstr>2025 NOF meeting schedule</vt:lpstr>
      <vt:lpstr>Learn more at WDFW.wa.gov/NOF</vt:lpstr>
      <vt:lpstr>Salmon Trip Report</vt:lpstr>
      <vt:lpstr>Questions? </vt:lpstr>
    </vt:vector>
  </TitlesOfParts>
  <Company>WA Department of Ecology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Rice, Robert (DFW)</dc:creator>
  <cp:revision>1</cp:revision>
  <cp:lastPrinted>2019-02-14T22:06:05Z</cp:lastPrinted>
  <dcterms:created xsi:type="dcterms:W3CDTF">2021-02-24T18:36:11Z</dcterms:created>
  <dcterms:modified xsi:type="dcterms:W3CDTF">2025-04-03T22:42:16Z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0x0101004F3DD55CFCF0CD4AB964262FA2029D18</vt:lpwstr>
  </property>
  <property fmtid="{D5CDD505-2E9C-101B-9397-08002B2CF9AE}" pid="3" name="Order">
    <vt:r8>19000</vt:r8>
  </property>
  <property fmtid="{D5CDD505-2E9C-101B-9397-08002B2CF9AE}" pid="4" name="Workgroup">
    <vt:lpwstr>--</vt:lpwstr>
  </property>
  <property fmtid="{D5CDD505-2E9C-101B-9397-08002B2CF9AE}" pid="5" name="Scope">
    <vt:lpwstr>Branding</vt:lpwstr>
  </property>
  <property fmtid="{D5CDD505-2E9C-101B-9397-08002B2CF9AE}" pid="6" name="MediaServiceImageTags">
    <vt:lpwstr/>
  </property>
  <property fmtid="{D5CDD505-2E9C-101B-9397-08002B2CF9AE}" pid="7" name="MSIP_Label_45011977-b912-4387-97a4-f4c94a801377_Enabled">
    <vt:lpwstr>true</vt:lpwstr>
  </property>
  <property fmtid="{D5CDD505-2E9C-101B-9397-08002B2CF9AE}" pid="8" name="MSIP_Label_45011977-b912-4387-97a4-f4c94a801377_SetDate">
    <vt:lpwstr>2025-04-02T17:26:07Z</vt:lpwstr>
  </property>
  <property fmtid="{D5CDD505-2E9C-101B-9397-08002B2CF9AE}" pid="9" name="MSIP_Label_45011977-b912-4387-97a4-f4c94a801377_Method">
    <vt:lpwstr>Standard</vt:lpwstr>
  </property>
  <property fmtid="{D5CDD505-2E9C-101B-9397-08002B2CF9AE}" pid="10" name="MSIP_Label_45011977-b912-4387-97a4-f4c94a801377_Name">
    <vt:lpwstr>Uncategorized Data</vt:lpwstr>
  </property>
  <property fmtid="{D5CDD505-2E9C-101B-9397-08002B2CF9AE}" pid="11" name="MSIP_Label_45011977-b912-4387-97a4-f4c94a801377_SiteId">
    <vt:lpwstr>11d0e217-264e-400a-8ba0-57dcc127d72d</vt:lpwstr>
  </property>
  <property fmtid="{D5CDD505-2E9C-101B-9397-08002B2CF9AE}" pid="12" name="MSIP_Label_45011977-b912-4387-97a4-f4c94a801377_ActionId">
    <vt:lpwstr>254a10ca-842b-4a30-bf82-979e7f24347d</vt:lpwstr>
  </property>
  <property fmtid="{D5CDD505-2E9C-101B-9397-08002B2CF9AE}" pid="13" name="MSIP_Label_45011977-b912-4387-97a4-f4c94a801377_ContentBits">
    <vt:lpwstr>0</vt:lpwstr>
  </property>
  <property fmtid="{D5CDD505-2E9C-101B-9397-08002B2CF9AE}" pid="14" name="MSIP_Label_45011977-b912-4387-97a4-f4c94a801377_Tag">
    <vt:lpwstr>10, 3, 0, 2</vt:lpwstr>
  </property>
</Properties>
</file>